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00"/>
    <a:srgbClr val="0000FF"/>
    <a:srgbClr val="00FF00"/>
    <a:srgbClr val="85F02C"/>
    <a:srgbClr val="28F44F"/>
    <a:srgbClr val="F824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g"/><Relationship Id="rId7" Type="http://schemas.openxmlformats.org/officeDocument/2006/relationships/image" Target="../media/image7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624"/>
            <a:ext cx="2592288" cy="226277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55776" y="188640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 №10 "Казачок" г. Новокубанска муниципального образования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Новокубанский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  Краснодарского края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274838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itchFamily="18" charset="0"/>
              </a:rPr>
              <a:t>Летняя оздоровительная работа в группе младшего возраста «Солнышко» №2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5373216"/>
            <a:ext cx="4590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Выполнила: Юхновская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г. Новокубанск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2022г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96545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116632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Творческая площадка.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Лепка, рисование, аппликация.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79034" y="1467078"/>
            <a:ext cx="271127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9635" y="4326713"/>
            <a:ext cx="2684553" cy="173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40313" y="4343015"/>
            <a:ext cx="1897571" cy="2229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495" y="1394775"/>
            <a:ext cx="2304256" cy="264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39717" y="2107806"/>
            <a:ext cx="2358008" cy="1781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845" y="1436494"/>
            <a:ext cx="2173949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675" y="4092992"/>
            <a:ext cx="1996016" cy="220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680" y="4088006"/>
            <a:ext cx="2276872" cy="258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372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07575" y="332656"/>
            <a:ext cx="4928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Сюжетно - ролевые игры.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900" y="718096"/>
            <a:ext cx="218144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95717" y="1972799"/>
            <a:ext cx="2674902" cy="2541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4971" y="1693823"/>
            <a:ext cx="3183792" cy="2045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4855" y="4573865"/>
            <a:ext cx="2376262" cy="1866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2" y="3731308"/>
            <a:ext cx="2035901" cy="295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424" y="3009504"/>
            <a:ext cx="2092669" cy="2389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017638" y="2420888"/>
            <a:ext cx="21091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Сюжетно-ролевая 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«Доктор»</a:t>
            </a:r>
            <a:endParaRPr 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6592" y="1124746"/>
            <a:ext cx="22382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Сюжетно-ролевая </a:t>
            </a:r>
          </a:p>
          <a:p>
            <a:pPr algn="ctr"/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«Игрушки  у врача»</a:t>
            </a:r>
            <a:endParaRPr 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86457" y="5521399"/>
            <a:ext cx="20118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</a:t>
            </a:r>
          </a:p>
          <a:p>
            <a:pPr algn="ctr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пожарные»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592" y="4708617"/>
            <a:ext cx="2146126" cy="1970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7862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59832" y="260648"/>
            <a:ext cx="2723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Здоровый сон.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37" y="893227"/>
            <a:ext cx="315930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30" y="3659381"/>
            <a:ext cx="414712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27697" y="818524"/>
            <a:ext cx="2550533" cy="3190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6116" y="3320988"/>
            <a:ext cx="230425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0533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29408" y="188640"/>
            <a:ext cx="60220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после сна.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7502"/>
            <a:ext cx="2571750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56792"/>
            <a:ext cx="2736304" cy="3530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65974"/>
            <a:ext cx="2720669" cy="427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358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8" y="0"/>
            <a:ext cx="9144000" cy="68785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8945" y="332656"/>
            <a:ext cx="3667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Водные процедуры.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828" y="920480"/>
            <a:ext cx="3024336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309" y="1035555"/>
            <a:ext cx="188461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905" y="3606980"/>
            <a:ext cx="372159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8" y="3827084"/>
            <a:ext cx="2016224" cy="2804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0274" y="4052613"/>
            <a:ext cx="2626815" cy="2483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868144" y="1047768"/>
            <a:ext cx="2475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хочешь быть здоров,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в руках твоих, </a:t>
            </a: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ружок!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Солнце, воздух и вода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лучшие друзья!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Гигиену и режим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Соблюдать мы все должны!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794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12874" y="260648"/>
            <a:ext cx="391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на прогулке.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2736"/>
            <a:ext cx="259228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436" y="4281940"/>
            <a:ext cx="2448272" cy="1894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1158" y="2247714"/>
            <a:ext cx="3600400" cy="2362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5738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188640"/>
            <a:ext cx="71754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деятельность.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08" y="1664804"/>
            <a:ext cx="252028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110" y="1277792"/>
            <a:ext cx="2520280" cy="2799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7584" y="4005064"/>
            <a:ext cx="230425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24744"/>
            <a:ext cx="2844316" cy="2529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72347"/>
            <a:ext cx="345638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446390" y="5879013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Инсценировка сказки 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«Муха-Цокотуха»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3068960"/>
            <a:ext cx="2518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Инсценировка сказки </a:t>
            </a:r>
          </a:p>
          <a:p>
            <a:pPr algn="ctr"/>
            <a:r>
              <a:rPr lang="ru-RU" sz="1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«Репка»</a:t>
            </a:r>
            <a:endParaRPr lang="ru-RU" sz="1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415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6018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деятельность.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886" y="1135010"/>
            <a:ext cx="288032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200607"/>
            <a:ext cx="3127276" cy="2560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961" y="3761269"/>
            <a:ext cx="3024336" cy="3012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12" y="1937108"/>
            <a:ext cx="2047156" cy="2360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929" y="4121424"/>
            <a:ext cx="2155042" cy="2506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7165" y="3829482"/>
            <a:ext cx="1624870" cy="1745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842026" y="4714414"/>
            <a:ext cx="197514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«Улитка путешественница»</a:t>
            </a:r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9634" y="892830"/>
            <a:ext cx="26642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Наблюдение за елочкой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7825" y="6337415"/>
            <a:ext cx="25769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Наблюдение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улиткой  путешественницей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3567" y="3499659"/>
            <a:ext cx="223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Наблюдение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«Деревья в детском саду»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17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188640"/>
            <a:ext cx="4620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деятельность.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95107" y="1431760"/>
            <a:ext cx="2872019" cy="2274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86258" y="4284266"/>
            <a:ext cx="2918213" cy="2235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31840" y="1296704"/>
            <a:ext cx="2880320" cy="2164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4131" y="4331122"/>
            <a:ext cx="2808312" cy="1744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05264"/>
            <a:ext cx="257175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955" y="3975379"/>
            <a:ext cx="2427734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8252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404664"/>
            <a:ext cx="78488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В течении всего дня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чередуются все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виды деятельности детей для того, чтобы правильно организовать отдых и игры. Дети с удовольствием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слушают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сказки, стихи, рассказы и песни о лете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 Играют в подвижные игры, сюжетно-ролевые, любят творчество и с удовольствие выполняют оздоровительные процедуры.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61623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6" y="20518"/>
            <a:ext cx="9144000" cy="68374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11760" y="379327"/>
            <a:ext cx="640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летней оздоровительной работы:</a:t>
            </a:r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группе и на участке детского сада максимально эффективных условий для организации оздоровительной работы и развития познавательных интересов воспитанников в летний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2695966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2486407"/>
            <a:ext cx="69626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2649"/>
            <a:ext cx="2628101" cy="185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06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620688"/>
            <a:ext cx="889248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itchFamily="18" charset="0"/>
              </a:rPr>
              <a:t>Основными задачами работы на летний - оздоровительный период </a:t>
            </a:r>
            <a:r>
              <a:rPr lang="ru-RU" b="1" i="1" dirty="0" smtClean="0">
                <a:latin typeface="Times New Roman" panose="02020603050405020304" pitchFamily="18" charset="0"/>
                <a:cs typeface="Times New Roman" pitchFamily="18" charset="0"/>
              </a:rPr>
              <a:t>являются:</a:t>
            </a:r>
            <a:endParaRPr lang="ru-RU" b="1" i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условий, обеспечивающих охрану жизни и укрепление здоровья детей, предупреждение заболеваемости и травматизма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Реализация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мероприятий, направленных на оздоровление и физическое воспитание детей, развитие самостоятельности, инициативности, любознательности и познавательной активности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дошкольников.</a:t>
            </a: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Оказывать 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родителям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воспитания и оздоровления детей в летний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4049869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4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Основную часть времени дети проводят на свежем воздухе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159" y="773767"/>
            <a:ext cx="2662592" cy="2823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8294" y="2178410"/>
            <a:ext cx="2701032" cy="217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2465">
            <a:off x="323526" y="3753914"/>
            <a:ext cx="316835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184" y="978379"/>
            <a:ext cx="316835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1697">
            <a:off x="5867793" y="3697016"/>
            <a:ext cx="2886193" cy="2932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340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57720"/>
            <a:ext cx="9180512" cy="69573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102956"/>
            <a:ext cx="60969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гимнастика.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266429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472" y="3140968"/>
            <a:ext cx="2983260" cy="362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052736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9991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260648"/>
            <a:ext cx="439248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b="1" i="1" dirty="0">
                <a:latin typeface="Times New Roman" pitchFamily="18" charset="0"/>
                <a:cs typeface="Times New Roman" pitchFamily="18" charset="0"/>
              </a:rPr>
              <a:t>Подвижные игры.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273630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503" y="3573017"/>
            <a:ext cx="280831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8970" y="1377640"/>
            <a:ext cx="2826060" cy="275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00725" y="4422487"/>
            <a:ext cx="2046506" cy="19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05" y="946140"/>
            <a:ext cx="269979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49" y="4228403"/>
            <a:ext cx="3096344" cy="242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54662" y="5517232"/>
            <a:ext cx="23139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Подвижная игра «Догони колобка»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02981" y="5944926"/>
            <a:ext cx="2973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Подвижная игра  </a:t>
            </a: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«Козлята и волк»</a:t>
            </a:r>
            <a:endParaRPr lang="ru-RU" sz="1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00192" y="2917477"/>
            <a:ext cx="26156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Подвижная игра </a:t>
            </a:r>
            <a:endParaRPr lang="ru-RU" sz="16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«Зайка беленький сидит»</a:t>
            </a:r>
            <a:endParaRPr lang="ru-RU" sz="1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4174" y="3429000"/>
            <a:ext cx="2575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Подвижная игра </a:t>
            </a:r>
            <a:endParaRPr lang="ru-RU" sz="16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«Сбей кегли»</a:t>
            </a:r>
            <a:endParaRPr lang="ru-RU" sz="1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33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87824" y="332656"/>
            <a:ext cx="2887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Игры с песком.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1" y="116632"/>
            <a:ext cx="2608352" cy="18307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9181" y="2197800"/>
            <a:ext cx="2561634" cy="2462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8509" y="3972525"/>
            <a:ext cx="2304258" cy="3089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19335"/>
            <a:ext cx="2729102" cy="2351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8574" y="4045504"/>
            <a:ext cx="21691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697" y="917431"/>
            <a:ext cx="2431335" cy="3248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91822" y="4727702"/>
            <a:ext cx="25941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Вот я бегаю, гуляю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в песочнице играю,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 малышами я дружу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Вот как лето провожу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796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57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332656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Игры с водой.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9586" y="808282"/>
            <a:ext cx="2798676" cy="258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27943">
            <a:off x="3228510" y="1453293"/>
            <a:ext cx="2430012" cy="2429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0718" y="3615866"/>
            <a:ext cx="2880320" cy="3370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2424" y="598376"/>
            <a:ext cx="331236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72100" y="3766728"/>
            <a:ext cx="2996952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0950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21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3" y="260648"/>
            <a:ext cx="820891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Конструирование.</a:t>
            </a:r>
            <a:endParaRPr lang="ru-RU" sz="39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4144" y="962074"/>
            <a:ext cx="2683021" cy="275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366552"/>
            <a:ext cx="3096344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010" y="3915990"/>
            <a:ext cx="27499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9216" y="4216761"/>
            <a:ext cx="2754799" cy="2514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39966" y="2317669"/>
            <a:ext cx="3055776" cy="22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9244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353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21</cp:revision>
  <dcterms:created xsi:type="dcterms:W3CDTF">2022-06-27T13:00:22Z</dcterms:created>
  <dcterms:modified xsi:type="dcterms:W3CDTF">2022-06-27T18:10:51Z</dcterms:modified>
</cp:coreProperties>
</file>