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6" r:id="rId2"/>
    <p:sldId id="258" r:id="rId3"/>
    <p:sldId id="260" r:id="rId4"/>
    <p:sldId id="259" r:id="rId5"/>
    <p:sldId id="262" r:id="rId6"/>
    <p:sldId id="263" r:id="rId7"/>
    <p:sldId id="261" r:id="rId8"/>
    <p:sldId id="264" r:id="rId9"/>
    <p:sldId id="265" r:id="rId10"/>
    <p:sldId id="257" r:id="rId11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1506" y="-102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9E451F-FF7A-47F4-A65A-C2B6F2232B8D}" type="datetimeFigureOut">
              <a:rPr lang="ru-RU" smtClean="0"/>
              <a:t>02.12.2021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54B594-8FE8-412E-B38B-46848EEDAC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63384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54B594-8FE8-412E-B38B-46848EEDAC80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50668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54B594-8FE8-412E-B38B-46848EEDAC80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50668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54B594-8FE8-412E-B38B-46848EEDAC80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50668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54B594-8FE8-412E-B38B-46848EEDAC80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50668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54B594-8FE8-412E-B38B-46848EEDAC80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50668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54B594-8FE8-412E-B38B-46848EEDAC80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50668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54B594-8FE8-412E-B38B-46848EEDAC80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50668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54B594-8FE8-412E-B38B-46848EEDAC80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50668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54B594-8FE8-412E-B38B-46848EEDAC80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506687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54B594-8FE8-412E-B38B-46848EEDAC80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50668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13BE3B4-130C-42F4-B286-C1D4FF95DDF4}" type="datetimeFigureOut">
              <a:rPr lang="ru-RU" smtClean="0"/>
              <a:t>02.12.2021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F9AAD-482A-45BE-BB15-E63DD64031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78864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13BE3B4-130C-42F4-B286-C1D4FF95DDF4}" type="datetimeFigureOut">
              <a:rPr lang="ru-RU" smtClean="0"/>
              <a:t>02.12.2021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F9AAD-482A-45BE-BB15-E63DD64031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6675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13BE3B4-130C-42F4-B286-C1D4FF95DDF4}" type="datetimeFigureOut">
              <a:rPr lang="ru-RU" smtClean="0"/>
              <a:t>02.12.2021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F9AAD-482A-45BE-BB15-E63DD64031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45884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13BE3B4-130C-42F4-B286-C1D4FF95DDF4}" type="datetimeFigureOut">
              <a:rPr lang="ru-RU" smtClean="0"/>
              <a:t>02.12.2021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F9AAD-482A-45BE-BB15-E63DD64031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12708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13BE3B4-130C-42F4-B286-C1D4FF95DDF4}" type="datetimeFigureOut">
              <a:rPr lang="ru-RU" smtClean="0"/>
              <a:t>02.12.2021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F9AAD-482A-45BE-BB15-E63DD64031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06302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13BE3B4-130C-42F4-B286-C1D4FF95DDF4}" type="datetimeFigureOut">
              <a:rPr lang="ru-RU" smtClean="0"/>
              <a:t>02.12.2021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F9AAD-482A-45BE-BB15-E63DD64031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39954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13BE3B4-130C-42F4-B286-C1D4FF95DDF4}" type="datetimeFigureOut">
              <a:rPr lang="ru-RU" smtClean="0"/>
              <a:t>02.12.2021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F9AAD-482A-45BE-BB15-E63DD64031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54098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13BE3B4-130C-42F4-B286-C1D4FF95DDF4}" type="datetimeFigureOut">
              <a:rPr lang="ru-RU" smtClean="0"/>
              <a:t>02.12.2021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F9AAD-482A-45BE-BB15-E63DD64031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60707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13BE3B4-130C-42F4-B286-C1D4FF95DDF4}" type="datetimeFigureOut">
              <a:rPr lang="ru-RU" smtClean="0"/>
              <a:t>02.12.2021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F9AAD-482A-45BE-BB15-E63DD64031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94993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13BE3B4-130C-42F4-B286-C1D4FF95DDF4}" type="datetimeFigureOut">
              <a:rPr lang="ru-RU" smtClean="0"/>
              <a:t>02.12.2021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F9AAD-482A-45BE-BB15-E63DD64031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6313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13BE3B4-130C-42F4-B286-C1D4FF95DDF4}" type="datetimeFigureOut">
              <a:rPr lang="ru-RU" smtClean="0"/>
              <a:t>02.12.2021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F9AAD-482A-45BE-BB15-E63DD64031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0924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342900" y="366184"/>
            <a:ext cx="61722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342900" y="2133601"/>
            <a:ext cx="6172200" cy="60346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C13BE3B4-130C-42F4-B286-C1D4FF95DDF4}" type="datetimeFigureOut">
              <a:rPr lang="ru-RU" smtClean="0"/>
              <a:t>02.12.2021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B41F9AAD-482A-45BE-BB15-E63DD6403128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1.png"/><Relationship Id="rId7" Type="http://schemas.microsoft.com/office/2007/relationships/hdphoto" Target="../media/hdphoto3.wd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microsoft.com/office/2007/relationships/hdphoto" Target="../media/hdphoto2.wdp"/><Relationship Id="rId4" Type="http://schemas.openxmlformats.org/officeDocument/2006/relationships/image" Target="../media/image5.png"/><Relationship Id="rId9" Type="http://schemas.microsoft.com/office/2007/relationships/hdphoto" Target="../media/hdphoto4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microsoft.com/office/2007/relationships/hdphoto" Target="../media/hdphoto2.wdp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microsoft.com/office/2007/relationships/hdphoto" Target="../media/hdphoto2.wdp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5" Type="http://schemas.microsoft.com/office/2007/relationships/hdphoto" Target="../media/hdphoto2.wdp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microsoft.com/office/2007/relationships/hdphoto" Target="../media/hdphoto2.wdp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microsoft.com/office/2007/relationships/hdphoto" Target="../media/hdphoto2.wdp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microsoft.com/office/2007/relationships/hdphoto" Target="../media/hdphoto2.wdp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microsoft.com/office/2007/relationships/hdphoto" Target="../media/hdphoto2.wdp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jpeg"/><Relationship Id="rId5" Type="http://schemas.microsoft.com/office/2007/relationships/hdphoto" Target="../media/hdphoto2.wdp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/>
          <p:nvPr/>
        </p:nvSpPr>
        <p:spPr>
          <a:xfrm>
            <a:off x="332656" y="63618"/>
            <a:ext cx="6408712" cy="890087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08209" y="7336426"/>
            <a:ext cx="5441579" cy="662097"/>
          </a:xfrm>
        </p:spPr>
        <p:txBody>
          <a:bodyPr>
            <a:noAutofit/>
          </a:bodyPr>
          <a:lstStyle/>
          <a:p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Отзывы учащихся 3-б класса МБОУ Гимназии №46 г. Кирова </a:t>
            </a:r>
          </a:p>
          <a:p>
            <a:r>
              <a:rPr lang="ru-RU" sz="1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Учитель </a:t>
            </a:r>
            <a:r>
              <a:rPr lang="ru-RU" sz="14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Жилинскас</a:t>
            </a:r>
            <a:r>
              <a:rPr lang="ru-RU" sz="1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Елена Викторовна</a:t>
            </a:r>
            <a:endParaRPr lang="ru-RU" sz="14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313" y="8056295"/>
            <a:ext cx="6089650" cy="884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1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40" r="10478"/>
          <a:stretch/>
        </p:blipFill>
        <p:spPr bwMode="auto">
          <a:xfrm>
            <a:off x="3182255" y="932644"/>
            <a:ext cx="3616337" cy="884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Рисунок 14" descr="C:\ 1 - Елена\детям о художниках и картинах -надпись1.png"/>
          <p:cNvPicPr/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9628"/>
          <a:stretch/>
        </p:blipFill>
        <p:spPr bwMode="auto">
          <a:xfrm>
            <a:off x="410541" y="755576"/>
            <a:ext cx="2730428" cy="201622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0" name="Прямоугольник 19"/>
          <p:cNvSpPr/>
          <p:nvPr/>
        </p:nvSpPr>
        <p:spPr>
          <a:xfrm>
            <a:off x="396313" y="2915816"/>
            <a:ext cx="6270397" cy="3528392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tx2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tx2">
                  <a:lumMod val="60000"/>
                  <a:lumOff val="40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3" name="Рисунок 32"/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0" t="11097" r="1894" b="78704"/>
          <a:stretch/>
        </p:blipFill>
        <p:spPr bwMode="auto">
          <a:xfrm>
            <a:off x="396314" y="95556"/>
            <a:ext cx="6345054" cy="44399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6" name="Рисунок 15" descr="https://pp.userapi.com/c639124/v639124695/1dc41/9aKznrDjCss.jpg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1088" y="2966947"/>
            <a:ext cx="2390774" cy="333324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48680" y="3059832"/>
            <a:ext cx="3609470" cy="2088232"/>
          </a:xfrm>
        </p:spPr>
        <p:txBody>
          <a:bodyPr>
            <a:normAutofit fontScale="90000"/>
          </a:bodyPr>
          <a:lstStyle/>
          <a:p>
            <a:r>
              <a:rPr lang="ru-RU" sz="1600" b="1" dirty="0" smtClean="0"/>
              <a:t/>
            </a:r>
            <a:br>
              <a:rPr lang="ru-RU" sz="1600" b="1" dirty="0" smtClean="0"/>
            </a:br>
            <a:r>
              <a:rPr lang="ru-RU" sz="1600" b="1" dirty="0" smtClean="0"/>
              <a:t/>
            </a:r>
            <a:br>
              <a:rPr lang="ru-RU" sz="1600" b="1" dirty="0" smtClean="0"/>
            </a:br>
            <a:r>
              <a:rPr lang="ru-RU" sz="1600" b="1" dirty="0"/>
              <a:t/>
            </a:r>
            <a:br>
              <a:rPr lang="ru-RU" sz="1600" b="1" dirty="0"/>
            </a:br>
            <a:r>
              <a:rPr lang="ru-RU" sz="1600" b="1" dirty="0" smtClean="0"/>
              <a:t/>
            </a:r>
            <a:br>
              <a:rPr lang="ru-RU" sz="1600" b="1" dirty="0" smtClean="0"/>
            </a:br>
            <a:r>
              <a:rPr lang="ru-RU" sz="1600" b="1" dirty="0" smtClean="0"/>
              <a:t/>
            </a:r>
            <a:br>
              <a:rPr lang="ru-RU" sz="1600" b="1" dirty="0" smtClean="0"/>
            </a:br>
            <a:r>
              <a:rPr lang="ru-RU" sz="1600" b="1" dirty="0"/>
              <a:t/>
            </a:r>
            <a:br>
              <a:rPr lang="ru-RU" sz="1600" b="1" dirty="0"/>
            </a:b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Экскурсия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Вятский художественный музей 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имени  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В.М. и А.М. Васнецовых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выставку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картин </a:t>
            </a:r>
            <a:b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Дмитрия Николаевича </a:t>
            </a:r>
            <a:r>
              <a:rPr lang="ru-RU" sz="2000" b="1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Сенникова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ru-RU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606546" y="5148064"/>
            <a:ext cx="360710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«Над Вяткой музыка играет»</a:t>
            </a:r>
            <a:r>
              <a:rPr lang="ru-RU" sz="5400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b="1" i="1" dirty="0"/>
          </a:p>
        </p:txBody>
      </p:sp>
    </p:spTree>
    <p:extLst>
      <p:ext uri="{BB962C8B-B14F-4D97-AF65-F5344CB8AC3E}">
        <p14:creationId xmlns:p14="http://schemas.microsoft.com/office/powerpoint/2010/main" val="2454756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/>
          <p:nvPr/>
        </p:nvSpPr>
        <p:spPr>
          <a:xfrm>
            <a:off x="332656" y="63618"/>
            <a:ext cx="6408712" cy="890087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312" y="8172400"/>
            <a:ext cx="6129031" cy="7681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Рисунок 14" descr="C:\ 1 - Елена\детям о художниках и картинах -надпись1.png"/>
          <p:cNvPicPr/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9628"/>
          <a:stretch/>
        </p:blipFill>
        <p:spPr bwMode="auto">
          <a:xfrm>
            <a:off x="410643" y="124007"/>
            <a:ext cx="1578197" cy="120763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4" name="Picture 1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72"/>
          <a:stretch/>
        </p:blipFill>
        <p:spPr bwMode="auto">
          <a:xfrm>
            <a:off x="1988840" y="455569"/>
            <a:ext cx="4536504" cy="8760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510588" y="1403648"/>
            <a:ext cx="6052848" cy="6652647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 descr="C:\ФОТО\ШКОЛА 2\Мой класс  2014\DCIM\100OLYMP\P5120516.JPG"/>
          <p:cNvPicPr/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4061" r="8804"/>
          <a:stretch/>
        </p:blipFill>
        <p:spPr bwMode="auto">
          <a:xfrm>
            <a:off x="563514" y="1547664"/>
            <a:ext cx="4305646" cy="273630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C:\ФОТО\ШКОЛА 2\Мой класс  2014\DCIM\100OLYMP\P5120585.JPG"/>
          <p:cNvPicPr/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4864" y="4860032"/>
            <a:ext cx="4334456" cy="308827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25141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/>
          <p:nvPr/>
        </p:nvSpPr>
        <p:spPr>
          <a:xfrm>
            <a:off x="332656" y="63618"/>
            <a:ext cx="6408712" cy="890087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312" y="8172400"/>
            <a:ext cx="6129031" cy="7681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Рисунок 14" descr="C:\ 1 - Елена\детям о художниках и картинах -надпись1.png"/>
          <p:cNvPicPr/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9628"/>
          <a:stretch/>
        </p:blipFill>
        <p:spPr bwMode="auto">
          <a:xfrm>
            <a:off x="410643" y="124007"/>
            <a:ext cx="1578197" cy="120763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4" name="Picture 1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72"/>
          <a:stretch/>
        </p:blipFill>
        <p:spPr bwMode="auto">
          <a:xfrm>
            <a:off x="1988840" y="455569"/>
            <a:ext cx="4536504" cy="8760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72495" y="1519753"/>
            <a:ext cx="6052848" cy="6652647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9741" y="1696818"/>
            <a:ext cx="4540681" cy="6239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20129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/>
          <p:nvPr/>
        </p:nvSpPr>
        <p:spPr>
          <a:xfrm>
            <a:off x="332656" y="63618"/>
            <a:ext cx="6408712" cy="890087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312" y="8172400"/>
            <a:ext cx="6129031" cy="7681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Рисунок 14" descr="C:\ 1 - Елена\детям о художниках и картинах -надпись1.png"/>
          <p:cNvPicPr/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9628"/>
          <a:stretch/>
        </p:blipFill>
        <p:spPr bwMode="auto">
          <a:xfrm>
            <a:off x="410643" y="124007"/>
            <a:ext cx="1578197" cy="120763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4" name="Picture 1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72"/>
          <a:stretch/>
        </p:blipFill>
        <p:spPr bwMode="auto">
          <a:xfrm>
            <a:off x="1988840" y="455569"/>
            <a:ext cx="4536504" cy="8760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510588" y="1403648"/>
            <a:ext cx="6052848" cy="6652647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Picture 2" descr="C:\ФОТО\ШКОЛА 2\Мой класс  2014\DCIM\100OLYMP\P512057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688" y="1447993"/>
            <a:ext cx="4286564" cy="3214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 descr="C:\ФОТО\ШКОЛА 2\Мой класс  2014\DCIM\100OLYMP\P5120566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4641" y="5004048"/>
            <a:ext cx="4240976" cy="297229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36413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/>
          <p:nvPr/>
        </p:nvSpPr>
        <p:spPr>
          <a:xfrm>
            <a:off x="332656" y="63618"/>
            <a:ext cx="6408712" cy="890087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312" y="8172400"/>
            <a:ext cx="6129031" cy="7681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Рисунок 14" descr="C:\ 1 - Елена\детям о художниках и картинах -надпись1.png"/>
          <p:cNvPicPr/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9628"/>
          <a:stretch/>
        </p:blipFill>
        <p:spPr bwMode="auto">
          <a:xfrm>
            <a:off x="410643" y="124007"/>
            <a:ext cx="1578197" cy="120763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4" name="Picture 1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72"/>
          <a:stretch/>
        </p:blipFill>
        <p:spPr bwMode="auto">
          <a:xfrm>
            <a:off x="1988840" y="455569"/>
            <a:ext cx="4536504" cy="8760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510588" y="1403648"/>
            <a:ext cx="6052848" cy="6652647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 descr="F:\ 1 - Елена\мои классы\2016-17 уч. год 3 класс\1\img317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728" y="1691680"/>
            <a:ext cx="5112567" cy="612067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3278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/>
          <p:nvPr/>
        </p:nvSpPr>
        <p:spPr>
          <a:xfrm>
            <a:off x="332656" y="63618"/>
            <a:ext cx="6408712" cy="890087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312" y="8172400"/>
            <a:ext cx="6129031" cy="7681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Рисунок 14" descr="C:\ 1 - Елена\детям о художниках и картинах -надпись1.png"/>
          <p:cNvPicPr/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9628"/>
          <a:stretch/>
        </p:blipFill>
        <p:spPr bwMode="auto">
          <a:xfrm>
            <a:off x="410643" y="124007"/>
            <a:ext cx="1578197" cy="120763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4" name="Picture 1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72"/>
          <a:stretch/>
        </p:blipFill>
        <p:spPr bwMode="auto">
          <a:xfrm>
            <a:off x="1988840" y="455569"/>
            <a:ext cx="4536504" cy="8760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510588" y="1403648"/>
            <a:ext cx="6052848" cy="6652647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 descr="F:\ 1 - Елена\мои классы\2016-17 уч. год 3 класс\1\img319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27" r="16665"/>
          <a:stretch/>
        </p:blipFill>
        <p:spPr bwMode="auto">
          <a:xfrm>
            <a:off x="1199741" y="1619672"/>
            <a:ext cx="4389499" cy="5976664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700095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/>
          <p:nvPr/>
        </p:nvSpPr>
        <p:spPr>
          <a:xfrm>
            <a:off x="332656" y="63618"/>
            <a:ext cx="6408712" cy="890087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312" y="8172400"/>
            <a:ext cx="6129031" cy="7681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Рисунок 14" descr="C:\ 1 - Елена\детям о художниках и картинах -надпись1.png"/>
          <p:cNvPicPr/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9628"/>
          <a:stretch/>
        </p:blipFill>
        <p:spPr bwMode="auto">
          <a:xfrm>
            <a:off x="410643" y="124007"/>
            <a:ext cx="1578197" cy="120763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4" name="Picture 1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72"/>
          <a:stretch/>
        </p:blipFill>
        <p:spPr bwMode="auto">
          <a:xfrm>
            <a:off x="1988840" y="455569"/>
            <a:ext cx="4536504" cy="8760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510588" y="1403648"/>
            <a:ext cx="6052848" cy="6652647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 descr="C:\ФОТО\ШКОЛА 2\Мой класс  2014\DCIM\100OLYMP\P5120523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688" y="1562277"/>
            <a:ext cx="3897559" cy="3159224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C:\ФОТО\ШКОЛА 2\Мой класс  2014\DCIM\100OLYMP\P5120561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4416" y="4932040"/>
            <a:ext cx="4140225" cy="300220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50963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/>
          <p:nvPr/>
        </p:nvSpPr>
        <p:spPr>
          <a:xfrm>
            <a:off x="332656" y="63618"/>
            <a:ext cx="6408712" cy="890087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312" y="8172400"/>
            <a:ext cx="6129031" cy="7681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Рисунок 14" descr="C:\ 1 - Елена\детям о художниках и картинах -надпись1.png"/>
          <p:cNvPicPr/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9628"/>
          <a:stretch/>
        </p:blipFill>
        <p:spPr bwMode="auto">
          <a:xfrm>
            <a:off x="410643" y="124007"/>
            <a:ext cx="1578197" cy="120763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4" name="Picture 1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72"/>
          <a:stretch/>
        </p:blipFill>
        <p:spPr bwMode="auto">
          <a:xfrm>
            <a:off x="1988840" y="455569"/>
            <a:ext cx="4536504" cy="8760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510588" y="1403648"/>
            <a:ext cx="6052848" cy="6652647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9123" y="1607455"/>
            <a:ext cx="4535777" cy="624503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26571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/>
          <p:nvPr/>
        </p:nvSpPr>
        <p:spPr>
          <a:xfrm>
            <a:off x="332656" y="63618"/>
            <a:ext cx="6408712" cy="890087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312" y="8172400"/>
            <a:ext cx="6129031" cy="7681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Рисунок 14" descr="C:\ 1 - Елена\детям о художниках и картинах -надпись1.png"/>
          <p:cNvPicPr/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9628"/>
          <a:stretch/>
        </p:blipFill>
        <p:spPr bwMode="auto">
          <a:xfrm>
            <a:off x="410643" y="124007"/>
            <a:ext cx="1578197" cy="120763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4" name="Picture 1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72"/>
          <a:stretch/>
        </p:blipFill>
        <p:spPr bwMode="auto">
          <a:xfrm>
            <a:off x="1988840" y="455569"/>
            <a:ext cx="4536504" cy="8760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510588" y="1403648"/>
            <a:ext cx="6052848" cy="6652647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057" y="1734222"/>
            <a:ext cx="4359909" cy="59914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8322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/>
          <p:nvPr/>
        </p:nvSpPr>
        <p:spPr>
          <a:xfrm>
            <a:off x="332656" y="63618"/>
            <a:ext cx="6408712" cy="890087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312" y="8172400"/>
            <a:ext cx="6129031" cy="7681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Рисунок 14" descr="C:\ 1 - Елена\детям о художниках и картинах -надпись1.png"/>
          <p:cNvPicPr/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9628"/>
          <a:stretch/>
        </p:blipFill>
        <p:spPr bwMode="auto">
          <a:xfrm>
            <a:off x="410643" y="124007"/>
            <a:ext cx="1578197" cy="120763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4" name="Picture 1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72"/>
          <a:stretch/>
        </p:blipFill>
        <p:spPr bwMode="auto">
          <a:xfrm>
            <a:off x="1988840" y="455569"/>
            <a:ext cx="4536504" cy="8760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510588" y="1403648"/>
            <a:ext cx="6052848" cy="6652647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7" name="Рисунок 16" descr="C:\ФОТО\ШКОЛА 2\Мой класс  2014\3 класс\музей\в стране берёзового ситца\P3240132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137"/>
          <a:stretch/>
        </p:blipFill>
        <p:spPr bwMode="auto">
          <a:xfrm>
            <a:off x="702353" y="1594424"/>
            <a:ext cx="5670513" cy="3669554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Прямоугольник 6"/>
          <p:cNvSpPr/>
          <p:nvPr/>
        </p:nvSpPr>
        <p:spPr>
          <a:xfrm>
            <a:off x="702353" y="5436096"/>
            <a:ext cx="5670513" cy="25202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i="1" u="sng" dirty="0" smtClean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>Уважаемый  Дмитрий  Николаевич</a:t>
            </a:r>
            <a:r>
              <a:rPr lang="ru-RU" sz="2400" i="1" dirty="0" smtClean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>, </a:t>
            </a:r>
            <a:r>
              <a:rPr lang="ru-RU" sz="2200" i="1" dirty="0" smtClean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>мы благодарим Вас за прекрасные произведения!  </a:t>
            </a:r>
          </a:p>
          <a:p>
            <a:pPr algn="ctr"/>
            <a:r>
              <a:rPr lang="ru-RU" sz="2200" i="1" dirty="0" smtClean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>Желаем Вам душевного тепла и света, вдохновения и творческой энергии! </a:t>
            </a:r>
            <a:r>
              <a:rPr lang="ru-RU" sz="2200" i="1" dirty="0" smtClean="0">
                <a:latin typeface="Georgia" pitchFamily="18" charset="0"/>
              </a:rPr>
              <a:t> </a:t>
            </a:r>
            <a:endParaRPr lang="ru-RU" sz="2200" i="1" dirty="0"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8627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музейные уроки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музейные уроки</Template>
  <TotalTime>101</TotalTime>
  <Words>54</Words>
  <Application>Microsoft Office PowerPoint</Application>
  <PresentationFormat>Экран (4:3)</PresentationFormat>
  <Paragraphs>16</Paragraphs>
  <Slides>10</Slides>
  <Notes>10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музейные уроки</vt:lpstr>
      <vt:lpstr>      Экскурсия в Вятский художественный музей   имени  В.М. и А.М. Васнецовых на выставку картин  Дмитрия Николаевича Сенникова   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Экскурсия в Вятский художественный музей  имени  В.М. и А.М. Васнецовых на выставку картин Дмитрия Николаевича Сенникова   «Над Вяткой музыка играет»</dc:title>
  <dc:creator>ElenaZhilinskas</dc:creator>
  <cp:lastModifiedBy>hitache32@mail.ru</cp:lastModifiedBy>
  <cp:revision>14</cp:revision>
  <dcterms:created xsi:type="dcterms:W3CDTF">2017-05-18T07:10:15Z</dcterms:created>
  <dcterms:modified xsi:type="dcterms:W3CDTF">2021-12-02T19:03:26Z</dcterms:modified>
</cp:coreProperties>
</file>