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78" r:id="rId4"/>
    <p:sldId id="265" r:id="rId5"/>
    <p:sldId id="262" r:id="rId6"/>
    <p:sldId id="264" r:id="rId7"/>
    <p:sldId id="267" r:id="rId8"/>
    <p:sldId id="279" r:id="rId9"/>
    <p:sldId id="269" r:id="rId10"/>
    <p:sldId id="274" r:id="rId11"/>
    <p:sldId id="272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8" autoAdjust="0"/>
    <p:restoredTop sz="94660"/>
  </p:normalViewPr>
  <p:slideViewPr>
    <p:cSldViewPr>
      <p:cViewPr varScale="1">
        <p:scale>
          <a:sx n="63" d="100"/>
          <a:sy n="63" d="100"/>
        </p:scale>
        <p:origin x="1472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День Победы России Русская 9 мая Медаль Золотая звезд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745" y="0"/>
            <a:ext cx="93610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393302"/>
            <a:ext cx="8784976" cy="16837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>
              <a:buNone/>
            </a:pPr>
            <a:endParaRPr lang="ru-RU" sz="2400" b="1" dirty="0" smtClean="0">
              <a:latin typeface="Arial Black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0000CC"/>
                </a:solidFill>
                <a:latin typeface="Arial Black" pitchFamily="34" charset="0"/>
                <a:cs typeface="Times New Roman" pitchFamily="18" charset="0"/>
              </a:rPr>
              <a:t>         </a:t>
            </a:r>
            <a:endParaRPr lang="ru-RU" sz="2000" b="1" dirty="0">
              <a:solidFill>
                <a:srgbClr val="0000CC"/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>
                <a:solidFill>
                  <a:srgbClr val="0000CC"/>
                </a:solidFill>
                <a:latin typeface="Arial Black" pitchFamily="34" charset="0"/>
                <a:cs typeface="Times New Roman" pitchFamily="18" charset="0"/>
              </a:rPr>
              <a:t>Рассказ о выпускнике нашей школы, </a:t>
            </a:r>
          </a:p>
          <a:p>
            <a:pPr algn="ctr">
              <a:buNone/>
            </a:pPr>
            <a:r>
              <a:rPr lang="ru-RU" sz="2400" b="1" dirty="0">
                <a:solidFill>
                  <a:srgbClr val="0000CC"/>
                </a:solidFill>
                <a:latin typeface="Arial Black" pitchFamily="34" charset="0"/>
                <a:cs typeface="Times New Roman" pitchFamily="18" charset="0"/>
              </a:rPr>
              <a:t>о герое Афганистана </a:t>
            </a:r>
          </a:p>
          <a:p>
            <a:pPr algn="ctr">
              <a:buNone/>
            </a:pPr>
            <a:r>
              <a:rPr lang="ru-RU" sz="2000" b="1" dirty="0">
                <a:solidFill>
                  <a:srgbClr val="0000CC"/>
                </a:solidFill>
                <a:latin typeface="Arial Black" pitchFamily="34" charset="0"/>
                <a:cs typeface="Times New Roman" pitchFamily="18" charset="0"/>
              </a:rPr>
              <a:t>Виктор Капустин: солдатский долг и злая ирония судьбы</a:t>
            </a:r>
            <a:r>
              <a:rPr lang="ru-RU" sz="2400" b="1" dirty="0" smtClean="0">
                <a:solidFill>
                  <a:srgbClr val="0000CC"/>
                </a:solidFill>
                <a:latin typeface="Arial Black" pitchFamily="34" charset="0"/>
                <a:cs typeface="Times New Roman" pitchFamily="18" charset="0"/>
              </a:rPr>
              <a:t>                       </a:t>
            </a:r>
          </a:p>
          <a:p>
            <a:pPr algn="ctr">
              <a:buNone/>
            </a:pPr>
            <a:endParaRPr lang="ru-RU" sz="2400" b="1" dirty="0" smtClean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5" name="Picture 2" descr="94f6f996ec3a866ce6d587d28bd5b809_XL"/>
          <p:cNvPicPr>
            <a:picLocks noChangeAspect="1" noChangeArrowheads="1"/>
          </p:cNvPicPr>
          <p:nvPr/>
        </p:nvPicPr>
        <p:blipFill>
          <a:blip r:embed="rId3" cstate="print"/>
          <a:srcRect t="9142" b="23587"/>
          <a:stretch>
            <a:fillRect/>
          </a:stretch>
        </p:blipFill>
        <p:spPr bwMode="auto">
          <a:xfrm>
            <a:off x="5994254" y="241437"/>
            <a:ext cx="2993421" cy="1883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235147" y="4987432"/>
            <a:ext cx="4752528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lvl="5" algn="just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Автор: Серебров Данил</a:t>
            </a:r>
          </a:p>
          <a:p>
            <a:pPr marL="180975" lvl="5" algn="just">
              <a:buNone/>
            </a:pP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ученик 1А класса</a:t>
            </a:r>
          </a:p>
          <a:p>
            <a:pPr marL="180975" lvl="5" algn="just">
              <a:buNone/>
            </a:pP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МАОУ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«СОШ №38 </a:t>
            </a:r>
            <a:r>
              <a:rPr lang="ru-RU" sz="24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г.Улан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-Удэ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180975" lvl="5" algn="just">
              <a:buNone/>
            </a:pP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  <a:r>
              <a:rPr lang="ru-RU" sz="24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Сонголова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О.Б.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3034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1A1A1A"/>
                </a:solidFill>
                <a:latin typeface="YS Text"/>
              </a:rPr>
              <a:t>IV ВСЕРОССИЙСКИЙ ПЕДАГОГИЧЕСКИЙ КОНКУРС</a:t>
            </a:r>
          </a:p>
          <a:p>
            <a:pPr algn="ctr"/>
            <a:r>
              <a:rPr lang="ru-RU" dirty="0">
                <a:solidFill>
                  <a:srgbClr val="1A1A1A"/>
                </a:solidFill>
                <a:latin typeface="YS Text"/>
              </a:rPr>
              <a:t>«ВОСПИТАНИЕ ПАТРИОТА И ГРАЖДАНИНА РОССИИ 21 ВЕКА»</a:t>
            </a:r>
            <a:endParaRPr lang="ru-RU" b="0" i="0" dirty="0">
              <a:solidFill>
                <a:srgbClr val="1A1A1A"/>
              </a:solidFill>
              <a:effectLst/>
              <a:latin typeface="YS Tex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День Победы России Русская 9 мая Медаль Золотая звезд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3610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21" y="735695"/>
            <a:ext cx="8795320" cy="53866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Там за рекой есть горный перевал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 </a:t>
            </a:r>
            <a:r>
              <a:rPr lang="ru-RU" dirty="0"/>
              <a:t>перевалом – серпантин дороги, Дорогой той, наш полк входил в </a:t>
            </a:r>
            <a:r>
              <a:rPr lang="ru-RU" dirty="0" err="1"/>
              <a:t>Афган</a:t>
            </a:r>
            <a:r>
              <a:rPr lang="ru-RU" dirty="0"/>
              <a:t>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Когда </a:t>
            </a:r>
            <a:r>
              <a:rPr lang="ru-RU" dirty="0"/>
              <a:t>был ночью поднят по тревоге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/>
              <a:t>мы тогда зеленые совсем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Еще </a:t>
            </a:r>
            <a:r>
              <a:rPr lang="ru-RU" dirty="0"/>
              <a:t>безусые в погонах мальчуганы,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 </a:t>
            </a:r>
            <a:r>
              <a:rPr lang="ru-RU" dirty="0"/>
              <a:t>понимали для чего – зачем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Заходим </a:t>
            </a:r>
            <a:r>
              <a:rPr lang="ru-RU" dirty="0"/>
              <a:t>мы на территорию </a:t>
            </a:r>
            <a:r>
              <a:rPr lang="ru-RU" dirty="0" err="1"/>
              <a:t>Афгана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748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" y="6102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987" y="1172103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>
                <a:solidFill>
                  <a:srgbClr val="0000CC"/>
                </a:solidFill>
              </a:rPr>
              <a:t>Несколько десятков лет назад 12 декабря 1979 года было принято решение о вводе Советских войск в Кабул. </a:t>
            </a:r>
            <a:endParaRPr lang="ru-RU" dirty="0" smtClean="0">
              <a:solidFill>
                <a:srgbClr val="0000CC"/>
              </a:solidFill>
            </a:endParaRPr>
          </a:p>
          <a:p>
            <a:pPr algn="just"/>
            <a:r>
              <a:rPr lang="ru-RU" dirty="0" smtClean="0">
                <a:solidFill>
                  <a:srgbClr val="0000CC"/>
                </a:solidFill>
              </a:rPr>
              <a:t>Войска </a:t>
            </a:r>
            <a:r>
              <a:rPr lang="ru-RU" dirty="0">
                <a:solidFill>
                  <a:srgbClr val="0000CC"/>
                </a:solidFill>
              </a:rPr>
              <a:t>вошли в Афганистан с целью поддержать дружественный режим и были намерены уйти максимум через год. Но изначальный план обернулся долгой войной, ценой которой были большие потери. </a:t>
            </a:r>
            <a:endParaRPr lang="ru-RU" dirty="0" smtClean="0">
              <a:solidFill>
                <a:srgbClr val="0000CC"/>
              </a:solidFill>
            </a:endParaRPr>
          </a:p>
          <a:p>
            <a:pPr algn="just"/>
            <a:r>
              <a:rPr lang="ru-RU" dirty="0" smtClean="0">
                <a:solidFill>
                  <a:srgbClr val="0000CC"/>
                </a:solidFill>
              </a:rPr>
              <a:t>Война </a:t>
            </a:r>
            <a:r>
              <a:rPr lang="ru-RU" dirty="0">
                <a:solidFill>
                  <a:srgbClr val="0000CC"/>
                </a:solidFill>
              </a:rPr>
              <a:t>в Афганистане длилась почти 10 лет, погибло более 15051 наших солдат, из них 14427 бойцов Вооруженных сил, которые погибли как в результате боевых ранений, так и от несчастных случаев и болезней</a:t>
            </a:r>
          </a:p>
        </p:txBody>
      </p:sp>
    </p:spTree>
    <p:extLst>
      <p:ext uri="{BB962C8B-B14F-4D97-AF65-F5344CB8AC3E}">
        <p14:creationId xmlns:p14="http://schemas.microsoft.com/office/powerpoint/2010/main" val="3626056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" y="6102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wGxEbl7lAqQ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 rot="-5400000">
            <a:off x="2959436" y="-647069"/>
            <a:ext cx="3009105" cy="525658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3683500"/>
            <a:ext cx="8072494" cy="30578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itchFamily="18" charset="0"/>
              </a:rPr>
              <a:t>В дружной семье Капустиных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3-его января 1963 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 Иркутской области Шестаково-Нижнеилимском районе в селе 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Затопляемое родился  Виктор.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Родители  Виктора-мама- Людмила Степановна, отец- Владимир </a:t>
            </a:r>
            <a:r>
              <a:rPr lang="ru-RU" sz="24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Ерофеевич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были счастливы.</a:t>
            </a:r>
          </a:p>
          <a:p>
            <a:pPr algn="just"/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 семье воспитывалось  двое детей Виктор и его сестра Татьяна. </a:t>
            </a:r>
            <a:r>
              <a:rPr lang="ru-RU" sz="24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Отец умер рано, когда Вите было 6 лет. Мать воспитывала детей одна</a:t>
            </a: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357422" y="5572140"/>
            <a:ext cx="5486400" cy="5667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" y="6102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школа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9198" r="9198"/>
          <a:stretch>
            <a:fillRect/>
          </a:stretch>
        </p:blipFill>
        <p:spPr>
          <a:xfrm>
            <a:off x="1708407" y="504655"/>
            <a:ext cx="6240549" cy="3538168"/>
          </a:xfrm>
        </p:spPr>
      </p:pic>
      <p:sp>
        <p:nvSpPr>
          <p:cNvPr id="5" name="Содержимое 4"/>
          <p:cNvSpPr>
            <a:spLocks noGrp="1"/>
          </p:cNvSpPr>
          <p:nvPr>
            <p:ph type="body" sz="half" idx="2"/>
          </p:nvPr>
        </p:nvSpPr>
        <p:spPr>
          <a:xfrm>
            <a:off x="467544" y="3789040"/>
            <a:ext cx="8434244" cy="244827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None/>
            </a:pPr>
            <a:endParaRPr lang="ru-RU" sz="1800" b="1" dirty="0" smtClean="0">
              <a:solidFill>
                <a:srgbClr val="0000CC"/>
              </a:solidFill>
              <a:cs typeface="Aparajita" pitchFamily="34" charset="0"/>
            </a:endParaRPr>
          </a:p>
          <a:p>
            <a:pPr algn="just">
              <a:buNone/>
            </a:pPr>
            <a:r>
              <a:rPr lang="ru-RU" sz="1800" dirty="0" smtClean="0">
                <a:solidFill>
                  <a:srgbClr val="0000CC"/>
                </a:solidFill>
                <a:latin typeface="Arial Black" pitchFamily="34" charset="0"/>
              </a:rPr>
              <a:t> В 1970 году он поступил в первый класс, в школу №21 города Улан-Удэ в посёлке </a:t>
            </a:r>
            <a:r>
              <a:rPr lang="ru-RU" sz="1800" dirty="0" err="1" smtClean="0">
                <a:solidFill>
                  <a:srgbClr val="0000CC"/>
                </a:solidFill>
                <a:latin typeface="Arial Black" pitchFamily="34" charset="0"/>
              </a:rPr>
              <a:t>Кирзавод</a:t>
            </a:r>
            <a:r>
              <a:rPr lang="ru-RU" sz="1800" dirty="0" smtClean="0">
                <a:solidFill>
                  <a:srgbClr val="0000CC"/>
                </a:solidFill>
                <a:latin typeface="Arial Black" pitchFamily="34" charset="0"/>
              </a:rPr>
              <a:t>.</a:t>
            </a:r>
          </a:p>
          <a:p>
            <a:pPr algn="just">
              <a:buNone/>
            </a:pPr>
            <a:r>
              <a:rPr lang="ru-RU" sz="1800" dirty="0" smtClean="0">
                <a:solidFill>
                  <a:srgbClr val="0000CC"/>
                </a:solidFill>
                <a:latin typeface="Arial Black" pitchFamily="34" charset="0"/>
              </a:rPr>
              <a:t>В 5 классе обучение продолжил в школе №38, так как предыдущая школа была начальной</a:t>
            </a:r>
            <a:r>
              <a:rPr lang="ru-RU" sz="1800" dirty="0" smtClean="0">
                <a:solidFill>
                  <a:srgbClr val="0000CC"/>
                </a:solidFill>
              </a:rPr>
              <a:t>.</a:t>
            </a:r>
          </a:p>
          <a:p>
            <a:pPr algn="just"/>
            <a:r>
              <a:rPr lang="ru-RU" sz="1800" b="1" dirty="0">
                <a:solidFill>
                  <a:srgbClr val="0000CC"/>
                </a:solidFill>
                <a:latin typeface="Arial Black" pitchFamily="34" charset="0"/>
                <a:cs typeface="Aparajita" pitchFamily="34" charset="0"/>
              </a:rPr>
              <a:t>По воспоминаниям учительницы, активно занимался спортом: баскетболом, лыжами, футболом</a:t>
            </a:r>
            <a:endParaRPr lang="ru-RU" sz="1800" dirty="0" smtClean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37927" flipH="1" flipV="1">
            <a:off x="7574999" y="5041534"/>
            <a:ext cx="646342" cy="15124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техникум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307" b="307"/>
          <a:stretch>
            <a:fillRect/>
          </a:stretch>
        </p:blipFill>
        <p:spPr>
          <a:xfrm>
            <a:off x="69193" y="642918"/>
            <a:ext cx="3811871" cy="392909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43280" y="4714826"/>
            <a:ext cx="7573136" cy="13784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  <a:cs typeface="Aharoni" pitchFamily="2" charset="-79"/>
              </a:rPr>
              <a:t>В 1978 году после окончания школы поступил в техникум Железнодорожного транспорта на отделение «Мосты и искусственные сооружения».</a:t>
            </a:r>
            <a:endParaRPr lang="ru-RU" sz="2400" b="1" dirty="0">
              <a:solidFill>
                <a:srgbClr val="0000CC"/>
              </a:solidFill>
              <a:latin typeface="Times New Roman" pitchFamily="18" charset="0"/>
              <a:cs typeface="Aharoni" pitchFamily="2" charset="-79"/>
            </a:endParaRPr>
          </a:p>
        </p:txBody>
      </p:sp>
      <p:pic>
        <p:nvPicPr>
          <p:cNvPr id="6" name="Рисунок 5" descr="билет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2643182"/>
            <a:ext cx="4951155" cy="1874643"/>
          </a:xfrm>
          <a:prstGeom prst="rect">
            <a:avLst/>
          </a:prstGeom>
        </p:spPr>
      </p:pic>
      <p:pic>
        <p:nvPicPr>
          <p:cNvPr id="7" name="Рисунок 6" descr="ст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8718" y="687967"/>
            <a:ext cx="2928958" cy="1966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День Победы России Русская 9 мая Медаль Золотая звезд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93610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3" y="1061705"/>
            <a:ext cx="3168352" cy="431489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662612" y="1556792"/>
            <a:ext cx="5149280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0000CC"/>
                </a:solidFill>
              </a:rPr>
              <a:t>В 1982 году после окончания техникума Виктора Капустина призвали  </a:t>
            </a:r>
            <a:r>
              <a:rPr lang="ru-RU" sz="3600" dirty="0">
                <a:solidFill>
                  <a:srgbClr val="0000CC"/>
                </a:solidFill>
              </a:rPr>
              <a:t>в Вооруженные  Силы  СССР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 descr="День Победы России Русская 9 мая Медаль Золотая звезда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32" y="-99392"/>
            <a:ext cx="915723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1472" y="4890461"/>
            <a:ext cx="7286676" cy="14287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ctr"/>
            <a:r>
              <a:rPr lang="ru-RU" sz="9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«Здравствуй ,моя дорогая , любимая мама. Получил несколько  писем… Ты ведь, знаешь ,не  все можно изложить в письме. Скучаю очень по тебе . У меня все хорошо как  ,как ты там ?...»</a:t>
            </a:r>
          </a:p>
          <a:p>
            <a:endParaRPr lang="ru-RU" dirty="0" smtClean="0">
              <a:solidFill>
                <a:srgbClr val="0000CC"/>
              </a:solidFill>
            </a:endParaRPr>
          </a:p>
        </p:txBody>
      </p:sp>
      <p:pic>
        <p:nvPicPr>
          <p:cNvPr id="7" name="Рисунок 6" descr="VRn9nFjeXg8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3457" r="3457"/>
          <a:stretch>
            <a:fillRect/>
          </a:stretch>
        </p:blipFill>
        <p:spPr>
          <a:xfrm>
            <a:off x="571472" y="523316"/>
            <a:ext cx="5280042" cy="3960032"/>
          </a:xfrm>
        </p:spPr>
      </p:pic>
      <p:sp>
        <p:nvSpPr>
          <p:cNvPr id="5" name="TextBox 4"/>
          <p:cNvSpPr txBox="1"/>
          <p:nvPr/>
        </p:nvSpPr>
        <p:spPr>
          <a:xfrm>
            <a:off x="6104567" y="1472281"/>
            <a:ext cx="2448272" cy="20621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00CC"/>
                </a:solidFill>
              </a:rPr>
              <a:t>Во время службы Виктор часто писал маме.</a:t>
            </a:r>
            <a:endParaRPr lang="ru-RU" sz="32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5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4572008"/>
            <a:ext cx="5486400" cy="566738"/>
          </a:xfrm>
        </p:spPr>
        <p:txBody>
          <a:bodyPr/>
          <a:lstStyle/>
          <a:p>
            <a:r>
              <a:rPr lang="ru-RU" dirty="0" smtClean="0">
                <a:latin typeface="Arial Black" pitchFamily="34" charset="0"/>
              </a:rPr>
              <a:t>.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4098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3" y="-26768"/>
            <a:ext cx="9166108" cy="688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QKtK5ZpY3zA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5370" r="5370"/>
          <a:stretch>
            <a:fillRect/>
          </a:stretch>
        </p:blipFill>
        <p:spPr>
          <a:xfrm>
            <a:off x="1907704" y="692696"/>
            <a:ext cx="5486400" cy="41148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9672" y="5018374"/>
            <a:ext cx="7143800" cy="81437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Отряд попал в засаду ,в ходе перестрелки Виктор получил тяжелое ранение ,не покинул поле боя ,а выполнял свой долг до конца.</a:t>
            </a: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" y="6102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4466795" y="1011840"/>
            <a:ext cx="4000528" cy="2071701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Arial Black" pitchFamily="34" charset="0"/>
              </a:rPr>
              <a:t>28 августа 1982 Виктор  погиб.</a:t>
            </a:r>
            <a:endParaRPr lang="ru-RU" sz="3200" dirty="0">
              <a:latin typeface="Arial Black" pitchFamily="34" charset="0"/>
            </a:endParaRPr>
          </a:p>
        </p:txBody>
      </p:sp>
      <p:pic>
        <p:nvPicPr>
          <p:cNvPr id="5" name="Содержимое 4" descr="WNh8_-jCHck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375" y="980728"/>
            <a:ext cx="3714744" cy="5363534"/>
          </a:xfrm>
        </p:spPr>
      </p:pic>
      <p:sp>
        <p:nvSpPr>
          <p:cNvPr id="8" name="Прямоугольник 7"/>
          <p:cNvSpPr/>
          <p:nvPr/>
        </p:nvSpPr>
        <p:spPr>
          <a:xfrm>
            <a:off x="3851920" y="2204864"/>
            <a:ext cx="49685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CC"/>
                </a:solidFill>
              </a:rPr>
              <a:t>С большой любовью и старанием я работал над проектом</a:t>
            </a:r>
            <a:r>
              <a:rPr lang="ru-RU" sz="2400" dirty="0" smtClean="0">
                <a:solidFill>
                  <a:srgbClr val="0000CC"/>
                </a:solidFill>
              </a:rPr>
              <a:t>.</a:t>
            </a:r>
          </a:p>
          <a:p>
            <a:pPr algn="just"/>
            <a:endParaRPr lang="ru-RU" sz="2400" dirty="0">
              <a:solidFill>
                <a:srgbClr val="0000CC"/>
              </a:solidFill>
            </a:endParaRPr>
          </a:p>
          <a:p>
            <a:pPr algn="just"/>
            <a:r>
              <a:rPr lang="ru-RU" sz="2400" dirty="0">
                <a:solidFill>
                  <a:srgbClr val="0000CC"/>
                </a:solidFill>
              </a:rPr>
              <a:t> Я очень горжусь своим земляком, выпускником нашей школы, который достойно прошел эту страшную войну и с честью выполнил свой долг перед Отечеством на чужой земле!!!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 descr="IJqdxLTAxj4.jpg"/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40234" r="38468" b="51458"/>
          <a:stretch/>
        </p:blipFill>
        <p:spPr>
          <a:xfrm>
            <a:off x="5508104" y="625213"/>
            <a:ext cx="3154058" cy="324036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-108520" y="4157658"/>
            <a:ext cx="8928992" cy="120968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00CC"/>
                </a:solidFill>
                <a:latin typeface="Arial Black" pitchFamily="34" charset="0"/>
              </a:rPr>
              <a:t>8 октября 2021 года в нашей школе состоялось открытие мемориальной доски Виктору Капустину с участием сослуживцев Виктора, членами Боевого Братства</a:t>
            </a:r>
            <a:r>
              <a:rPr lang="ru-RU" sz="1600" dirty="0" smtClean="0">
                <a:solidFill>
                  <a:srgbClr val="0000CC"/>
                </a:solidFill>
              </a:rPr>
              <a:t>.</a:t>
            </a:r>
            <a:endParaRPr lang="ru-RU" sz="1600" dirty="0">
              <a:solidFill>
                <a:srgbClr val="0000CC"/>
              </a:solidFill>
            </a:endParaRPr>
          </a:p>
        </p:txBody>
      </p:sp>
      <p:pic>
        <p:nvPicPr>
          <p:cNvPr id="6" name="Picture 2" descr="94f6f996ec3a866ce6d587d28bd5b809_XL"/>
          <p:cNvPicPr>
            <a:picLocks noChangeAspect="1" noChangeArrowheads="1"/>
          </p:cNvPicPr>
          <p:nvPr/>
        </p:nvPicPr>
        <p:blipFill>
          <a:blip r:embed="rId3" cstate="print"/>
          <a:srcRect t="9142" b="23587"/>
          <a:stretch>
            <a:fillRect/>
          </a:stretch>
        </p:blipFill>
        <p:spPr bwMode="auto">
          <a:xfrm>
            <a:off x="179512" y="599106"/>
            <a:ext cx="5248640" cy="3405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14282" y="1643050"/>
            <a:ext cx="357190" cy="714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Рисунок 1"/>
          <p:cNvSpPr>
            <a:spLocks noGrp="1"/>
          </p:cNvSpPr>
          <p:nvPr>
            <p:ph type="pic" idx="1"/>
          </p:nvPr>
        </p:nvSpPr>
        <p:spPr/>
      </p:sp>
      <p:pic>
        <p:nvPicPr>
          <p:cNvPr id="7" name="Picture 2" descr="Шаблон для презентаций ко Дню Победы Мы помним!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4" y="6102"/>
            <a:ext cx="9130426" cy="68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Картинка &quot;Спасибо за внимание&quot; для презентаций (140 фото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58" y="313589"/>
            <a:ext cx="8700458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428</Words>
  <Application>Microsoft Office PowerPoint</Application>
  <PresentationFormat>Экран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Aharoni</vt:lpstr>
      <vt:lpstr>Aparajita</vt:lpstr>
      <vt:lpstr>Arial</vt:lpstr>
      <vt:lpstr>Arial Black</vt:lpstr>
      <vt:lpstr>Calibri</vt:lpstr>
      <vt:lpstr>Times New Roman</vt:lpstr>
      <vt:lpstr>YS Text</vt:lpstr>
      <vt:lpstr>Тема Office</vt:lpstr>
      <vt:lpstr>Презентация PowerPoint</vt:lpstr>
      <vt:lpstr>Там за рекой есть горный перевал  За перевалом – серпантин дороги, Дорогой той, наш полк входил в Афган,  Когда был ночью поднят по тревоге  И мы тогда зеленые совсем  Еще безусые в погонах мальчуганы,  Не понимали для чего – зачем  Заходим мы на территорию Афгана</vt:lpstr>
      <vt:lpstr>Презентация PowerPoint</vt:lpstr>
      <vt:lpstr>.</vt:lpstr>
      <vt:lpstr> </vt:lpstr>
      <vt:lpstr>.</vt:lpstr>
      <vt:lpstr>Презентация PowerPoint</vt:lpstr>
      <vt:lpstr> </vt:lpstr>
      <vt:lpstr>.</vt:lpstr>
      <vt:lpstr>Презентация PowerPoint</vt:lpstr>
      <vt:lpstr>.</vt:lpstr>
      <vt:lpstr>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1-ый Республиканский военно-патриотический конкурс</dc:title>
  <dc:creator>Cab22</dc:creator>
  <cp:lastModifiedBy>Sosh38</cp:lastModifiedBy>
  <cp:revision>49</cp:revision>
  <dcterms:created xsi:type="dcterms:W3CDTF">2022-01-27T06:16:37Z</dcterms:created>
  <dcterms:modified xsi:type="dcterms:W3CDTF">2024-09-28T20:26:12Z</dcterms:modified>
</cp:coreProperties>
</file>