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gif" ContentType="image/gif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17"/>
  </p:notesMasterIdLst>
  <p:sldIdLst>
    <p:sldId id="257" r:id="rId2"/>
    <p:sldId id="258" r:id="rId3"/>
    <p:sldId id="263" r:id="rId4"/>
    <p:sldId id="259" r:id="rId5"/>
    <p:sldId id="262" r:id="rId6"/>
    <p:sldId id="264" r:id="rId7"/>
    <p:sldId id="265" r:id="rId8"/>
    <p:sldId id="267" r:id="rId9"/>
    <p:sldId id="266" r:id="rId10"/>
    <p:sldId id="274" r:id="rId11"/>
    <p:sldId id="273" r:id="rId12"/>
    <p:sldId id="260" r:id="rId13"/>
    <p:sldId id="261" r:id="rId14"/>
    <p:sldId id="271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C8FE7E-3C9E-4B41-A143-7FDE2AD833E1}" type="doc">
      <dgm:prSet loTypeId="urn:microsoft.com/office/officeart/2005/8/layout/vList2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A51ADBD-8E3F-4ED4-8644-0512E1FBF111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 Гармоничное умственное, нравственное и эстетическое развитие.</a:t>
          </a:r>
          <a:endParaRPr lang="ru-RU" sz="18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AABD2DD4-4670-4C8C-87DA-DEBA4EA3AD34}" type="parTrans" cxnId="{E0B986CA-77CE-47D7-ADBE-6DAAC1D761E7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D53E5C9F-62A1-4552-AC3E-AED42BC2B17C}" type="sibTrans" cxnId="{E0B986CA-77CE-47D7-ADBE-6DAAC1D761E7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4FFE42A9-A6C6-4587-9BFC-7905B6BEF59F}">
      <dgm:prSet phldrT="[Текст]" custT="1"/>
      <dgm:spPr/>
      <dgm:t>
        <a:bodyPr/>
        <a:lstStyle/>
        <a:p>
          <a:pPr marL="3175" indent="266700" hangingPunct="1">
            <a:lnSpc>
              <a:spcPct val="100000"/>
            </a:lnSpc>
            <a:spcBef>
              <a:spcPts val="563"/>
            </a:spcBef>
            <a:spcAft>
              <a:spcPts val="300"/>
            </a:spcAft>
            <a:tabLst>
              <a:tab pos="0" algn="l"/>
              <a:tab pos="449263" algn="l"/>
              <a:tab pos="898525" algn="l"/>
              <a:tab pos="1347788" algn="l"/>
              <a:tab pos="1797050" algn="l"/>
              <a:tab pos="2246313" algn="l"/>
              <a:tab pos="2695575" algn="l"/>
              <a:tab pos="3144838" algn="l"/>
              <a:tab pos="3594100" algn="l"/>
              <a:tab pos="4043363" algn="l"/>
              <a:tab pos="4492625" algn="l"/>
              <a:tab pos="4941888" algn="l"/>
              <a:tab pos="5391150" algn="l"/>
              <a:tab pos="5840413" algn="l"/>
              <a:tab pos="6289675" algn="l"/>
              <a:tab pos="6738938" algn="l"/>
              <a:tab pos="7188200" algn="l"/>
            </a:tabLst>
          </a:pPr>
          <a:r>
            <a:rPr lang="ru-RU" sz="18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Личностная самостоятельность учителя.</a:t>
          </a:r>
          <a:endParaRPr lang="ru-RU" sz="18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49329F33-9DB6-48A9-91C5-A060874EB075}" type="parTrans" cxnId="{82021188-78A9-4EBE-B1D4-14A412244F36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0C75A36B-1E1F-4A1F-8FA3-C72657643310}" type="sibTrans" cxnId="{82021188-78A9-4EBE-B1D4-14A412244F36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32377B75-4980-4ECE-87C5-3969BA698504}">
      <dgm:prSet phldrT="[Текст]" custT="1"/>
      <dgm:spPr/>
      <dgm:t>
        <a:bodyPr/>
        <a:lstStyle/>
        <a:p>
          <a:pPr hangingPunct="1">
            <a:tabLst>
              <a:tab pos="0" algn="l"/>
              <a:tab pos="449263" algn="l"/>
              <a:tab pos="898525" algn="l"/>
              <a:tab pos="1347788" algn="l"/>
              <a:tab pos="1797050" algn="l"/>
              <a:tab pos="2246313" algn="l"/>
              <a:tab pos="2695575" algn="l"/>
              <a:tab pos="3144838" algn="l"/>
              <a:tab pos="3594100" algn="l"/>
              <a:tab pos="4043363" algn="l"/>
              <a:tab pos="4492625" algn="l"/>
              <a:tab pos="4941888" algn="l"/>
              <a:tab pos="5391150" algn="l"/>
              <a:tab pos="5840413" algn="l"/>
              <a:tab pos="6289675" algn="l"/>
              <a:tab pos="6738938" algn="l"/>
              <a:tab pos="7188200" algn="l"/>
            </a:tabLst>
          </a:pPr>
          <a:r>
            <a:rPr lang="ru-RU" sz="18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    Культура поведения и общения, педагогический такт.</a:t>
          </a:r>
          <a:endParaRPr lang="ru-RU" sz="18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ABB13E89-D939-4372-A10E-080098A08DCF}" type="parTrans" cxnId="{ADF7B2B0-3486-4509-9827-1D77BD09A1E2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467F5074-970B-4363-AFDA-B0F718C4C58E}" type="sibTrans" cxnId="{ADF7B2B0-3486-4509-9827-1D77BD09A1E2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07F5FD5C-9FD0-478E-B439-AF143B2534EC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  Педагогическое мастерство.</a:t>
          </a:r>
          <a:endParaRPr lang="ru-RU" sz="18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13A5BDD9-8CB8-4FEF-AF12-CCC1BA1C4642}" type="parTrans" cxnId="{50CC6B20-54D5-4BC1-A80A-BC6784A26E58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28FB34AD-CC16-4A9D-9279-FD67096D3029}" type="sibTrans" cxnId="{50CC6B20-54D5-4BC1-A80A-BC6784A26E58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A287D547-3776-408A-A5FE-8361B6ED2ED3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   Установка на постоянное самосовершенствование.</a:t>
          </a:r>
          <a:endParaRPr lang="ru-RU" sz="1800" dirty="0" smtClean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29F6D57F-6027-47C1-BA2A-B0B21D0021F8}" type="parTrans" cxnId="{7DBCF8FB-804B-4E40-8DC3-05079A85DD79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62D3D217-BF30-43F6-9AA8-BD8D14DADA84}" type="sibTrans" cxnId="{7DBCF8FB-804B-4E40-8DC3-05079A85DD79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8D5D7D6A-9FD4-4875-8ED7-14E06A0B95B9}">
      <dgm:prSet phldrT="[Текст]" custT="1"/>
      <dgm:spPr/>
      <dgm:t>
        <a:bodyPr/>
        <a:lstStyle/>
        <a:p>
          <a:pPr marL="3175" indent="266700" hangingPunct="1">
            <a:lnSpc>
              <a:spcPct val="100000"/>
            </a:lnSpc>
            <a:spcBef>
              <a:spcPts val="563"/>
            </a:spcBef>
            <a:spcAft>
              <a:spcPts val="300"/>
            </a:spcAft>
            <a:tabLst>
              <a:tab pos="0" algn="l"/>
              <a:tab pos="449263" algn="l"/>
              <a:tab pos="898525" algn="l"/>
              <a:tab pos="1347788" algn="l"/>
              <a:tab pos="1797050" algn="l"/>
              <a:tab pos="2246313" algn="l"/>
              <a:tab pos="2695575" algn="l"/>
              <a:tab pos="3144838" algn="l"/>
              <a:tab pos="3594100" algn="l"/>
              <a:tab pos="4043363" algn="l"/>
              <a:tab pos="4492625" algn="l"/>
              <a:tab pos="4941888" algn="l"/>
              <a:tab pos="5391150" algn="l"/>
              <a:tab pos="5840413" algn="l"/>
              <a:tab pos="6289675" algn="l"/>
              <a:tab pos="6738938" algn="l"/>
              <a:tab pos="7188200" algn="l"/>
            </a:tabLst>
          </a:pPr>
          <a:r>
            <a:rPr lang="ru-RU" sz="18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Общая педагогическая эрудиция и компетентность.</a:t>
          </a:r>
          <a:endParaRPr lang="ru-RU" sz="18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FB257EFE-CEBE-4819-871C-CA8C22758774}" type="parTrans" cxnId="{857B93E7-D8BC-4815-97A7-FCBCD0C2B0BE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9201419A-1606-4705-9534-ADAA90DA70E3}" type="sibTrans" cxnId="{857B93E7-D8BC-4815-97A7-FCBCD0C2B0BE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A7C499B8-7C36-4535-9890-D971758A623B}">
      <dgm:prSet phldrT="[Текст]" custT="1"/>
      <dgm:spPr/>
      <dgm:t>
        <a:bodyPr/>
        <a:lstStyle/>
        <a:p>
          <a:pPr marL="3175" indent="266700" hangingPunct="1">
            <a:lnSpc>
              <a:spcPct val="100000"/>
            </a:lnSpc>
            <a:spcBef>
              <a:spcPts val="563"/>
            </a:spcBef>
            <a:spcAft>
              <a:spcPts val="300"/>
            </a:spcAft>
            <a:tabLst>
              <a:tab pos="0" algn="l"/>
              <a:tab pos="449263" algn="l"/>
              <a:tab pos="898525" algn="l"/>
              <a:tab pos="1347788" algn="l"/>
              <a:tab pos="1797050" algn="l"/>
              <a:tab pos="2246313" algn="l"/>
              <a:tab pos="2695575" algn="l"/>
              <a:tab pos="3144838" algn="l"/>
              <a:tab pos="3594100" algn="l"/>
              <a:tab pos="4043363" algn="l"/>
              <a:tab pos="4492625" algn="l"/>
              <a:tab pos="4941888" algn="l"/>
              <a:tab pos="5391150" algn="l"/>
              <a:tab pos="5840413" algn="l"/>
              <a:tab pos="6289675" algn="l"/>
              <a:tab pos="6738938" algn="l"/>
              <a:tab pos="7188200" algn="l"/>
            </a:tabLst>
          </a:pPr>
          <a:r>
            <a:rPr lang="ru-RU" sz="18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Доброжелательность, общительность  и увлечённость работой.</a:t>
          </a:r>
          <a:endParaRPr lang="ru-RU" sz="1800" dirty="0" smtClean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48617B0B-F108-454C-91A8-AF737F32C7F4}" type="parTrans" cxnId="{0B71A274-8CD7-47A5-9868-6F833C78E2AA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C45C4B95-9480-4575-AEC4-8A1FED129739}" type="sibTrans" cxnId="{0B71A274-8CD7-47A5-9868-6F833C78E2AA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AE5FFB61-9A1C-4BB3-86D6-35F1F5A1C01A}" type="pres">
      <dgm:prSet presAssocID="{2BC8FE7E-3C9E-4B41-A143-7FDE2AD833E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DD447D-89CA-4D31-A640-D01EFA5350A0}" type="pres">
      <dgm:prSet presAssocID="{3A51ADBD-8E3F-4ED4-8644-0512E1FBF111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C22954-ACFB-4B9E-B600-A4AE099AE199}" type="pres">
      <dgm:prSet presAssocID="{D53E5C9F-62A1-4552-AC3E-AED42BC2B17C}" presName="spacer" presStyleCnt="0"/>
      <dgm:spPr/>
    </dgm:pt>
    <dgm:pt modelId="{F15A3B3F-ED75-41D6-B8BF-D83C4C548FC9}" type="pres">
      <dgm:prSet presAssocID="{07F5FD5C-9FD0-478E-B439-AF143B2534EC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CBD906-7121-4E48-812E-1A8E24A34CD2}" type="pres">
      <dgm:prSet presAssocID="{28FB34AD-CC16-4A9D-9279-FD67096D3029}" presName="spacer" presStyleCnt="0"/>
      <dgm:spPr/>
    </dgm:pt>
    <dgm:pt modelId="{C0AFD612-FF33-40BF-A549-6BA41382B73A}" type="pres">
      <dgm:prSet presAssocID="{A287D547-3776-408A-A5FE-8361B6ED2ED3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FB87C5-D9B6-457B-B3FA-1649976F3508}" type="pres">
      <dgm:prSet presAssocID="{62D3D217-BF30-43F6-9AA8-BD8D14DADA84}" presName="spacer" presStyleCnt="0"/>
      <dgm:spPr/>
    </dgm:pt>
    <dgm:pt modelId="{746F60F4-3EE8-43E6-AF6A-AD610185F9ED}" type="pres">
      <dgm:prSet presAssocID="{32377B75-4980-4ECE-87C5-3969BA698504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199ECF-7DE2-428F-9D04-B4A1AF170C5A}" type="pres">
      <dgm:prSet presAssocID="{467F5074-970B-4363-AFDA-B0F718C4C58E}" presName="spacer" presStyleCnt="0"/>
      <dgm:spPr/>
    </dgm:pt>
    <dgm:pt modelId="{B65F38C2-F128-4184-8EA8-BED19A4E7BBE}" type="pres">
      <dgm:prSet presAssocID="{4FFE42A9-A6C6-4587-9BFC-7905B6BEF59F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E4ADCB-908B-480C-A18E-67519ED68A8C}" type="pres">
      <dgm:prSet presAssocID="{0C75A36B-1E1F-4A1F-8FA3-C72657643310}" presName="spacer" presStyleCnt="0"/>
      <dgm:spPr/>
    </dgm:pt>
    <dgm:pt modelId="{082E7777-3BCB-40D0-AC33-C0D7DBC3B1D6}" type="pres">
      <dgm:prSet presAssocID="{8D5D7D6A-9FD4-4875-8ED7-14E06A0B95B9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F89B36-C226-404B-95DE-5A304AEE3E1C}" type="pres">
      <dgm:prSet presAssocID="{9201419A-1606-4705-9534-ADAA90DA70E3}" presName="spacer" presStyleCnt="0"/>
      <dgm:spPr/>
    </dgm:pt>
    <dgm:pt modelId="{BA2DF57F-63DD-42F4-8CB7-03644C6F11E0}" type="pres">
      <dgm:prSet presAssocID="{A7C499B8-7C36-4535-9890-D971758A623B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2021188-78A9-4EBE-B1D4-14A412244F36}" srcId="{2BC8FE7E-3C9E-4B41-A143-7FDE2AD833E1}" destId="{4FFE42A9-A6C6-4587-9BFC-7905B6BEF59F}" srcOrd="4" destOrd="0" parTransId="{49329F33-9DB6-48A9-91C5-A060874EB075}" sibTransId="{0C75A36B-1E1F-4A1F-8FA3-C72657643310}"/>
    <dgm:cxn modelId="{6475B3AC-9ED3-4D71-9F12-1A627DAA4FC0}" type="presOf" srcId="{2BC8FE7E-3C9E-4B41-A143-7FDE2AD833E1}" destId="{AE5FFB61-9A1C-4BB3-86D6-35F1F5A1C01A}" srcOrd="0" destOrd="0" presId="urn:microsoft.com/office/officeart/2005/8/layout/vList2"/>
    <dgm:cxn modelId="{E0B986CA-77CE-47D7-ADBE-6DAAC1D761E7}" srcId="{2BC8FE7E-3C9E-4B41-A143-7FDE2AD833E1}" destId="{3A51ADBD-8E3F-4ED4-8644-0512E1FBF111}" srcOrd="0" destOrd="0" parTransId="{AABD2DD4-4670-4C8C-87DA-DEBA4EA3AD34}" sibTransId="{D53E5C9F-62A1-4552-AC3E-AED42BC2B17C}"/>
    <dgm:cxn modelId="{0B71A274-8CD7-47A5-9868-6F833C78E2AA}" srcId="{2BC8FE7E-3C9E-4B41-A143-7FDE2AD833E1}" destId="{A7C499B8-7C36-4535-9890-D971758A623B}" srcOrd="6" destOrd="0" parTransId="{48617B0B-F108-454C-91A8-AF737F32C7F4}" sibTransId="{C45C4B95-9480-4575-AEC4-8A1FED129739}"/>
    <dgm:cxn modelId="{AE249A53-12AF-4012-8286-6147DB6CC6D2}" type="presOf" srcId="{07F5FD5C-9FD0-478E-B439-AF143B2534EC}" destId="{F15A3B3F-ED75-41D6-B8BF-D83C4C548FC9}" srcOrd="0" destOrd="0" presId="urn:microsoft.com/office/officeart/2005/8/layout/vList2"/>
    <dgm:cxn modelId="{857B93E7-D8BC-4815-97A7-FCBCD0C2B0BE}" srcId="{2BC8FE7E-3C9E-4B41-A143-7FDE2AD833E1}" destId="{8D5D7D6A-9FD4-4875-8ED7-14E06A0B95B9}" srcOrd="5" destOrd="0" parTransId="{FB257EFE-CEBE-4819-871C-CA8C22758774}" sibTransId="{9201419A-1606-4705-9534-ADAA90DA70E3}"/>
    <dgm:cxn modelId="{EE873961-1C75-4F08-9555-B41B569246B2}" type="presOf" srcId="{3A51ADBD-8E3F-4ED4-8644-0512E1FBF111}" destId="{DADD447D-89CA-4D31-A640-D01EFA5350A0}" srcOrd="0" destOrd="0" presId="urn:microsoft.com/office/officeart/2005/8/layout/vList2"/>
    <dgm:cxn modelId="{50CC6B20-54D5-4BC1-A80A-BC6784A26E58}" srcId="{2BC8FE7E-3C9E-4B41-A143-7FDE2AD833E1}" destId="{07F5FD5C-9FD0-478E-B439-AF143B2534EC}" srcOrd="1" destOrd="0" parTransId="{13A5BDD9-8CB8-4FEF-AF12-CCC1BA1C4642}" sibTransId="{28FB34AD-CC16-4A9D-9279-FD67096D3029}"/>
    <dgm:cxn modelId="{ADF7B2B0-3486-4509-9827-1D77BD09A1E2}" srcId="{2BC8FE7E-3C9E-4B41-A143-7FDE2AD833E1}" destId="{32377B75-4980-4ECE-87C5-3969BA698504}" srcOrd="3" destOrd="0" parTransId="{ABB13E89-D939-4372-A10E-080098A08DCF}" sibTransId="{467F5074-970B-4363-AFDA-B0F718C4C58E}"/>
    <dgm:cxn modelId="{C4319C46-11E3-4374-A72C-8AB92892A636}" type="presOf" srcId="{8D5D7D6A-9FD4-4875-8ED7-14E06A0B95B9}" destId="{082E7777-3BCB-40D0-AC33-C0D7DBC3B1D6}" srcOrd="0" destOrd="0" presId="urn:microsoft.com/office/officeart/2005/8/layout/vList2"/>
    <dgm:cxn modelId="{8DFEFAD8-D1D9-4413-9969-1A95E770CF17}" type="presOf" srcId="{4FFE42A9-A6C6-4587-9BFC-7905B6BEF59F}" destId="{B65F38C2-F128-4184-8EA8-BED19A4E7BBE}" srcOrd="0" destOrd="0" presId="urn:microsoft.com/office/officeart/2005/8/layout/vList2"/>
    <dgm:cxn modelId="{0001F3A9-9AE4-49DE-A13E-9BA03AE1E1E2}" type="presOf" srcId="{32377B75-4980-4ECE-87C5-3969BA698504}" destId="{746F60F4-3EE8-43E6-AF6A-AD610185F9ED}" srcOrd="0" destOrd="0" presId="urn:microsoft.com/office/officeart/2005/8/layout/vList2"/>
    <dgm:cxn modelId="{7DBCF8FB-804B-4E40-8DC3-05079A85DD79}" srcId="{2BC8FE7E-3C9E-4B41-A143-7FDE2AD833E1}" destId="{A287D547-3776-408A-A5FE-8361B6ED2ED3}" srcOrd="2" destOrd="0" parTransId="{29F6D57F-6027-47C1-BA2A-B0B21D0021F8}" sibTransId="{62D3D217-BF30-43F6-9AA8-BD8D14DADA84}"/>
    <dgm:cxn modelId="{677A63A5-7092-48EA-83B3-774555B9D1DA}" type="presOf" srcId="{A7C499B8-7C36-4535-9890-D971758A623B}" destId="{BA2DF57F-63DD-42F4-8CB7-03644C6F11E0}" srcOrd="0" destOrd="0" presId="urn:microsoft.com/office/officeart/2005/8/layout/vList2"/>
    <dgm:cxn modelId="{867F531B-7F08-4606-9C85-55420F7FB880}" type="presOf" srcId="{A287D547-3776-408A-A5FE-8361B6ED2ED3}" destId="{C0AFD612-FF33-40BF-A549-6BA41382B73A}" srcOrd="0" destOrd="0" presId="urn:microsoft.com/office/officeart/2005/8/layout/vList2"/>
    <dgm:cxn modelId="{6365435A-1FAC-4073-AB6B-08F6602663B8}" type="presParOf" srcId="{AE5FFB61-9A1C-4BB3-86D6-35F1F5A1C01A}" destId="{DADD447D-89CA-4D31-A640-D01EFA5350A0}" srcOrd="0" destOrd="0" presId="urn:microsoft.com/office/officeart/2005/8/layout/vList2"/>
    <dgm:cxn modelId="{184DC02D-BF44-441A-AE9E-97F580559507}" type="presParOf" srcId="{AE5FFB61-9A1C-4BB3-86D6-35F1F5A1C01A}" destId="{C1C22954-ACFB-4B9E-B600-A4AE099AE199}" srcOrd="1" destOrd="0" presId="urn:microsoft.com/office/officeart/2005/8/layout/vList2"/>
    <dgm:cxn modelId="{F9E9D2E1-26A2-4E66-92B7-35F7A6A23AA1}" type="presParOf" srcId="{AE5FFB61-9A1C-4BB3-86D6-35F1F5A1C01A}" destId="{F15A3B3F-ED75-41D6-B8BF-D83C4C548FC9}" srcOrd="2" destOrd="0" presId="urn:microsoft.com/office/officeart/2005/8/layout/vList2"/>
    <dgm:cxn modelId="{11FF234F-0374-47B0-A4BF-FF83AC936B02}" type="presParOf" srcId="{AE5FFB61-9A1C-4BB3-86D6-35F1F5A1C01A}" destId="{CACBD906-7121-4E48-812E-1A8E24A34CD2}" srcOrd="3" destOrd="0" presId="urn:microsoft.com/office/officeart/2005/8/layout/vList2"/>
    <dgm:cxn modelId="{380FA20A-AE7A-4D4D-8271-8727AA876F85}" type="presParOf" srcId="{AE5FFB61-9A1C-4BB3-86D6-35F1F5A1C01A}" destId="{C0AFD612-FF33-40BF-A549-6BA41382B73A}" srcOrd="4" destOrd="0" presId="urn:microsoft.com/office/officeart/2005/8/layout/vList2"/>
    <dgm:cxn modelId="{8690EF8D-37B1-433F-8037-3EF2DB2ED85B}" type="presParOf" srcId="{AE5FFB61-9A1C-4BB3-86D6-35F1F5A1C01A}" destId="{46FB87C5-D9B6-457B-B3FA-1649976F3508}" srcOrd="5" destOrd="0" presId="urn:microsoft.com/office/officeart/2005/8/layout/vList2"/>
    <dgm:cxn modelId="{4F1E7F74-9F8E-4E27-84C2-3445984E2045}" type="presParOf" srcId="{AE5FFB61-9A1C-4BB3-86D6-35F1F5A1C01A}" destId="{746F60F4-3EE8-43E6-AF6A-AD610185F9ED}" srcOrd="6" destOrd="0" presId="urn:microsoft.com/office/officeart/2005/8/layout/vList2"/>
    <dgm:cxn modelId="{0632DFC8-33A9-4C03-B4A6-58E20F8BD805}" type="presParOf" srcId="{AE5FFB61-9A1C-4BB3-86D6-35F1F5A1C01A}" destId="{0B199ECF-7DE2-428F-9D04-B4A1AF170C5A}" srcOrd="7" destOrd="0" presId="urn:microsoft.com/office/officeart/2005/8/layout/vList2"/>
    <dgm:cxn modelId="{12EAF7C1-13FB-4CF5-BB8B-FC28D27C6E30}" type="presParOf" srcId="{AE5FFB61-9A1C-4BB3-86D6-35F1F5A1C01A}" destId="{B65F38C2-F128-4184-8EA8-BED19A4E7BBE}" srcOrd="8" destOrd="0" presId="urn:microsoft.com/office/officeart/2005/8/layout/vList2"/>
    <dgm:cxn modelId="{BAEFDE67-B316-4098-AD68-804AF03538E3}" type="presParOf" srcId="{AE5FFB61-9A1C-4BB3-86D6-35F1F5A1C01A}" destId="{B8E4ADCB-908B-480C-A18E-67519ED68A8C}" srcOrd="9" destOrd="0" presId="urn:microsoft.com/office/officeart/2005/8/layout/vList2"/>
    <dgm:cxn modelId="{33F7E22E-2F48-41FE-93EA-219CDED5C6AD}" type="presParOf" srcId="{AE5FFB61-9A1C-4BB3-86D6-35F1F5A1C01A}" destId="{082E7777-3BCB-40D0-AC33-C0D7DBC3B1D6}" srcOrd="10" destOrd="0" presId="urn:microsoft.com/office/officeart/2005/8/layout/vList2"/>
    <dgm:cxn modelId="{B88AD870-4465-4390-9E72-8C3B30A62FC3}" type="presParOf" srcId="{AE5FFB61-9A1C-4BB3-86D6-35F1F5A1C01A}" destId="{D8F89B36-C226-404B-95DE-5A304AEE3E1C}" srcOrd="11" destOrd="0" presId="urn:microsoft.com/office/officeart/2005/8/layout/vList2"/>
    <dgm:cxn modelId="{774C3BAE-DC9D-43B3-B3A4-959485160800}" type="presParOf" srcId="{AE5FFB61-9A1C-4BB3-86D6-35F1F5A1C01A}" destId="{BA2DF57F-63DD-42F4-8CB7-03644C6F11E0}" srcOrd="12" destOrd="0" presId="urn:microsoft.com/office/officeart/2005/8/layout/vList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E90079-F94E-4C8D-895D-B430F869183D}" type="doc">
      <dgm:prSet loTypeId="urn:microsoft.com/office/officeart/2005/8/layout/list1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7E6F65E-F75F-4CDB-8D2C-C015EBE6F126}">
      <dgm:prSet phldrT="[Текст]" custT="1"/>
      <dgm:spPr/>
      <dgm:t>
        <a:bodyPr/>
        <a:lstStyle/>
        <a:p>
          <a:r>
            <a:rPr lang="ru-RU" sz="1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Общение с детьми</a:t>
          </a:r>
          <a:endParaRPr lang="ru-RU" sz="16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1C52EDAD-F00B-4DBA-948C-687E9CBBE354}" type="parTrans" cxnId="{BEC8AEB4-989C-4690-82C2-00F01EFF760B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501F1289-2933-4289-B04E-5E85A5DB41E5}" type="sibTrans" cxnId="{BEC8AEB4-989C-4690-82C2-00F01EFF760B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6BBA963E-B723-42F6-828E-2D139EF631F6}">
      <dgm:prSet phldrT="[Текст]" custT="1"/>
      <dgm:spPr/>
      <dgm:t>
        <a:bodyPr/>
        <a:lstStyle/>
        <a:p>
          <a:r>
            <a:rPr lang="ru-RU" sz="16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Умственная работа</a:t>
          </a:r>
          <a:endParaRPr lang="ru-RU" sz="16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5F143C27-CE8C-4D34-BBA4-C6E0D724C176}" type="parTrans" cxnId="{A37589D5-48BE-4DAD-A806-77D7F72EFE13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AAF85C30-4D91-4B97-82C5-BA42F48CCB93}" type="sibTrans" cxnId="{A37589D5-48BE-4DAD-A806-77D7F72EFE13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4D32BCCB-A16D-4B7B-B889-9BF5EB75AE3A}">
      <dgm:prSet phldrT="[Текст]" custT="1"/>
      <dgm:spPr/>
      <dgm:t>
        <a:bodyPr/>
        <a:lstStyle/>
        <a:p>
          <a:r>
            <a:rPr lang="ru-RU" sz="16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Стабильность в работе</a:t>
          </a:r>
          <a:endParaRPr lang="ru-RU" sz="16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E524FF5A-4B15-4B02-B20C-A9F75D08915D}" type="parTrans" cxnId="{E9526C1B-3D31-469E-8DBE-98FC20C89418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772F7D51-8650-48AB-B78A-0A43547B1CD8}" type="sibTrans" cxnId="{E9526C1B-3D31-469E-8DBE-98FC20C89418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FF2D6054-A60C-4668-B0D0-29BF3B9B4532}">
      <dgm:prSet phldrT="[Текст]" custT="1"/>
      <dgm:spPr/>
      <dgm:t>
        <a:bodyPr/>
        <a:lstStyle/>
        <a:p>
          <a:r>
            <a:rPr lang="ru-RU" sz="16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Длительный отпуск</a:t>
          </a:r>
          <a:endParaRPr lang="ru-RU" sz="16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E89D388F-5FFD-40D2-8E7D-388E5D65C658}" type="parTrans" cxnId="{F189CCE9-2ED3-47F7-AC4C-38EBAF4ECB3F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5A28BD7F-4C5A-499D-BE28-A0DE11DD3AC0}" type="sibTrans" cxnId="{F189CCE9-2ED3-47F7-AC4C-38EBAF4ECB3F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C15D226E-16B4-4581-8DDF-FD472A48E533}">
      <dgm:prSet phldrT="[Текст]" custT="1"/>
      <dgm:spPr/>
      <dgm:t>
        <a:bodyPr/>
        <a:lstStyle/>
        <a:p>
          <a:r>
            <a:rPr lang="ru-RU" sz="16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Реализация своих творческих способностей</a:t>
          </a:r>
          <a:endParaRPr lang="ru-RU" sz="16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7B248FF9-228C-4E0C-8734-68F211C097E6}" type="parTrans" cxnId="{1E3F0E6C-A80F-4A6D-97E1-48D7EF26001A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3E43183A-D0A7-4623-9FDA-6116FBFC025C}" type="sibTrans" cxnId="{1E3F0E6C-A80F-4A6D-97E1-48D7EF26001A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95591BD9-5FAC-47C6-ABC8-7A758E8CFEB6}">
      <dgm:prSet phldrT="[Текст]" custT="1"/>
      <dgm:spPr/>
      <dgm:t>
        <a:bodyPr/>
        <a:lstStyle/>
        <a:p>
          <a:r>
            <a:rPr lang="ru-RU" sz="16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Своевременная выплата заработной платы</a:t>
          </a:r>
          <a:endParaRPr lang="ru-RU" sz="16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F9903028-B21B-4EDD-B1FC-B5744425E39E}" type="parTrans" cxnId="{E32E3F64-7B37-4618-9E31-287C44C354E6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79E69258-9F81-438E-80B1-31CBB53A0AA3}" type="sibTrans" cxnId="{E32E3F64-7B37-4618-9E31-287C44C354E6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A142B3CC-A51A-485D-AA1F-CF2BD090705F}">
      <dgm:prSet phldrT="[Текст]" custT="1"/>
      <dgm:spPr/>
      <dgm:t>
        <a:bodyPr/>
        <a:lstStyle/>
        <a:p>
          <a:r>
            <a:rPr lang="ru-RU" sz="16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Благодарность родителей и учеников</a:t>
          </a:r>
          <a:endParaRPr lang="ru-RU" sz="16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92660E6A-5A0F-4C35-ADC9-7146500C7833}" type="parTrans" cxnId="{861D753C-31AE-49E6-B8EA-45005332B053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AA7A7AB8-1682-4F0D-84FF-AFE37FA4786D}" type="sibTrans" cxnId="{861D753C-31AE-49E6-B8EA-45005332B053}">
      <dgm:prSet/>
      <dgm:spPr/>
      <dgm:t>
        <a:bodyPr/>
        <a:lstStyle/>
        <a:p>
          <a:endParaRPr lang="ru-RU">
            <a:solidFill>
              <a:schemeClr val="bg1"/>
            </a:solidFill>
          </a:endParaRPr>
        </a:p>
      </dgm:t>
    </dgm:pt>
    <dgm:pt modelId="{269E8120-FADE-4D16-942E-2E37967636C3}" type="pres">
      <dgm:prSet presAssocID="{E3E90079-F94E-4C8D-895D-B430F869183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9F5B95-C5BC-4B2C-9206-AD0076729E65}" type="pres">
      <dgm:prSet presAssocID="{B7E6F65E-F75F-4CDB-8D2C-C015EBE6F126}" presName="parentLin" presStyleCnt="0"/>
      <dgm:spPr/>
    </dgm:pt>
    <dgm:pt modelId="{CAE323A9-A096-433D-9F24-05DA1087AAAD}" type="pres">
      <dgm:prSet presAssocID="{B7E6F65E-F75F-4CDB-8D2C-C015EBE6F126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CE7DF1FB-97DB-407B-B9E5-1F5C306C7CAD}" type="pres">
      <dgm:prSet presAssocID="{B7E6F65E-F75F-4CDB-8D2C-C015EBE6F126}" presName="parentText" presStyleLbl="node1" presStyleIdx="0" presStyleCnt="7" custLinFactNeighborX="-15790" custLinFactNeighborY="-373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92AD9C-F293-47AD-9475-EDDDB2EB892E}" type="pres">
      <dgm:prSet presAssocID="{B7E6F65E-F75F-4CDB-8D2C-C015EBE6F126}" presName="negativeSpace" presStyleCnt="0"/>
      <dgm:spPr/>
    </dgm:pt>
    <dgm:pt modelId="{60541AAC-9086-4C06-ADF1-4B60DCF48F8F}" type="pres">
      <dgm:prSet presAssocID="{B7E6F65E-F75F-4CDB-8D2C-C015EBE6F126}" presName="childText" presStyleLbl="conFgAcc1" presStyleIdx="0" presStyleCnt="7">
        <dgm:presLayoutVars>
          <dgm:bulletEnabled val="1"/>
        </dgm:presLayoutVars>
      </dgm:prSet>
      <dgm:spPr/>
    </dgm:pt>
    <dgm:pt modelId="{6AD2317D-B0B6-4D43-A77E-812840B5FA9B}" type="pres">
      <dgm:prSet presAssocID="{501F1289-2933-4289-B04E-5E85A5DB41E5}" presName="spaceBetweenRectangles" presStyleCnt="0"/>
      <dgm:spPr/>
    </dgm:pt>
    <dgm:pt modelId="{718A3231-25D8-4EFB-8AB0-C4AB629BFE76}" type="pres">
      <dgm:prSet presAssocID="{6BBA963E-B723-42F6-828E-2D139EF631F6}" presName="parentLin" presStyleCnt="0"/>
      <dgm:spPr/>
    </dgm:pt>
    <dgm:pt modelId="{FBC7B6DE-C71D-4348-AE54-ACAB7E04A23F}" type="pres">
      <dgm:prSet presAssocID="{6BBA963E-B723-42F6-828E-2D139EF631F6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A133443D-503B-4245-B560-9031C1E2F3D1}" type="pres">
      <dgm:prSet presAssocID="{6BBA963E-B723-42F6-828E-2D139EF631F6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CBF3BE-D59B-4528-BA52-A5E12D3D5DD6}" type="pres">
      <dgm:prSet presAssocID="{6BBA963E-B723-42F6-828E-2D139EF631F6}" presName="negativeSpace" presStyleCnt="0"/>
      <dgm:spPr/>
    </dgm:pt>
    <dgm:pt modelId="{25BD65DA-4273-4B35-AE7A-8F8DAE4097AE}" type="pres">
      <dgm:prSet presAssocID="{6BBA963E-B723-42F6-828E-2D139EF631F6}" presName="childText" presStyleLbl="conFgAcc1" presStyleIdx="1" presStyleCnt="7">
        <dgm:presLayoutVars>
          <dgm:bulletEnabled val="1"/>
        </dgm:presLayoutVars>
      </dgm:prSet>
      <dgm:spPr/>
    </dgm:pt>
    <dgm:pt modelId="{66372D85-A9D1-4590-AF05-0F842A497BD8}" type="pres">
      <dgm:prSet presAssocID="{AAF85C30-4D91-4B97-82C5-BA42F48CCB93}" presName="spaceBetweenRectangles" presStyleCnt="0"/>
      <dgm:spPr/>
    </dgm:pt>
    <dgm:pt modelId="{655758DE-8CB8-4A3F-A9F5-2397A6C35A07}" type="pres">
      <dgm:prSet presAssocID="{4D32BCCB-A16D-4B7B-B889-9BF5EB75AE3A}" presName="parentLin" presStyleCnt="0"/>
      <dgm:spPr/>
    </dgm:pt>
    <dgm:pt modelId="{3EF71139-8EFE-4212-9E40-DDCB9BEB6A02}" type="pres">
      <dgm:prSet presAssocID="{4D32BCCB-A16D-4B7B-B889-9BF5EB75AE3A}" presName="parentLeftMargin" presStyleLbl="node1" presStyleIdx="1" presStyleCnt="7"/>
      <dgm:spPr/>
      <dgm:t>
        <a:bodyPr/>
        <a:lstStyle/>
        <a:p>
          <a:endParaRPr lang="ru-RU"/>
        </a:p>
      </dgm:t>
    </dgm:pt>
    <dgm:pt modelId="{088AE5BD-5A12-4B11-B7E3-67835A36D2CD}" type="pres">
      <dgm:prSet presAssocID="{4D32BCCB-A16D-4B7B-B889-9BF5EB75AE3A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7F6E42-BDAA-446E-9021-FBCC2438ED5F}" type="pres">
      <dgm:prSet presAssocID="{4D32BCCB-A16D-4B7B-B889-9BF5EB75AE3A}" presName="negativeSpace" presStyleCnt="0"/>
      <dgm:spPr/>
    </dgm:pt>
    <dgm:pt modelId="{389CDF60-968F-43D3-AF72-803843E8E07E}" type="pres">
      <dgm:prSet presAssocID="{4D32BCCB-A16D-4B7B-B889-9BF5EB75AE3A}" presName="childText" presStyleLbl="conFgAcc1" presStyleIdx="2" presStyleCnt="7">
        <dgm:presLayoutVars>
          <dgm:bulletEnabled val="1"/>
        </dgm:presLayoutVars>
      </dgm:prSet>
      <dgm:spPr/>
    </dgm:pt>
    <dgm:pt modelId="{42EEB9B5-E588-427F-9DBD-6B4B9DEE834D}" type="pres">
      <dgm:prSet presAssocID="{772F7D51-8650-48AB-B78A-0A43547B1CD8}" presName="spaceBetweenRectangles" presStyleCnt="0"/>
      <dgm:spPr/>
    </dgm:pt>
    <dgm:pt modelId="{6F848F2D-EDA2-4745-80F0-08308EF12BE7}" type="pres">
      <dgm:prSet presAssocID="{FF2D6054-A60C-4668-B0D0-29BF3B9B4532}" presName="parentLin" presStyleCnt="0"/>
      <dgm:spPr/>
    </dgm:pt>
    <dgm:pt modelId="{AD6AA3B7-C2DA-43AA-BBED-CED96C08137A}" type="pres">
      <dgm:prSet presAssocID="{FF2D6054-A60C-4668-B0D0-29BF3B9B4532}" presName="parentLeftMargin" presStyleLbl="node1" presStyleIdx="2" presStyleCnt="7"/>
      <dgm:spPr/>
      <dgm:t>
        <a:bodyPr/>
        <a:lstStyle/>
        <a:p>
          <a:endParaRPr lang="ru-RU"/>
        </a:p>
      </dgm:t>
    </dgm:pt>
    <dgm:pt modelId="{CAA5AF8C-220C-4699-BEFA-65EAFFCAB0D6}" type="pres">
      <dgm:prSet presAssocID="{FF2D6054-A60C-4668-B0D0-29BF3B9B4532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309BE5-45AC-4CE9-B0A1-AF3313DE1ED8}" type="pres">
      <dgm:prSet presAssocID="{FF2D6054-A60C-4668-B0D0-29BF3B9B4532}" presName="negativeSpace" presStyleCnt="0"/>
      <dgm:spPr/>
    </dgm:pt>
    <dgm:pt modelId="{FABD84D0-A2D0-4244-BB40-94C8F13C9100}" type="pres">
      <dgm:prSet presAssocID="{FF2D6054-A60C-4668-B0D0-29BF3B9B4532}" presName="childText" presStyleLbl="conFgAcc1" presStyleIdx="3" presStyleCnt="7">
        <dgm:presLayoutVars>
          <dgm:bulletEnabled val="1"/>
        </dgm:presLayoutVars>
      </dgm:prSet>
      <dgm:spPr/>
    </dgm:pt>
    <dgm:pt modelId="{0F81AC50-9898-4711-AFAF-D41CA43BEC3E}" type="pres">
      <dgm:prSet presAssocID="{5A28BD7F-4C5A-499D-BE28-A0DE11DD3AC0}" presName="spaceBetweenRectangles" presStyleCnt="0"/>
      <dgm:spPr/>
    </dgm:pt>
    <dgm:pt modelId="{74C2CD1C-4955-4DA1-AE9D-985B9C465FA6}" type="pres">
      <dgm:prSet presAssocID="{C15D226E-16B4-4581-8DDF-FD472A48E533}" presName="parentLin" presStyleCnt="0"/>
      <dgm:spPr/>
    </dgm:pt>
    <dgm:pt modelId="{76C7BD8F-5576-4C3C-A4A9-BFEC43089956}" type="pres">
      <dgm:prSet presAssocID="{C15D226E-16B4-4581-8DDF-FD472A48E533}" presName="parentLeftMargin" presStyleLbl="node1" presStyleIdx="3" presStyleCnt="7"/>
      <dgm:spPr/>
      <dgm:t>
        <a:bodyPr/>
        <a:lstStyle/>
        <a:p>
          <a:endParaRPr lang="ru-RU"/>
        </a:p>
      </dgm:t>
    </dgm:pt>
    <dgm:pt modelId="{912EDF44-DD18-40D7-87F7-274618A466E9}" type="pres">
      <dgm:prSet presAssocID="{C15D226E-16B4-4581-8DDF-FD472A48E533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812131-28B1-4892-9D19-684C235819BA}" type="pres">
      <dgm:prSet presAssocID="{C15D226E-16B4-4581-8DDF-FD472A48E533}" presName="negativeSpace" presStyleCnt="0"/>
      <dgm:spPr/>
    </dgm:pt>
    <dgm:pt modelId="{731BDEE9-9178-40CE-AF0C-35131896A944}" type="pres">
      <dgm:prSet presAssocID="{C15D226E-16B4-4581-8DDF-FD472A48E533}" presName="childText" presStyleLbl="conFgAcc1" presStyleIdx="4" presStyleCnt="7">
        <dgm:presLayoutVars>
          <dgm:bulletEnabled val="1"/>
        </dgm:presLayoutVars>
      </dgm:prSet>
      <dgm:spPr/>
    </dgm:pt>
    <dgm:pt modelId="{4B5784F7-3193-4A70-956D-2502134E29AB}" type="pres">
      <dgm:prSet presAssocID="{3E43183A-D0A7-4623-9FDA-6116FBFC025C}" presName="spaceBetweenRectangles" presStyleCnt="0"/>
      <dgm:spPr/>
    </dgm:pt>
    <dgm:pt modelId="{04BC8F73-15FD-44A7-819C-C1F97CA63074}" type="pres">
      <dgm:prSet presAssocID="{95591BD9-5FAC-47C6-ABC8-7A758E8CFEB6}" presName="parentLin" presStyleCnt="0"/>
      <dgm:spPr/>
    </dgm:pt>
    <dgm:pt modelId="{8C279250-4516-439A-A580-23D0430FFE47}" type="pres">
      <dgm:prSet presAssocID="{95591BD9-5FAC-47C6-ABC8-7A758E8CFEB6}" presName="parentLeftMargin" presStyleLbl="node1" presStyleIdx="4" presStyleCnt="7"/>
      <dgm:spPr/>
      <dgm:t>
        <a:bodyPr/>
        <a:lstStyle/>
        <a:p>
          <a:endParaRPr lang="ru-RU"/>
        </a:p>
      </dgm:t>
    </dgm:pt>
    <dgm:pt modelId="{D50BB9E9-559B-4662-970A-6967CA12A316}" type="pres">
      <dgm:prSet presAssocID="{95591BD9-5FAC-47C6-ABC8-7A758E8CFEB6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D7E4A1-F9C5-4E61-9603-C4F3E522A765}" type="pres">
      <dgm:prSet presAssocID="{95591BD9-5FAC-47C6-ABC8-7A758E8CFEB6}" presName="negativeSpace" presStyleCnt="0"/>
      <dgm:spPr/>
    </dgm:pt>
    <dgm:pt modelId="{D13CB0FF-CB03-4B17-8ED6-EEF7FD1ECE2E}" type="pres">
      <dgm:prSet presAssocID="{95591BD9-5FAC-47C6-ABC8-7A758E8CFEB6}" presName="childText" presStyleLbl="conFgAcc1" presStyleIdx="5" presStyleCnt="7">
        <dgm:presLayoutVars>
          <dgm:bulletEnabled val="1"/>
        </dgm:presLayoutVars>
      </dgm:prSet>
      <dgm:spPr/>
    </dgm:pt>
    <dgm:pt modelId="{47E219CF-771B-4E8A-9661-0C0009126F7E}" type="pres">
      <dgm:prSet presAssocID="{79E69258-9F81-438E-80B1-31CBB53A0AA3}" presName="spaceBetweenRectangles" presStyleCnt="0"/>
      <dgm:spPr/>
    </dgm:pt>
    <dgm:pt modelId="{F5213972-9D7C-4220-8B9B-C59751501138}" type="pres">
      <dgm:prSet presAssocID="{A142B3CC-A51A-485D-AA1F-CF2BD090705F}" presName="parentLin" presStyleCnt="0"/>
      <dgm:spPr/>
    </dgm:pt>
    <dgm:pt modelId="{B1BFDFA4-B0AF-4E67-A25E-A1FE0A63964E}" type="pres">
      <dgm:prSet presAssocID="{A142B3CC-A51A-485D-AA1F-CF2BD090705F}" presName="parentLeftMargin" presStyleLbl="node1" presStyleIdx="5" presStyleCnt="7"/>
      <dgm:spPr/>
      <dgm:t>
        <a:bodyPr/>
        <a:lstStyle/>
        <a:p>
          <a:endParaRPr lang="ru-RU"/>
        </a:p>
      </dgm:t>
    </dgm:pt>
    <dgm:pt modelId="{7C899578-BCF6-414C-81B9-591C2F0C2C1D}" type="pres">
      <dgm:prSet presAssocID="{A142B3CC-A51A-485D-AA1F-CF2BD090705F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F4EC01-E75B-49B2-87F6-38AB97C31737}" type="pres">
      <dgm:prSet presAssocID="{A142B3CC-A51A-485D-AA1F-CF2BD090705F}" presName="negativeSpace" presStyleCnt="0"/>
      <dgm:spPr/>
    </dgm:pt>
    <dgm:pt modelId="{25D00F9C-957A-4C0D-B994-0F66894EE4F2}" type="pres">
      <dgm:prSet presAssocID="{A142B3CC-A51A-485D-AA1F-CF2BD090705F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3748CC43-8887-4048-95AE-E936D51DDAEF}" type="presOf" srcId="{C15D226E-16B4-4581-8DDF-FD472A48E533}" destId="{76C7BD8F-5576-4C3C-A4A9-BFEC43089956}" srcOrd="0" destOrd="0" presId="urn:microsoft.com/office/officeart/2005/8/layout/list1"/>
    <dgm:cxn modelId="{26DB377F-CCA6-475D-9B1A-47306226AC9A}" type="presOf" srcId="{A142B3CC-A51A-485D-AA1F-CF2BD090705F}" destId="{B1BFDFA4-B0AF-4E67-A25E-A1FE0A63964E}" srcOrd="0" destOrd="0" presId="urn:microsoft.com/office/officeart/2005/8/layout/list1"/>
    <dgm:cxn modelId="{625FF9D4-E381-448A-9CDC-252D32C5040A}" type="presOf" srcId="{4D32BCCB-A16D-4B7B-B889-9BF5EB75AE3A}" destId="{3EF71139-8EFE-4212-9E40-DDCB9BEB6A02}" srcOrd="0" destOrd="0" presId="urn:microsoft.com/office/officeart/2005/8/layout/list1"/>
    <dgm:cxn modelId="{E9526C1B-3D31-469E-8DBE-98FC20C89418}" srcId="{E3E90079-F94E-4C8D-895D-B430F869183D}" destId="{4D32BCCB-A16D-4B7B-B889-9BF5EB75AE3A}" srcOrd="2" destOrd="0" parTransId="{E524FF5A-4B15-4B02-B20C-A9F75D08915D}" sibTransId="{772F7D51-8650-48AB-B78A-0A43547B1CD8}"/>
    <dgm:cxn modelId="{8521E99B-6113-4611-9D1C-E0630365754F}" type="presOf" srcId="{4D32BCCB-A16D-4B7B-B889-9BF5EB75AE3A}" destId="{088AE5BD-5A12-4B11-B7E3-67835A36D2CD}" srcOrd="1" destOrd="0" presId="urn:microsoft.com/office/officeart/2005/8/layout/list1"/>
    <dgm:cxn modelId="{FD4FDE8D-3BD7-427E-8870-7CBD6EF22C76}" type="presOf" srcId="{B7E6F65E-F75F-4CDB-8D2C-C015EBE6F126}" destId="{CE7DF1FB-97DB-407B-B9E5-1F5C306C7CAD}" srcOrd="1" destOrd="0" presId="urn:microsoft.com/office/officeart/2005/8/layout/list1"/>
    <dgm:cxn modelId="{1946CB0C-BE42-45CB-94F0-C0DE569DCB6F}" type="presOf" srcId="{6BBA963E-B723-42F6-828E-2D139EF631F6}" destId="{A133443D-503B-4245-B560-9031C1E2F3D1}" srcOrd="1" destOrd="0" presId="urn:microsoft.com/office/officeart/2005/8/layout/list1"/>
    <dgm:cxn modelId="{1E3F0E6C-A80F-4A6D-97E1-48D7EF26001A}" srcId="{E3E90079-F94E-4C8D-895D-B430F869183D}" destId="{C15D226E-16B4-4581-8DDF-FD472A48E533}" srcOrd="4" destOrd="0" parTransId="{7B248FF9-228C-4E0C-8734-68F211C097E6}" sibTransId="{3E43183A-D0A7-4623-9FDA-6116FBFC025C}"/>
    <dgm:cxn modelId="{235F808B-940D-47A0-AE7C-4DE5115501FE}" type="presOf" srcId="{E3E90079-F94E-4C8D-895D-B430F869183D}" destId="{269E8120-FADE-4D16-942E-2E37967636C3}" srcOrd="0" destOrd="0" presId="urn:microsoft.com/office/officeart/2005/8/layout/list1"/>
    <dgm:cxn modelId="{E32E3F64-7B37-4618-9E31-287C44C354E6}" srcId="{E3E90079-F94E-4C8D-895D-B430F869183D}" destId="{95591BD9-5FAC-47C6-ABC8-7A758E8CFEB6}" srcOrd="5" destOrd="0" parTransId="{F9903028-B21B-4EDD-B1FC-B5744425E39E}" sibTransId="{79E69258-9F81-438E-80B1-31CBB53A0AA3}"/>
    <dgm:cxn modelId="{8075974F-CE73-4F80-85CA-286E26326D20}" type="presOf" srcId="{6BBA963E-B723-42F6-828E-2D139EF631F6}" destId="{FBC7B6DE-C71D-4348-AE54-ACAB7E04A23F}" srcOrd="0" destOrd="0" presId="urn:microsoft.com/office/officeart/2005/8/layout/list1"/>
    <dgm:cxn modelId="{BEC8AEB4-989C-4690-82C2-00F01EFF760B}" srcId="{E3E90079-F94E-4C8D-895D-B430F869183D}" destId="{B7E6F65E-F75F-4CDB-8D2C-C015EBE6F126}" srcOrd="0" destOrd="0" parTransId="{1C52EDAD-F00B-4DBA-948C-687E9CBBE354}" sibTransId="{501F1289-2933-4289-B04E-5E85A5DB41E5}"/>
    <dgm:cxn modelId="{D13D640E-1EA5-498B-A221-1828EAF581B3}" type="presOf" srcId="{C15D226E-16B4-4581-8DDF-FD472A48E533}" destId="{912EDF44-DD18-40D7-87F7-274618A466E9}" srcOrd="1" destOrd="0" presId="urn:microsoft.com/office/officeart/2005/8/layout/list1"/>
    <dgm:cxn modelId="{861D753C-31AE-49E6-B8EA-45005332B053}" srcId="{E3E90079-F94E-4C8D-895D-B430F869183D}" destId="{A142B3CC-A51A-485D-AA1F-CF2BD090705F}" srcOrd="6" destOrd="0" parTransId="{92660E6A-5A0F-4C35-ADC9-7146500C7833}" sibTransId="{AA7A7AB8-1682-4F0D-84FF-AFE37FA4786D}"/>
    <dgm:cxn modelId="{5E058154-BE9C-459E-BB3B-D5D2D0BF153E}" type="presOf" srcId="{B7E6F65E-F75F-4CDB-8D2C-C015EBE6F126}" destId="{CAE323A9-A096-433D-9F24-05DA1087AAAD}" srcOrd="0" destOrd="0" presId="urn:microsoft.com/office/officeart/2005/8/layout/list1"/>
    <dgm:cxn modelId="{C1C09E7E-F391-4A66-BD08-C0B1371F1039}" type="presOf" srcId="{A142B3CC-A51A-485D-AA1F-CF2BD090705F}" destId="{7C899578-BCF6-414C-81B9-591C2F0C2C1D}" srcOrd="1" destOrd="0" presId="urn:microsoft.com/office/officeart/2005/8/layout/list1"/>
    <dgm:cxn modelId="{F189CCE9-2ED3-47F7-AC4C-38EBAF4ECB3F}" srcId="{E3E90079-F94E-4C8D-895D-B430F869183D}" destId="{FF2D6054-A60C-4668-B0D0-29BF3B9B4532}" srcOrd="3" destOrd="0" parTransId="{E89D388F-5FFD-40D2-8E7D-388E5D65C658}" sibTransId="{5A28BD7F-4C5A-499D-BE28-A0DE11DD3AC0}"/>
    <dgm:cxn modelId="{A9F9406A-9768-445D-953A-115C0F5F1425}" type="presOf" srcId="{95591BD9-5FAC-47C6-ABC8-7A758E8CFEB6}" destId="{8C279250-4516-439A-A580-23D0430FFE47}" srcOrd="0" destOrd="0" presId="urn:microsoft.com/office/officeart/2005/8/layout/list1"/>
    <dgm:cxn modelId="{238590D5-BAE0-4982-B265-B0375D077175}" type="presOf" srcId="{FF2D6054-A60C-4668-B0D0-29BF3B9B4532}" destId="{CAA5AF8C-220C-4699-BEFA-65EAFFCAB0D6}" srcOrd="1" destOrd="0" presId="urn:microsoft.com/office/officeart/2005/8/layout/list1"/>
    <dgm:cxn modelId="{6A9E757F-4B53-4C79-99E2-0D0F774C1587}" type="presOf" srcId="{FF2D6054-A60C-4668-B0D0-29BF3B9B4532}" destId="{AD6AA3B7-C2DA-43AA-BBED-CED96C08137A}" srcOrd="0" destOrd="0" presId="urn:microsoft.com/office/officeart/2005/8/layout/list1"/>
    <dgm:cxn modelId="{F9C3B146-BE49-4F07-A3D4-8BDCD20531AC}" type="presOf" srcId="{95591BD9-5FAC-47C6-ABC8-7A758E8CFEB6}" destId="{D50BB9E9-559B-4662-970A-6967CA12A316}" srcOrd="1" destOrd="0" presId="urn:microsoft.com/office/officeart/2005/8/layout/list1"/>
    <dgm:cxn modelId="{A37589D5-48BE-4DAD-A806-77D7F72EFE13}" srcId="{E3E90079-F94E-4C8D-895D-B430F869183D}" destId="{6BBA963E-B723-42F6-828E-2D139EF631F6}" srcOrd="1" destOrd="0" parTransId="{5F143C27-CE8C-4D34-BBA4-C6E0D724C176}" sibTransId="{AAF85C30-4D91-4B97-82C5-BA42F48CCB93}"/>
    <dgm:cxn modelId="{CCB25C77-176B-4070-8FFF-DB4778E91909}" type="presParOf" srcId="{269E8120-FADE-4D16-942E-2E37967636C3}" destId="{D59F5B95-C5BC-4B2C-9206-AD0076729E65}" srcOrd="0" destOrd="0" presId="urn:microsoft.com/office/officeart/2005/8/layout/list1"/>
    <dgm:cxn modelId="{9330AF30-3A21-48A3-B420-95ABC267D7F6}" type="presParOf" srcId="{D59F5B95-C5BC-4B2C-9206-AD0076729E65}" destId="{CAE323A9-A096-433D-9F24-05DA1087AAAD}" srcOrd="0" destOrd="0" presId="urn:microsoft.com/office/officeart/2005/8/layout/list1"/>
    <dgm:cxn modelId="{7DD8CF0A-3160-42A3-8EA5-8BE00044EE82}" type="presParOf" srcId="{D59F5B95-C5BC-4B2C-9206-AD0076729E65}" destId="{CE7DF1FB-97DB-407B-B9E5-1F5C306C7CAD}" srcOrd="1" destOrd="0" presId="urn:microsoft.com/office/officeart/2005/8/layout/list1"/>
    <dgm:cxn modelId="{D9F77AAC-F01D-4118-9BA9-1799508A2EA4}" type="presParOf" srcId="{269E8120-FADE-4D16-942E-2E37967636C3}" destId="{7F92AD9C-F293-47AD-9475-EDDDB2EB892E}" srcOrd="1" destOrd="0" presId="urn:microsoft.com/office/officeart/2005/8/layout/list1"/>
    <dgm:cxn modelId="{60B2155E-4EBB-472C-83E0-FD9C62757CE5}" type="presParOf" srcId="{269E8120-FADE-4D16-942E-2E37967636C3}" destId="{60541AAC-9086-4C06-ADF1-4B60DCF48F8F}" srcOrd="2" destOrd="0" presId="urn:microsoft.com/office/officeart/2005/8/layout/list1"/>
    <dgm:cxn modelId="{1241713C-49E3-4135-B3AF-35687901F9E1}" type="presParOf" srcId="{269E8120-FADE-4D16-942E-2E37967636C3}" destId="{6AD2317D-B0B6-4D43-A77E-812840B5FA9B}" srcOrd="3" destOrd="0" presId="urn:microsoft.com/office/officeart/2005/8/layout/list1"/>
    <dgm:cxn modelId="{4B20290A-A281-4079-BC76-682B48713517}" type="presParOf" srcId="{269E8120-FADE-4D16-942E-2E37967636C3}" destId="{718A3231-25D8-4EFB-8AB0-C4AB629BFE76}" srcOrd="4" destOrd="0" presId="urn:microsoft.com/office/officeart/2005/8/layout/list1"/>
    <dgm:cxn modelId="{9FAAFC3A-B3C0-4E52-9539-3A7895DD09D3}" type="presParOf" srcId="{718A3231-25D8-4EFB-8AB0-C4AB629BFE76}" destId="{FBC7B6DE-C71D-4348-AE54-ACAB7E04A23F}" srcOrd="0" destOrd="0" presId="urn:microsoft.com/office/officeart/2005/8/layout/list1"/>
    <dgm:cxn modelId="{0867580D-A4AB-46BD-8DA6-C4D777E80DBE}" type="presParOf" srcId="{718A3231-25D8-4EFB-8AB0-C4AB629BFE76}" destId="{A133443D-503B-4245-B560-9031C1E2F3D1}" srcOrd="1" destOrd="0" presId="urn:microsoft.com/office/officeart/2005/8/layout/list1"/>
    <dgm:cxn modelId="{07174EDA-965F-4E77-96AD-4CC23614130D}" type="presParOf" srcId="{269E8120-FADE-4D16-942E-2E37967636C3}" destId="{6ECBF3BE-D59B-4528-BA52-A5E12D3D5DD6}" srcOrd="5" destOrd="0" presId="urn:microsoft.com/office/officeart/2005/8/layout/list1"/>
    <dgm:cxn modelId="{36CF6E00-E4A0-4420-9FB7-2FA00C4C0E24}" type="presParOf" srcId="{269E8120-FADE-4D16-942E-2E37967636C3}" destId="{25BD65DA-4273-4B35-AE7A-8F8DAE4097AE}" srcOrd="6" destOrd="0" presId="urn:microsoft.com/office/officeart/2005/8/layout/list1"/>
    <dgm:cxn modelId="{A049593F-5576-4335-A165-D37476069F01}" type="presParOf" srcId="{269E8120-FADE-4D16-942E-2E37967636C3}" destId="{66372D85-A9D1-4590-AF05-0F842A497BD8}" srcOrd="7" destOrd="0" presId="urn:microsoft.com/office/officeart/2005/8/layout/list1"/>
    <dgm:cxn modelId="{0246E5F7-E60D-4E56-A02D-147B68F73D32}" type="presParOf" srcId="{269E8120-FADE-4D16-942E-2E37967636C3}" destId="{655758DE-8CB8-4A3F-A9F5-2397A6C35A07}" srcOrd="8" destOrd="0" presId="urn:microsoft.com/office/officeart/2005/8/layout/list1"/>
    <dgm:cxn modelId="{1C7F31DA-7494-4FC1-8969-C92DA770583B}" type="presParOf" srcId="{655758DE-8CB8-4A3F-A9F5-2397A6C35A07}" destId="{3EF71139-8EFE-4212-9E40-DDCB9BEB6A02}" srcOrd="0" destOrd="0" presId="urn:microsoft.com/office/officeart/2005/8/layout/list1"/>
    <dgm:cxn modelId="{25C861DD-647F-4136-A044-8A1AF03DA012}" type="presParOf" srcId="{655758DE-8CB8-4A3F-A9F5-2397A6C35A07}" destId="{088AE5BD-5A12-4B11-B7E3-67835A36D2CD}" srcOrd="1" destOrd="0" presId="urn:microsoft.com/office/officeart/2005/8/layout/list1"/>
    <dgm:cxn modelId="{F6223EC7-4AB3-474A-86BD-B6DD156D040D}" type="presParOf" srcId="{269E8120-FADE-4D16-942E-2E37967636C3}" destId="{637F6E42-BDAA-446E-9021-FBCC2438ED5F}" srcOrd="9" destOrd="0" presId="urn:microsoft.com/office/officeart/2005/8/layout/list1"/>
    <dgm:cxn modelId="{EF9C60AD-FA39-492D-A0CD-7FDFE4BC26F7}" type="presParOf" srcId="{269E8120-FADE-4D16-942E-2E37967636C3}" destId="{389CDF60-968F-43D3-AF72-803843E8E07E}" srcOrd="10" destOrd="0" presId="urn:microsoft.com/office/officeart/2005/8/layout/list1"/>
    <dgm:cxn modelId="{0821B639-E1FE-4D42-AAB0-220496EDBE68}" type="presParOf" srcId="{269E8120-FADE-4D16-942E-2E37967636C3}" destId="{42EEB9B5-E588-427F-9DBD-6B4B9DEE834D}" srcOrd="11" destOrd="0" presId="urn:microsoft.com/office/officeart/2005/8/layout/list1"/>
    <dgm:cxn modelId="{E15246A7-C838-416A-896C-F1A4CE7CE060}" type="presParOf" srcId="{269E8120-FADE-4D16-942E-2E37967636C3}" destId="{6F848F2D-EDA2-4745-80F0-08308EF12BE7}" srcOrd="12" destOrd="0" presId="urn:microsoft.com/office/officeart/2005/8/layout/list1"/>
    <dgm:cxn modelId="{C3F973E3-2BB5-4EC5-A5BF-EE74A9F22075}" type="presParOf" srcId="{6F848F2D-EDA2-4745-80F0-08308EF12BE7}" destId="{AD6AA3B7-C2DA-43AA-BBED-CED96C08137A}" srcOrd="0" destOrd="0" presId="urn:microsoft.com/office/officeart/2005/8/layout/list1"/>
    <dgm:cxn modelId="{43906424-4767-4DAA-98E3-A5E211797D1D}" type="presParOf" srcId="{6F848F2D-EDA2-4745-80F0-08308EF12BE7}" destId="{CAA5AF8C-220C-4699-BEFA-65EAFFCAB0D6}" srcOrd="1" destOrd="0" presId="urn:microsoft.com/office/officeart/2005/8/layout/list1"/>
    <dgm:cxn modelId="{46A5F53E-E3BC-40A6-A7FF-5DDA31D054F5}" type="presParOf" srcId="{269E8120-FADE-4D16-942E-2E37967636C3}" destId="{30309BE5-45AC-4CE9-B0A1-AF3313DE1ED8}" srcOrd="13" destOrd="0" presId="urn:microsoft.com/office/officeart/2005/8/layout/list1"/>
    <dgm:cxn modelId="{EDF7EA7C-B06D-47ED-8000-21CBD7B46DB0}" type="presParOf" srcId="{269E8120-FADE-4D16-942E-2E37967636C3}" destId="{FABD84D0-A2D0-4244-BB40-94C8F13C9100}" srcOrd="14" destOrd="0" presId="urn:microsoft.com/office/officeart/2005/8/layout/list1"/>
    <dgm:cxn modelId="{E574D5F2-0ABB-4BE7-BBDB-DD3B6E8D22C1}" type="presParOf" srcId="{269E8120-FADE-4D16-942E-2E37967636C3}" destId="{0F81AC50-9898-4711-AFAF-D41CA43BEC3E}" srcOrd="15" destOrd="0" presId="urn:microsoft.com/office/officeart/2005/8/layout/list1"/>
    <dgm:cxn modelId="{72118CBD-EF66-47D1-8E4D-68C9D3ECDEC2}" type="presParOf" srcId="{269E8120-FADE-4D16-942E-2E37967636C3}" destId="{74C2CD1C-4955-4DA1-AE9D-985B9C465FA6}" srcOrd="16" destOrd="0" presId="urn:microsoft.com/office/officeart/2005/8/layout/list1"/>
    <dgm:cxn modelId="{63A552DE-9F44-4164-8CB8-C1A44608E11A}" type="presParOf" srcId="{74C2CD1C-4955-4DA1-AE9D-985B9C465FA6}" destId="{76C7BD8F-5576-4C3C-A4A9-BFEC43089956}" srcOrd="0" destOrd="0" presId="urn:microsoft.com/office/officeart/2005/8/layout/list1"/>
    <dgm:cxn modelId="{81FB13B3-8B9A-4315-A430-985F8DF0BB66}" type="presParOf" srcId="{74C2CD1C-4955-4DA1-AE9D-985B9C465FA6}" destId="{912EDF44-DD18-40D7-87F7-274618A466E9}" srcOrd="1" destOrd="0" presId="urn:microsoft.com/office/officeart/2005/8/layout/list1"/>
    <dgm:cxn modelId="{C93D3FEE-05FD-4A7D-87C6-C668DA9C4AC6}" type="presParOf" srcId="{269E8120-FADE-4D16-942E-2E37967636C3}" destId="{1C812131-28B1-4892-9D19-684C235819BA}" srcOrd="17" destOrd="0" presId="urn:microsoft.com/office/officeart/2005/8/layout/list1"/>
    <dgm:cxn modelId="{15B270B9-0741-4A3C-BD28-7FE4FED3873E}" type="presParOf" srcId="{269E8120-FADE-4D16-942E-2E37967636C3}" destId="{731BDEE9-9178-40CE-AF0C-35131896A944}" srcOrd="18" destOrd="0" presId="urn:microsoft.com/office/officeart/2005/8/layout/list1"/>
    <dgm:cxn modelId="{E58AD39D-54E8-4173-AD13-1C7D0C8A29C2}" type="presParOf" srcId="{269E8120-FADE-4D16-942E-2E37967636C3}" destId="{4B5784F7-3193-4A70-956D-2502134E29AB}" srcOrd="19" destOrd="0" presId="urn:microsoft.com/office/officeart/2005/8/layout/list1"/>
    <dgm:cxn modelId="{F206C2F8-020F-4658-AA45-CF91BA5FD50F}" type="presParOf" srcId="{269E8120-FADE-4D16-942E-2E37967636C3}" destId="{04BC8F73-15FD-44A7-819C-C1F97CA63074}" srcOrd="20" destOrd="0" presId="urn:microsoft.com/office/officeart/2005/8/layout/list1"/>
    <dgm:cxn modelId="{13A8D734-96CB-48B9-B0FF-0A0ECD8F4577}" type="presParOf" srcId="{04BC8F73-15FD-44A7-819C-C1F97CA63074}" destId="{8C279250-4516-439A-A580-23D0430FFE47}" srcOrd="0" destOrd="0" presId="urn:microsoft.com/office/officeart/2005/8/layout/list1"/>
    <dgm:cxn modelId="{2A661F39-3BC4-4A8C-9C8C-425A3D8A19D8}" type="presParOf" srcId="{04BC8F73-15FD-44A7-819C-C1F97CA63074}" destId="{D50BB9E9-559B-4662-970A-6967CA12A316}" srcOrd="1" destOrd="0" presId="urn:microsoft.com/office/officeart/2005/8/layout/list1"/>
    <dgm:cxn modelId="{E86EA778-D33B-42F1-A46A-F417C6D56CB5}" type="presParOf" srcId="{269E8120-FADE-4D16-942E-2E37967636C3}" destId="{CDD7E4A1-F9C5-4E61-9603-C4F3E522A765}" srcOrd="21" destOrd="0" presId="urn:microsoft.com/office/officeart/2005/8/layout/list1"/>
    <dgm:cxn modelId="{FF463486-A29A-4ACF-BE56-884B6235BD51}" type="presParOf" srcId="{269E8120-FADE-4D16-942E-2E37967636C3}" destId="{D13CB0FF-CB03-4B17-8ED6-EEF7FD1ECE2E}" srcOrd="22" destOrd="0" presId="urn:microsoft.com/office/officeart/2005/8/layout/list1"/>
    <dgm:cxn modelId="{0AC2C236-9817-4CB9-B685-9D4FA768051F}" type="presParOf" srcId="{269E8120-FADE-4D16-942E-2E37967636C3}" destId="{47E219CF-771B-4E8A-9661-0C0009126F7E}" srcOrd="23" destOrd="0" presId="urn:microsoft.com/office/officeart/2005/8/layout/list1"/>
    <dgm:cxn modelId="{31383ED1-4EDF-4431-8640-28B67C017B5C}" type="presParOf" srcId="{269E8120-FADE-4D16-942E-2E37967636C3}" destId="{F5213972-9D7C-4220-8B9B-C59751501138}" srcOrd="24" destOrd="0" presId="urn:microsoft.com/office/officeart/2005/8/layout/list1"/>
    <dgm:cxn modelId="{3E049D37-95B2-4077-B27A-E298EE71E689}" type="presParOf" srcId="{F5213972-9D7C-4220-8B9B-C59751501138}" destId="{B1BFDFA4-B0AF-4E67-A25E-A1FE0A63964E}" srcOrd="0" destOrd="0" presId="urn:microsoft.com/office/officeart/2005/8/layout/list1"/>
    <dgm:cxn modelId="{288CD058-7399-42C6-9C94-2E1BF1941C53}" type="presParOf" srcId="{F5213972-9D7C-4220-8B9B-C59751501138}" destId="{7C899578-BCF6-414C-81B9-591C2F0C2C1D}" srcOrd="1" destOrd="0" presId="urn:microsoft.com/office/officeart/2005/8/layout/list1"/>
    <dgm:cxn modelId="{071AA5A6-FB0D-4710-AAC1-EEEFDBBEAE71}" type="presParOf" srcId="{269E8120-FADE-4D16-942E-2E37967636C3}" destId="{35F4EC01-E75B-49B2-87F6-38AB97C31737}" srcOrd="25" destOrd="0" presId="urn:microsoft.com/office/officeart/2005/8/layout/list1"/>
    <dgm:cxn modelId="{F9946922-DAFA-4B78-90C1-7CBC22D3107A}" type="presParOf" srcId="{269E8120-FADE-4D16-942E-2E37967636C3}" destId="{25D00F9C-957A-4C0D-B994-0F66894EE4F2}" srcOrd="26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8EED890-818B-4E4D-9D3E-6FECD10C1657}" type="doc">
      <dgm:prSet loTypeId="urn:microsoft.com/office/officeart/2005/8/layout/list1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46F8FE3-9796-4F22-B1B6-3812645EAC52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Нервная работа, требующая колоссального терпения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2451788D-9C2D-4129-8BF0-0739CE56F785}" type="parTrans" cxnId="{62CABC1A-FC50-4C40-9B96-6438D9F29991}">
      <dgm:prSet/>
      <dgm:spPr/>
      <dgm:t>
        <a:bodyPr/>
        <a:lstStyle/>
        <a:p>
          <a:endParaRPr lang="ru-RU"/>
        </a:p>
      </dgm:t>
    </dgm:pt>
    <dgm:pt modelId="{23F8F177-F43D-4115-BA5B-42C0B9EC0033}" type="sibTrans" cxnId="{62CABC1A-FC50-4C40-9B96-6438D9F29991}">
      <dgm:prSet/>
      <dgm:spPr/>
      <dgm:t>
        <a:bodyPr/>
        <a:lstStyle/>
        <a:p>
          <a:endParaRPr lang="ru-RU"/>
        </a:p>
      </dgm:t>
    </dgm:pt>
    <dgm:pt modelId="{93371E48-869E-4369-A8BF-3940C5BF9783}">
      <dgm:prSet phldrT="[Текст]" custT="1"/>
      <dgm:spPr/>
      <dgm:t>
        <a:bodyPr/>
        <a:lstStyle/>
        <a:p>
          <a:r>
            <a:rPr lang="ru-RU" sz="2000" smtClean="0">
              <a:latin typeface="Arial" pitchFamily="34" charset="0"/>
              <a:cs typeface="Arial" pitchFamily="34" charset="0"/>
            </a:rPr>
            <a:t>Много общественной работы, много писанины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6C894487-CC79-490A-8B8F-343FE5A3C72D}" type="parTrans" cxnId="{D10E722A-8F93-43B4-ADBB-641996982F71}">
      <dgm:prSet/>
      <dgm:spPr/>
      <dgm:t>
        <a:bodyPr/>
        <a:lstStyle/>
        <a:p>
          <a:endParaRPr lang="ru-RU"/>
        </a:p>
      </dgm:t>
    </dgm:pt>
    <dgm:pt modelId="{C6E57D5C-13E0-4617-AA3A-220F6A5A28EC}" type="sibTrans" cxnId="{D10E722A-8F93-43B4-ADBB-641996982F71}">
      <dgm:prSet/>
      <dgm:spPr/>
      <dgm:t>
        <a:bodyPr/>
        <a:lstStyle/>
        <a:p>
          <a:endParaRPr lang="ru-RU"/>
        </a:p>
      </dgm:t>
    </dgm:pt>
    <dgm:pt modelId="{D8695EE5-E112-4709-BF18-09CF92EA2880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Невысокая зарплата в государственных школах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E22878D1-28A4-4CDD-981F-D4542CEBDE6F}" type="parTrans" cxnId="{FA71A14F-6149-4371-AC1A-27869EF17FF4}">
      <dgm:prSet/>
      <dgm:spPr/>
      <dgm:t>
        <a:bodyPr/>
        <a:lstStyle/>
        <a:p>
          <a:endParaRPr lang="ru-RU"/>
        </a:p>
      </dgm:t>
    </dgm:pt>
    <dgm:pt modelId="{15485B5F-9EDC-4283-8210-30428C7C0504}" type="sibTrans" cxnId="{FA71A14F-6149-4371-AC1A-27869EF17FF4}">
      <dgm:prSet/>
      <dgm:spPr/>
      <dgm:t>
        <a:bodyPr/>
        <a:lstStyle/>
        <a:p>
          <a:endParaRPr lang="ru-RU"/>
        </a:p>
      </dgm:t>
    </dgm:pt>
    <dgm:pt modelId="{E4247BBA-114B-47C1-8877-BDF739BCBBD2}">
      <dgm:prSet phldrT="[Текст]" custT="1"/>
      <dgm:spPr/>
      <dgm:t>
        <a:bodyPr/>
        <a:lstStyle/>
        <a:p>
          <a:r>
            <a:rPr lang="ru-RU" sz="2000" smtClean="0">
              <a:latin typeface="Arial" pitchFamily="34" charset="0"/>
              <a:cs typeface="Arial" pitchFamily="34" charset="0"/>
            </a:rPr>
            <a:t>Повторение одной и той же информации из года в год надоедают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E0538EDA-6547-40D5-8371-75A1D8CC900F}" type="parTrans" cxnId="{12039FFA-F04F-4953-A973-038E07EDCD5B}">
      <dgm:prSet/>
      <dgm:spPr/>
      <dgm:t>
        <a:bodyPr/>
        <a:lstStyle/>
        <a:p>
          <a:endParaRPr lang="ru-RU"/>
        </a:p>
      </dgm:t>
    </dgm:pt>
    <dgm:pt modelId="{0F4410B3-5516-40E9-9A20-D8DBDBDB1FBC}" type="sibTrans" cxnId="{12039FFA-F04F-4953-A973-038E07EDCD5B}">
      <dgm:prSet/>
      <dgm:spPr/>
      <dgm:t>
        <a:bodyPr/>
        <a:lstStyle/>
        <a:p>
          <a:endParaRPr lang="ru-RU"/>
        </a:p>
      </dgm:t>
    </dgm:pt>
    <dgm:pt modelId="{1D23AC80-F1CD-4FA5-A6A4-751AA7465047}" type="pres">
      <dgm:prSet presAssocID="{08EED890-818B-4E4D-9D3E-6FECD10C165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497A270-BB5F-4333-A833-C4F9F0FEFD87}" type="pres">
      <dgm:prSet presAssocID="{046F8FE3-9796-4F22-B1B6-3812645EAC52}" presName="parentLin" presStyleCnt="0"/>
      <dgm:spPr/>
    </dgm:pt>
    <dgm:pt modelId="{B60A0CB7-5711-4025-AA8B-39CD8E5E3FB8}" type="pres">
      <dgm:prSet presAssocID="{046F8FE3-9796-4F22-B1B6-3812645EAC52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A0E42E88-EC5C-43E6-A91B-DE76A0907489}" type="pres">
      <dgm:prSet presAssocID="{046F8FE3-9796-4F22-B1B6-3812645EAC52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D977D8-E0B1-4449-BC57-E8797FC89B3C}" type="pres">
      <dgm:prSet presAssocID="{046F8FE3-9796-4F22-B1B6-3812645EAC52}" presName="negativeSpace" presStyleCnt="0"/>
      <dgm:spPr/>
    </dgm:pt>
    <dgm:pt modelId="{71C5801F-E845-4D13-A681-007B1025E47F}" type="pres">
      <dgm:prSet presAssocID="{046F8FE3-9796-4F22-B1B6-3812645EAC52}" presName="childText" presStyleLbl="conFgAcc1" presStyleIdx="0" presStyleCnt="4">
        <dgm:presLayoutVars>
          <dgm:bulletEnabled val="1"/>
        </dgm:presLayoutVars>
      </dgm:prSet>
      <dgm:spPr/>
    </dgm:pt>
    <dgm:pt modelId="{1C26BEF1-AB3D-4838-9DD4-0BDA68B6378A}" type="pres">
      <dgm:prSet presAssocID="{23F8F177-F43D-4115-BA5B-42C0B9EC0033}" presName="spaceBetweenRectangles" presStyleCnt="0"/>
      <dgm:spPr/>
    </dgm:pt>
    <dgm:pt modelId="{3A473AFC-9E18-4C06-98A4-4F336A287E24}" type="pres">
      <dgm:prSet presAssocID="{93371E48-869E-4369-A8BF-3940C5BF9783}" presName="parentLin" presStyleCnt="0"/>
      <dgm:spPr/>
    </dgm:pt>
    <dgm:pt modelId="{DC64DE49-57F1-40FE-8D09-11A2DA7B745D}" type="pres">
      <dgm:prSet presAssocID="{93371E48-869E-4369-A8BF-3940C5BF9783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CF63B3D7-CFA3-4406-95E4-F76EDCDDE3DB}" type="pres">
      <dgm:prSet presAssocID="{93371E48-869E-4369-A8BF-3940C5BF978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C072CA-D4C2-4363-ACA5-5437918945D0}" type="pres">
      <dgm:prSet presAssocID="{93371E48-869E-4369-A8BF-3940C5BF9783}" presName="negativeSpace" presStyleCnt="0"/>
      <dgm:spPr/>
    </dgm:pt>
    <dgm:pt modelId="{BC5D5E07-2D74-4D06-9DCF-93C99EB87148}" type="pres">
      <dgm:prSet presAssocID="{93371E48-869E-4369-A8BF-3940C5BF9783}" presName="childText" presStyleLbl="conFgAcc1" presStyleIdx="1" presStyleCnt="4">
        <dgm:presLayoutVars>
          <dgm:bulletEnabled val="1"/>
        </dgm:presLayoutVars>
      </dgm:prSet>
      <dgm:spPr/>
    </dgm:pt>
    <dgm:pt modelId="{5BE19444-E9EA-40C6-882A-16FDAA58D61A}" type="pres">
      <dgm:prSet presAssocID="{C6E57D5C-13E0-4617-AA3A-220F6A5A28EC}" presName="spaceBetweenRectangles" presStyleCnt="0"/>
      <dgm:spPr/>
    </dgm:pt>
    <dgm:pt modelId="{A2DBAFDA-4B09-4EE3-940B-4206D33BB462}" type="pres">
      <dgm:prSet presAssocID="{D8695EE5-E112-4709-BF18-09CF92EA2880}" presName="parentLin" presStyleCnt="0"/>
      <dgm:spPr/>
    </dgm:pt>
    <dgm:pt modelId="{BD5D3663-E057-4DA8-ACBC-F99C89EDA636}" type="pres">
      <dgm:prSet presAssocID="{D8695EE5-E112-4709-BF18-09CF92EA2880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2429A06B-2AF3-4A5D-BE42-5ABE27FFBB3F}" type="pres">
      <dgm:prSet presAssocID="{D8695EE5-E112-4709-BF18-09CF92EA288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0E7F95-65A8-46DD-BA39-34656301643A}" type="pres">
      <dgm:prSet presAssocID="{D8695EE5-E112-4709-BF18-09CF92EA2880}" presName="negativeSpace" presStyleCnt="0"/>
      <dgm:spPr/>
    </dgm:pt>
    <dgm:pt modelId="{C8488FEC-DDF6-441A-9B2F-4E56B2066A31}" type="pres">
      <dgm:prSet presAssocID="{D8695EE5-E112-4709-BF18-09CF92EA2880}" presName="childText" presStyleLbl="conFgAcc1" presStyleIdx="2" presStyleCnt="4">
        <dgm:presLayoutVars>
          <dgm:bulletEnabled val="1"/>
        </dgm:presLayoutVars>
      </dgm:prSet>
      <dgm:spPr/>
    </dgm:pt>
    <dgm:pt modelId="{258F0EAE-924C-44DB-B475-4B724359E612}" type="pres">
      <dgm:prSet presAssocID="{15485B5F-9EDC-4283-8210-30428C7C0504}" presName="spaceBetweenRectangles" presStyleCnt="0"/>
      <dgm:spPr/>
    </dgm:pt>
    <dgm:pt modelId="{684961B7-BB9E-4C1A-90ED-EFD018C7AAA6}" type="pres">
      <dgm:prSet presAssocID="{E4247BBA-114B-47C1-8877-BDF739BCBBD2}" presName="parentLin" presStyleCnt="0"/>
      <dgm:spPr/>
    </dgm:pt>
    <dgm:pt modelId="{DC019512-D807-4AF2-AD3F-7CAC645B7735}" type="pres">
      <dgm:prSet presAssocID="{E4247BBA-114B-47C1-8877-BDF739BCBBD2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2C92FADC-39F4-4101-8F55-E5E83B7F5430}" type="pres">
      <dgm:prSet presAssocID="{E4247BBA-114B-47C1-8877-BDF739BCBBD2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AF472F-1B1F-45AD-ACBA-8AF45523F45F}" type="pres">
      <dgm:prSet presAssocID="{E4247BBA-114B-47C1-8877-BDF739BCBBD2}" presName="negativeSpace" presStyleCnt="0"/>
      <dgm:spPr/>
    </dgm:pt>
    <dgm:pt modelId="{5014B0CB-AC16-4B68-89AC-065D78A20394}" type="pres">
      <dgm:prSet presAssocID="{E4247BBA-114B-47C1-8877-BDF739BCBBD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7B2A94BA-FE3D-430C-86F9-995D0BB619AB}" type="presOf" srcId="{046F8FE3-9796-4F22-B1B6-3812645EAC52}" destId="{A0E42E88-EC5C-43E6-A91B-DE76A0907489}" srcOrd="1" destOrd="0" presId="urn:microsoft.com/office/officeart/2005/8/layout/list1"/>
    <dgm:cxn modelId="{12039FFA-F04F-4953-A973-038E07EDCD5B}" srcId="{08EED890-818B-4E4D-9D3E-6FECD10C1657}" destId="{E4247BBA-114B-47C1-8877-BDF739BCBBD2}" srcOrd="3" destOrd="0" parTransId="{E0538EDA-6547-40D5-8371-75A1D8CC900F}" sibTransId="{0F4410B3-5516-40E9-9A20-D8DBDBDB1FBC}"/>
    <dgm:cxn modelId="{EFBBA2B6-09D8-4A40-B7C9-08B7A6EA4CEE}" type="presOf" srcId="{08EED890-818B-4E4D-9D3E-6FECD10C1657}" destId="{1D23AC80-F1CD-4FA5-A6A4-751AA7465047}" srcOrd="0" destOrd="0" presId="urn:microsoft.com/office/officeart/2005/8/layout/list1"/>
    <dgm:cxn modelId="{FA71A14F-6149-4371-AC1A-27869EF17FF4}" srcId="{08EED890-818B-4E4D-9D3E-6FECD10C1657}" destId="{D8695EE5-E112-4709-BF18-09CF92EA2880}" srcOrd="2" destOrd="0" parTransId="{E22878D1-28A4-4CDD-981F-D4542CEBDE6F}" sibTransId="{15485B5F-9EDC-4283-8210-30428C7C0504}"/>
    <dgm:cxn modelId="{3E52D62A-9BA6-4D7A-AE8F-E44E427C00BD}" type="presOf" srcId="{E4247BBA-114B-47C1-8877-BDF739BCBBD2}" destId="{2C92FADC-39F4-4101-8F55-E5E83B7F5430}" srcOrd="1" destOrd="0" presId="urn:microsoft.com/office/officeart/2005/8/layout/list1"/>
    <dgm:cxn modelId="{62CABC1A-FC50-4C40-9B96-6438D9F29991}" srcId="{08EED890-818B-4E4D-9D3E-6FECD10C1657}" destId="{046F8FE3-9796-4F22-B1B6-3812645EAC52}" srcOrd="0" destOrd="0" parTransId="{2451788D-9C2D-4129-8BF0-0739CE56F785}" sibTransId="{23F8F177-F43D-4115-BA5B-42C0B9EC0033}"/>
    <dgm:cxn modelId="{6825B2FE-7959-440B-AFE0-69DC7875E653}" type="presOf" srcId="{E4247BBA-114B-47C1-8877-BDF739BCBBD2}" destId="{DC019512-D807-4AF2-AD3F-7CAC645B7735}" srcOrd="0" destOrd="0" presId="urn:microsoft.com/office/officeart/2005/8/layout/list1"/>
    <dgm:cxn modelId="{D10E722A-8F93-43B4-ADBB-641996982F71}" srcId="{08EED890-818B-4E4D-9D3E-6FECD10C1657}" destId="{93371E48-869E-4369-A8BF-3940C5BF9783}" srcOrd="1" destOrd="0" parTransId="{6C894487-CC79-490A-8B8F-343FE5A3C72D}" sibTransId="{C6E57D5C-13E0-4617-AA3A-220F6A5A28EC}"/>
    <dgm:cxn modelId="{4856E1F0-95BB-4DF5-A13D-9B3A4EB708CA}" type="presOf" srcId="{93371E48-869E-4369-A8BF-3940C5BF9783}" destId="{DC64DE49-57F1-40FE-8D09-11A2DA7B745D}" srcOrd="0" destOrd="0" presId="urn:microsoft.com/office/officeart/2005/8/layout/list1"/>
    <dgm:cxn modelId="{91C5062E-EFFB-4995-87D0-B4106D1EF472}" type="presOf" srcId="{D8695EE5-E112-4709-BF18-09CF92EA2880}" destId="{BD5D3663-E057-4DA8-ACBC-F99C89EDA636}" srcOrd="0" destOrd="0" presId="urn:microsoft.com/office/officeart/2005/8/layout/list1"/>
    <dgm:cxn modelId="{593415F5-52B8-4958-BC06-F2005C4E10F4}" type="presOf" srcId="{93371E48-869E-4369-A8BF-3940C5BF9783}" destId="{CF63B3D7-CFA3-4406-95E4-F76EDCDDE3DB}" srcOrd="1" destOrd="0" presId="urn:microsoft.com/office/officeart/2005/8/layout/list1"/>
    <dgm:cxn modelId="{02EDD0FE-E025-48CB-BF7B-47DBF50492F1}" type="presOf" srcId="{D8695EE5-E112-4709-BF18-09CF92EA2880}" destId="{2429A06B-2AF3-4A5D-BE42-5ABE27FFBB3F}" srcOrd="1" destOrd="0" presId="urn:microsoft.com/office/officeart/2005/8/layout/list1"/>
    <dgm:cxn modelId="{DDFE42A4-31C3-4D94-9285-244738FB7980}" type="presOf" srcId="{046F8FE3-9796-4F22-B1B6-3812645EAC52}" destId="{B60A0CB7-5711-4025-AA8B-39CD8E5E3FB8}" srcOrd="0" destOrd="0" presId="urn:microsoft.com/office/officeart/2005/8/layout/list1"/>
    <dgm:cxn modelId="{3DFFDA70-8361-4512-85BF-9DA8D05A7C17}" type="presParOf" srcId="{1D23AC80-F1CD-4FA5-A6A4-751AA7465047}" destId="{0497A270-BB5F-4333-A833-C4F9F0FEFD87}" srcOrd="0" destOrd="0" presId="urn:microsoft.com/office/officeart/2005/8/layout/list1"/>
    <dgm:cxn modelId="{AFB69E7A-4298-40E8-9494-05E166D8FF48}" type="presParOf" srcId="{0497A270-BB5F-4333-A833-C4F9F0FEFD87}" destId="{B60A0CB7-5711-4025-AA8B-39CD8E5E3FB8}" srcOrd="0" destOrd="0" presId="urn:microsoft.com/office/officeart/2005/8/layout/list1"/>
    <dgm:cxn modelId="{237C6C46-C906-4C76-A208-49E3DA29C02D}" type="presParOf" srcId="{0497A270-BB5F-4333-A833-C4F9F0FEFD87}" destId="{A0E42E88-EC5C-43E6-A91B-DE76A0907489}" srcOrd="1" destOrd="0" presId="urn:microsoft.com/office/officeart/2005/8/layout/list1"/>
    <dgm:cxn modelId="{5C0AADB1-5521-4DEF-9E83-2B5DF610EB96}" type="presParOf" srcId="{1D23AC80-F1CD-4FA5-A6A4-751AA7465047}" destId="{2ED977D8-E0B1-4449-BC57-E8797FC89B3C}" srcOrd="1" destOrd="0" presId="urn:microsoft.com/office/officeart/2005/8/layout/list1"/>
    <dgm:cxn modelId="{D03A6A99-888C-4E3E-8081-3284E4F1B8D2}" type="presParOf" srcId="{1D23AC80-F1CD-4FA5-A6A4-751AA7465047}" destId="{71C5801F-E845-4D13-A681-007B1025E47F}" srcOrd="2" destOrd="0" presId="urn:microsoft.com/office/officeart/2005/8/layout/list1"/>
    <dgm:cxn modelId="{78D33532-02E9-471C-B9F0-69DF27EDA3A0}" type="presParOf" srcId="{1D23AC80-F1CD-4FA5-A6A4-751AA7465047}" destId="{1C26BEF1-AB3D-4838-9DD4-0BDA68B6378A}" srcOrd="3" destOrd="0" presId="urn:microsoft.com/office/officeart/2005/8/layout/list1"/>
    <dgm:cxn modelId="{ED667C68-0996-49E6-810F-4CB556ED2F6C}" type="presParOf" srcId="{1D23AC80-F1CD-4FA5-A6A4-751AA7465047}" destId="{3A473AFC-9E18-4C06-98A4-4F336A287E24}" srcOrd="4" destOrd="0" presId="urn:microsoft.com/office/officeart/2005/8/layout/list1"/>
    <dgm:cxn modelId="{2D5FE93B-1F59-42EB-A44D-7E20E7A0D637}" type="presParOf" srcId="{3A473AFC-9E18-4C06-98A4-4F336A287E24}" destId="{DC64DE49-57F1-40FE-8D09-11A2DA7B745D}" srcOrd="0" destOrd="0" presId="urn:microsoft.com/office/officeart/2005/8/layout/list1"/>
    <dgm:cxn modelId="{1EDD8A40-CFAE-4CFD-B9FE-7FC9E30FBE56}" type="presParOf" srcId="{3A473AFC-9E18-4C06-98A4-4F336A287E24}" destId="{CF63B3D7-CFA3-4406-95E4-F76EDCDDE3DB}" srcOrd="1" destOrd="0" presId="urn:microsoft.com/office/officeart/2005/8/layout/list1"/>
    <dgm:cxn modelId="{B928B75E-9314-4FCB-A0BF-F72F4B8A14F0}" type="presParOf" srcId="{1D23AC80-F1CD-4FA5-A6A4-751AA7465047}" destId="{1BC072CA-D4C2-4363-ACA5-5437918945D0}" srcOrd="5" destOrd="0" presId="urn:microsoft.com/office/officeart/2005/8/layout/list1"/>
    <dgm:cxn modelId="{2B746803-0667-4874-8898-1B5B04DFBFC3}" type="presParOf" srcId="{1D23AC80-F1CD-4FA5-A6A4-751AA7465047}" destId="{BC5D5E07-2D74-4D06-9DCF-93C99EB87148}" srcOrd="6" destOrd="0" presId="urn:microsoft.com/office/officeart/2005/8/layout/list1"/>
    <dgm:cxn modelId="{B1A5D601-B4AC-47EE-A0B1-6AF00CACB2D3}" type="presParOf" srcId="{1D23AC80-F1CD-4FA5-A6A4-751AA7465047}" destId="{5BE19444-E9EA-40C6-882A-16FDAA58D61A}" srcOrd="7" destOrd="0" presId="urn:microsoft.com/office/officeart/2005/8/layout/list1"/>
    <dgm:cxn modelId="{E1A04B4B-44A3-4963-8FE5-9BBC622342C7}" type="presParOf" srcId="{1D23AC80-F1CD-4FA5-A6A4-751AA7465047}" destId="{A2DBAFDA-4B09-4EE3-940B-4206D33BB462}" srcOrd="8" destOrd="0" presId="urn:microsoft.com/office/officeart/2005/8/layout/list1"/>
    <dgm:cxn modelId="{75E45F96-9898-47CF-A39A-EAB10846F851}" type="presParOf" srcId="{A2DBAFDA-4B09-4EE3-940B-4206D33BB462}" destId="{BD5D3663-E057-4DA8-ACBC-F99C89EDA636}" srcOrd="0" destOrd="0" presId="urn:microsoft.com/office/officeart/2005/8/layout/list1"/>
    <dgm:cxn modelId="{AA3EA479-ED91-4ED3-875A-5AC1E6FC3022}" type="presParOf" srcId="{A2DBAFDA-4B09-4EE3-940B-4206D33BB462}" destId="{2429A06B-2AF3-4A5D-BE42-5ABE27FFBB3F}" srcOrd="1" destOrd="0" presId="urn:microsoft.com/office/officeart/2005/8/layout/list1"/>
    <dgm:cxn modelId="{1F1C8E94-F404-40D2-A405-2E59D0BD31B2}" type="presParOf" srcId="{1D23AC80-F1CD-4FA5-A6A4-751AA7465047}" destId="{830E7F95-65A8-46DD-BA39-34656301643A}" srcOrd="9" destOrd="0" presId="urn:microsoft.com/office/officeart/2005/8/layout/list1"/>
    <dgm:cxn modelId="{9AC6E96B-6108-4D0C-A687-6374181CFA04}" type="presParOf" srcId="{1D23AC80-F1CD-4FA5-A6A4-751AA7465047}" destId="{C8488FEC-DDF6-441A-9B2F-4E56B2066A31}" srcOrd="10" destOrd="0" presId="urn:microsoft.com/office/officeart/2005/8/layout/list1"/>
    <dgm:cxn modelId="{3D45304A-B0DB-41E5-996A-2C560D68D2AD}" type="presParOf" srcId="{1D23AC80-F1CD-4FA5-A6A4-751AA7465047}" destId="{258F0EAE-924C-44DB-B475-4B724359E612}" srcOrd="11" destOrd="0" presId="urn:microsoft.com/office/officeart/2005/8/layout/list1"/>
    <dgm:cxn modelId="{C3705828-65E3-4845-AC95-0D73E6879D35}" type="presParOf" srcId="{1D23AC80-F1CD-4FA5-A6A4-751AA7465047}" destId="{684961B7-BB9E-4C1A-90ED-EFD018C7AAA6}" srcOrd="12" destOrd="0" presId="urn:microsoft.com/office/officeart/2005/8/layout/list1"/>
    <dgm:cxn modelId="{B2580FA9-5B68-4E32-B9B8-686DBBA32C34}" type="presParOf" srcId="{684961B7-BB9E-4C1A-90ED-EFD018C7AAA6}" destId="{DC019512-D807-4AF2-AD3F-7CAC645B7735}" srcOrd="0" destOrd="0" presId="urn:microsoft.com/office/officeart/2005/8/layout/list1"/>
    <dgm:cxn modelId="{64839E43-494A-4344-8F89-8BD709B99A7E}" type="presParOf" srcId="{684961B7-BB9E-4C1A-90ED-EFD018C7AAA6}" destId="{2C92FADC-39F4-4101-8F55-E5E83B7F5430}" srcOrd="1" destOrd="0" presId="urn:microsoft.com/office/officeart/2005/8/layout/list1"/>
    <dgm:cxn modelId="{B9CAD8C5-E5F6-478C-858A-52317D8C4E9F}" type="presParOf" srcId="{1D23AC80-F1CD-4FA5-A6A4-751AA7465047}" destId="{DEAF472F-1B1F-45AD-ACBA-8AF45523F45F}" srcOrd="13" destOrd="0" presId="urn:microsoft.com/office/officeart/2005/8/layout/list1"/>
    <dgm:cxn modelId="{84C387AC-1DCE-4B24-A06C-6CE35E4F9406}" type="presParOf" srcId="{1D23AC80-F1CD-4FA5-A6A4-751AA7465047}" destId="{5014B0CB-AC16-4B68-89AC-065D78A20394}" srcOrd="14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8187453-507D-42FB-AA4D-2418420A2B57}" type="doc">
      <dgm:prSet loTypeId="urn:microsoft.com/office/officeart/2005/8/layout/cycle6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FEA1BC63-91AF-449D-87B6-FB3F4C7DB8C7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Улыбчивость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E1365AF5-C589-4AAA-8B6A-2E61D6F3CA74}" type="parTrans" cxnId="{506E385E-5249-4D20-961A-F3FD1B9F74F1}">
      <dgm:prSet/>
      <dgm:spPr/>
      <dgm:t>
        <a:bodyPr/>
        <a:lstStyle/>
        <a:p>
          <a:endParaRPr lang="ru-RU"/>
        </a:p>
      </dgm:t>
    </dgm:pt>
    <dgm:pt modelId="{F220C002-0BE1-4F49-BD59-0C77BBAB6F04}" type="sibTrans" cxnId="{506E385E-5249-4D20-961A-F3FD1B9F74F1}">
      <dgm:prSet/>
      <dgm:spPr/>
      <dgm:t>
        <a:bodyPr/>
        <a:lstStyle/>
        <a:p>
          <a:endParaRPr lang="ru-RU"/>
        </a:p>
      </dgm:t>
    </dgm:pt>
    <dgm:pt modelId="{092CD96C-7983-46C2-8571-ECC501C0B2BA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Умеренность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06589270-066A-45FC-99D4-A12C90A243E9}" type="parTrans" cxnId="{9C9BDA33-AE31-44A3-A020-3137755461CF}">
      <dgm:prSet/>
      <dgm:spPr/>
      <dgm:t>
        <a:bodyPr/>
        <a:lstStyle/>
        <a:p>
          <a:endParaRPr lang="ru-RU"/>
        </a:p>
      </dgm:t>
    </dgm:pt>
    <dgm:pt modelId="{7BA2246C-BD28-4B89-9310-22C01C71C10D}" type="sibTrans" cxnId="{9C9BDA33-AE31-44A3-A020-3137755461CF}">
      <dgm:prSet/>
      <dgm:spPr/>
      <dgm:t>
        <a:bodyPr/>
        <a:lstStyle/>
        <a:p>
          <a:endParaRPr lang="ru-RU"/>
        </a:p>
      </dgm:t>
    </dgm:pt>
    <dgm:pt modelId="{A69C3FC6-350C-461B-982E-F37DF2B17A76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Убедительность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FFFCB782-EB2E-48FE-9580-268D4BB7A713}" type="parTrans" cxnId="{3166B794-83CD-485C-844C-D99D8D015DBE}">
      <dgm:prSet/>
      <dgm:spPr/>
      <dgm:t>
        <a:bodyPr/>
        <a:lstStyle/>
        <a:p>
          <a:endParaRPr lang="ru-RU"/>
        </a:p>
      </dgm:t>
    </dgm:pt>
    <dgm:pt modelId="{50AF0D30-A106-42E1-B34A-C9E6F9DE889E}" type="sibTrans" cxnId="{3166B794-83CD-485C-844C-D99D8D015DBE}">
      <dgm:prSet/>
      <dgm:spPr/>
      <dgm:t>
        <a:bodyPr/>
        <a:lstStyle/>
        <a:p>
          <a:endParaRPr lang="ru-RU"/>
        </a:p>
      </dgm:t>
    </dgm:pt>
    <dgm:pt modelId="{0879257F-3CB5-49B5-9B96-8E17E009B9BB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Умение удивлять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5C62FC39-6144-4DB9-98E4-723DBE022E2D}" type="parTrans" cxnId="{F0CABC64-689E-4CA6-ABB3-9B9DD2C73044}">
      <dgm:prSet/>
      <dgm:spPr/>
      <dgm:t>
        <a:bodyPr/>
        <a:lstStyle/>
        <a:p>
          <a:endParaRPr lang="ru-RU"/>
        </a:p>
      </dgm:t>
    </dgm:pt>
    <dgm:pt modelId="{FD2ED106-4792-4126-8385-11CB2CF127A2}" type="sibTrans" cxnId="{F0CABC64-689E-4CA6-ABB3-9B9DD2C73044}">
      <dgm:prSet/>
      <dgm:spPr/>
      <dgm:t>
        <a:bodyPr/>
        <a:lstStyle/>
        <a:p>
          <a:endParaRPr lang="ru-RU"/>
        </a:p>
      </dgm:t>
    </dgm:pt>
    <dgm:pt modelId="{662162A8-02A5-4820-911E-D25CC29AACED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Уважение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6331C7A0-A9DB-44FD-9ADC-137AEB51CD12}" type="parTrans" cxnId="{5821A6FF-2B6C-4526-A475-21BF7D6AEDAA}">
      <dgm:prSet/>
      <dgm:spPr/>
      <dgm:t>
        <a:bodyPr/>
        <a:lstStyle/>
        <a:p>
          <a:endParaRPr lang="ru-RU"/>
        </a:p>
      </dgm:t>
    </dgm:pt>
    <dgm:pt modelId="{9F121B6A-1871-4F88-9D08-FF4B215A272A}" type="sibTrans" cxnId="{5821A6FF-2B6C-4526-A475-21BF7D6AEDAA}">
      <dgm:prSet/>
      <dgm:spPr/>
      <dgm:t>
        <a:bodyPr/>
        <a:lstStyle/>
        <a:p>
          <a:endParaRPr lang="ru-RU"/>
        </a:p>
      </dgm:t>
    </dgm:pt>
    <dgm:pt modelId="{19CC1EF8-6695-4218-9045-6AA5F1609CCA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Уравновешенность 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5CD63F4B-07EC-4CCC-9BFE-C977E9C4EA32}" type="parTrans" cxnId="{3C689A7F-A59C-4581-B506-7AAD19AC945C}">
      <dgm:prSet/>
      <dgm:spPr/>
      <dgm:t>
        <a:bodyPr/>
        <a:lstStyle/>
        <a:p>
          <a:endParaRPr lang="ru-RU"/>
        </a:p>
      </dgm:t>
    </dgm:pt>
    <dgm:pt modelId="{789CBDC1-E8A9-46B8-BC6A-5524FF53BF0C}" type="sibTrans" cxnId="{3C689A7F-A59C-4581-B506-7AAD19AC945C}">
      <dgm:prSet/>
      <dgm:spPr/>
      <dgm:t>
        <a:bodyPr/>
        <a:lstStyle/>
        <a:p>
          <a:endParaRPr lang="ru-RU"/>
        </a:p>
      </dgm:t>
    </dgm:pt>
    <dgm:pt modelId="{826356B5-C02E-4275-9B84-C4722E2AE3D3}">
      <dgm:prSet phldrT="[Текст]" custT="1"/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</a:rPr>
            <a:t>Успешность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FB7706E2-79D7-4EC4-8181-F9B9AF23DE8C}" type="parTrans" cxnId="{FBC3150D-5C95-4CC4-8CCD-80158B651837}">
      <dgm:prSet/>
      <dgm:spPr/>
      <dgm:t>
        <a:bodyPr/>
        <a:lstStyle/>
        <a:p>
          <a:endParaRPr lang="ru-RU"/>
        </a:p>
      </dgm:t>
    </dgm:pt>
    <dgm:pt modelId="{A51287C0-9462-40ED-9E98-E24C3835E8EF}" type="sibTrans" cxnId="{FBC3150D-5C95-4CC4-8CCD-80158B651837}">
      <dgm:prSet/>
      <dgm:spPr/>
      <dgm:t>
        <a:bodyPr/>
        <a:lstStyle/>
        <a:p>
          <a:endParaRPr lang="ru-RU"/>
        </a:p>
      </dgm:t>
    </dgm:pt>
    <dgm:pt modelId="{320B6982-B498-464D-A7AB-B39B3E4545FF}" type="pres">
      <dgm:prSet presAssocID="{B8187453-507D-42FB-AA4D-2418420A2B5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0C6130-1FA5-4788-84F2-9E32D1C95A20}" type="pres">
      <dgm:prSet presAssocID="{FEA1BC63-91AF-449D-87B6-FB3F4C7DB8C7}" presName="node" presStyleLbl="node1" presStyleIdx="0" presStyleCnt="7" custScaleX="1262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3D33DB-0300-470D-BD99-0530B662DA7B}" type="pres">
      <dgm:prSet presAssocID="{FEA1BC63-91AF-449D-87B6-FB3F4C7DB8C7}" presName="spNode" presStyleCnt="0"/>
      <dgm:spPr/>
    </dgm:pt>
    <dgm:pt modelId="{EAC59B24-C788-45C1-96F8-FBD4932407FC}" type="pres">
      <dgm:prSet presAssocID="{F220C002-0BE1-4F49-BD59-0C77BBAB6F04}" presName="sibTrans" presStyleLbl="sibTrans1D1" presStyleIdx="0" presStyleCnt="7"/>
      <dgm:spPr/>
      <dgm:t>
        <a:bodyPr/>
        <a:lstStyle/>
        <a:p>
          <a:endParaRPr lang="ru-RU"/>
        </a:p>
      </dgm:t>
    </dgm:pt>
    <dgm:pt modelId="{BBA38D9C-3C02-4E2C-81FB-545358DA36B5}" type="pres">
      <dgm:prSet presAssocID="{092CD96C-7983-46C2-8571-ECC501C0B2BA}" presName="node" presStyleLbl="node1" presStyleIdx="1" presStyleCnt="7" custScaleX="1376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D034D7-A8C0-444C-8FE8-B70447B8680D}" type="pres">
      <dgm:prSet presAssocID="{092CD96C-7983-46C2-8571-ECC501C0B2BA}" presName="spNode" presStyleCnt="0"/>
      <dgm:spPr/>
    </dgm:pt>
    <dgm:pt modelId="{F38367F9-3A96-45D4-B3CD-42AA1221E86A}" type="pres">
      <dgm:prSet presAssocID="{7BA2246C-BD28-4B89-9310-22C01C71C10D}" presName="sibTrans" presStyleLbl="sibTrans1D1" presStyleIdx="1" presStyleCnt="7"/>
      <dgm:spPr/>
      <dgm:t>
        <a:bodyPr/>
        <a:lstStyle/>
        <a:p>
          <a:endParaRPr lang="ru-RU"/>
        </a:p>
      </dgm:t>
    </dgm:pt>
    <dgm:pt modelId="{42AC01E7-86DB-401B-9215-B62A69C3AC0A}" type="pres">
      <dgm:prSet presAssocID="{A69C3FC6-350C-461B-982E-F37DF2B17A76}" presName="node" presStyleLbl="node1" presStyleIdx="2" presStyleCnt="7" custScaleX="147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857F90-9AC6-496E-BF54-B52E8F0E9987}" type="pres">
      <dgm:prSet presAssocID="{A69C3FC6-350C-461B-982E-F37DF2B17A76}" presName="spNode" presStyleCnt="0"/>
      <dgm:spPr/>
    </dgm:pt>
    <dgm:pt modelId="{58B78154-5227-467D-BA58-B83D34983A52}" type="pres">
      <dgm:prSet presAssocID="{50AF0D30-A106-42E1-B34A-C9E6F9DE889E}" presName="sibTrans" presStyleLbl="sibTrans1D1" presStyleIdx="2" presStyleCnt="7"/>
      <dgm:spPr/>
      <dgm:t>
        <a:bodyPr/>
        <a:lstStyle/>
        <a:p>
          <a:endParaRPr lang="ru-RU"/>
        </a:p>
      </dgm:t>
    </dgm:pt>
    <dgm:pt modelId="{5DEB3801-D6D4-4F88-90C0-A11C07E72E26}" type="pres">
      <dgm:prSet presAssocID="{826356B5-C02E-4275-9B84-C4722E2AE3D3}" presName="node" presStyleLbl="node1" presStyleIdx="3" presStyleCnt="7" custScaleX="1232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D26BEF-6054-4B8B-8C24-C40062B32DF4}" type="pres">
      <dgm:prSet presAssocID="{826356B5-C02E-4275-9B84-C4722E2AE3D3}" presName="spNode" presStyleCnt="0"/>
      <dgm:spPr/>
    </dgm:pt>
    <dgm:pt modelId="{628883BD-67E7-4DFA-9C7E-AF4BBC81B640}" type="pres">
      <dgm:prSet presAssocID="{A51287C0-9462-40ED-9E98-E24C3835E8EF}" presName="sibTrans" presStyleLbl="sibTrans1D1" presStyleIdx="3" presStyleCnt="7"/>
      <dgm:spPr/>
      <dgm:t>
        <a:bodyPr/>
        <a:lstStyle/>
        <a:p>
          <a:endParaRPr lang="ru-RU"/>
        </a:p>
      </dgm:t>
    </dgm:pt>
    <dgm:pt modelId="{795DB487-6B7E-4552-BEEB-91C70CBF9F27}" type="pres">
      <dgm:prSet presAssocID="{0879257F-3CB5-49B5-9B96-8E17E009B9BB}" presName="node" presStyleLbl="node1" presStyleIdx="4" presStyleCnt="7" custScaleX="1349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08EDF5-4541-4201-9AB1-A391330DFC92}" type="pres">
      <dgm:prSet presAssocID="{0879257F-3CB5-49B5-9B96-8E17E009B9BB}" presName="spNode" presStyleCnt="0"/>
      <dgm:spPr/>
    </dgm:pt>
    <dgm:pt modelId="{EC1E6E53-5A6D-4467-B24B-D3629FDC2E0D}" type="pres">
      <dgm:prSet presAssocID="{FD2ED106-4792-4126-8385-11CB2CF127A2}" presName="sibTrans" presStyleLbl="sibTrans1D1" presStyleIdx="4" presStyleCnt="7"/>
      <dgm:spPr/>
      <dgm:t>
        <a:bodyPr/>
        <a:lstStyle/>
        <a:p>
          <a:endParaRPr lang="ru-RU"/>
        </a:p>
      </dgm:t>
    </dgm:pt>
    <dgm:pt modelId="{B6336271-C3FA-4A96-81AB-03A6A31F65A5}" type="pres">
      <dgm:prSet presAssocID="{662162A8-02A5-4820-911E-D25CC29AACED}" presName="node" presStyleLbl="node1" presStyleIdx="5" presStyleCnt="7" custScaleX="1406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5B6781-4439-4CA9-9977-723E249943E1}" type="pres">
      <dgm:prSet presAssocID="{662162A8-02A5-4820-911E-D25CC29AACED}" presName="spNode" presStyleCnt="0"/>
      <dgm:spPr/>
    </dgm:pt>
    <dgm:pt modelId="{50735EA3-2D94-4281-940E-22A54A01F9A1}" type="pres">
      <dgm:prSet presAssocID="{9F121B6A-1871-4F88-9D08-FF4B215A272A}" presName="sibTrans" presStyleLbl="sibTrans1D1" presStyleIdx="5" presStyleCnt="7"/>
      <dgm:spPr/>
      <dgm:t>
        <a:bodyPr/>
        <a:lstStyle/>
        <a:p>
          <a:endParaRPr lang="ru-RU"/>
        </a:p>
      </dgm:t>
    </dgm:pt>
    <dgm:pt modelId="{DBE2784A-5C4C-4494-A1D3-51CED0386508}" type="pres">
      <dgm:prSet presAssocID="{19CC1EF8-6695-4218-9045-6AA5F1609CCA}" presName="node" presStyleLbl="node1" presStyleIdx="6" presStyleCnt="7" custScaleX="1706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E3ACC4-2E24-487D-96D0-677D4A688363}" type="pres">
      <dgm:prSet presAssocID="{19CC1EF8-6695-4218-9045-6AA5F1609CCA}" presName="spNode" presStyleCnt="0"/>
      <dgm:spPr/>
    </dgm:pt>
    <dgm:pt modelId="{5209925B-C861-4F6A-8828-DB5360E47FB8}" type="pres">
      <dgm:prSet presAssocID="{789CBDC1-E8A9-46B8-BC6A-5524FF53BF0C}" presName="sibTrans" presStyleLbl="sibTrans1D1" presStyleIdx="6" presStyleCnt="7"/>
      <dgm:spPr/>
      <dgm:t>
        <a:bodyPr/>
        <a:lstStyle/>
        <a:p>
          <a:endParaRPr lang="ru-RU"/>
        </a:p>
      </dgm:t>
    </dgm:pt>
  </dgm:ptLst>
  <dgm:cxnLst>
    <dgm:cxn modelId="{BB76236E-CC2F-467B-A027-EEFDEF891C17}" type="presOf" srcId="{FD2ED106-4792-4126-8385-11CB2CF127A2}" destId="{EC1E6E53-5A6D-4467-B24B-D3629FDC2E0D}" srcOrd="0" destOrd="0" presId="urn:microsoft.com/office/officeart/2005/8/layout/cycle6"/>
    <dgm:cxn modelId="{C15CFD18-D916-4199-8705-719AD6BE8BC2}" type="presOf" srcId="{A51287C0-9462-40ED-9E98-E24C3835E8EF}" destId="{628883BD-67E7-4DFA-9C7E-AF4BBC81B640}" srcOrd="0" destOrd="0" presId="urn:microsoft.com/office/officeart/2005/8/layout/cycle6"/>
    <dgm:cxn modelId="{FAA267FE-9483-43BB-BEE0-79F9D3D4B39E}" type="presOf" srcId="{662162A8-02A5-4820-911E-D25CC29AACED}" destId="{B6336271-C3FA-4A96-81AB-03A6A31F65A5}" srcOrd="0" destOrd="0" presId="urn:microsoft.com/office/officeart/2005/8/layout/cycle6"/>
    <dgm:cxn modelId="{FBC3150D-5C95-4CC4-8CCD-80158B651837}" srcId="{B8187453-507D-42FB-AA4D-2418420A2B57}" destId="{826356B5-C02E-4275-9B84-C4722E2AE3D3}" srcOrd="3" destOrd="0" parTransId="{FB7706E2-79D7-4EC4-8181-F9B9AF23DE8C}" sibTransId="{A51287C0-9462-40ED-9E98-E24C3835E8EF}"/>
    <dgm:cxn modelId="{768E7317-6684-40A4-93F2-E86DC5DDDCFB}" type="presOf" srcId="{19CC1EF8-6695-4218-9045-6AA5F1609CCA}" destId="{DBE2784A-5C4C-4494-A1D3-51CED0386508}" srcOrd="0" destOrd="0" presId="urn:microsoft.com/office/officeart/2005/8/layout/cycle6"/>
    <dgm:cxn modelId="{88B62F6A-46FA-4174-A48E-AAB82758B225}" type="presOf" srcId="{092CD96C-7983-46C2-8571-ECC501C0B2BA}" destId="{BBA38D9C-3C02-4E2C-81FB-545358DA36B5}" srcOrd="0" destOrd="0" presId="urn:microsoft.com/office/officeart/2005/8/layout/cycle6"/>
    <dgm:cxn modelId="{B6F0CE3A-D45A-4EA0-B789-F426BDA707B9}" type="presOf" srcId="{50AF0D30-A106-42E1-B34A-C9E6F9DE889E}" destId="{58B78154-5227-467D-BA58-B83D34983A52}" srcOrd="0" destOrd="0" presId="urn:microsoft.com/office/officeart/2005/8/layout/cycle6"/>
    <dgm:cxn modelId="{F134D133-83D5-4F59-8393-1B7F1D5C7827}" type="presOf" srcId="{FEA1BC63-91AF-449D-87B6-FB3F4C7DB8C7}" destId="{450C6130-1FA5-4788-84F2-9E32D1C95A20}" srcOrd="0" destOrd="0" presId="urn:microsoft.com/office/officeart/2005/8/layout/cycle6"/>
    <dgm:cxn modelId="{3166B794-83CD-485C-844C-D99D8D015DBE}" srcId="{B8187453-507D-42FB-AA4D-2418420A2B57}" destId="{A69C3FC6-350C-461B-982E-F37DF2B17A76}" srcOrd="2" destOrd="0" parTransId="{FFFCB782-EB2E-48FE-9580-268D4BB7A713}" sibTransId="{50AF0D30-A106-42E1-B34A-C9E6F9DE889E}"/>
    <dgm:cxn modelId="{95B41DC9-1513-4B7B-828A-27AAD2553584}" type="presOf" srcId="{9F121B6A-1871-4F88-9D08-FF4B215A272A}" destId="{50735EA3-2D94-4281-940E-22A54A01F9A1}" srcOrd="0" destOrd="0" presId="urn:microsoft.com/office/officeart/2005/8/layout/cycle6"/>
    <dgm:cxn modelId="{891DE156-A117-4F0E-9301-173F936D3E1A}" type="presOf" srcId="{789CBDC1-E8A9-46B8-BC6A-5524FF53BF0C}" destId="{5209925B-C861-4F6A-8828-DB5360E47FB8}" srcOrd="0" destOrd="0" presId="urn:microsoft.com/office/officeart/2005/8/layout/cycle6"/>
    <dgm:cxn modelId="{F511D71C-F7BD-46D2-94AF-417861E36C79}" type="presOf" srcId="{0879257F-3CB5-49B5-9B96-8E17E009B9BB}" destId="{795DB487-6B7E-4552-BEEB-91C70CBF9F27}" srcOrd="0" destOrd="0" presId="urn:microsoft.com/office/officeart/2005/8/layout/cycle6"/>
    <dgm:cxn modelId="{9C9BDA33-AE31-44A3-A020-3137755461CF}" srcId="{B8187453-507D-42FB-AA4D-2418420A2B57}" destId="{092CD96C-7983-46C2-8571-ECC501C0B2BA}" srcOrd="1" destOrd="0" parTransId="{06589270-066A-45FC-99D4-A12C90A243E9}" sibTransId="{7BA2246C-BD28-4B89-9310-22C01C71C10D}"/>
    <dgm:cxn modelId="{506E385E-5249-4D20-961A-F3FD1B9F74F1}" srcId="{B8187453-507D-42FB-AA4D-2418420A2B57}" destId="{FEA1BC63-91AF-449D-87B6-FB3F4C7DB8C7}" srcOrd="0" destOrd="0" parTransId="{E1365AF5-C589-4AAA-8B6A-2E61D6F3CA74}" sibTransId="{F220C002-0BE1-4F49-BD59-0C77BBAB6F04}"/>
    <dgm:cxn modelId="{F67055E6-7C0C-4BCC-A0E8-5E1BFA802E61}" type="presOf" srcId="{B8187453-507D-42FB-AA4D-2418420A2B57}" destId="{320B6982-B498-464D-A7AB-B39B3E4545FF}" srcOrd="0" destOrd="0" presId="urn:microsoft.com/office/officeart/2005/8/layout/cycle6"/>
    <dgm:cxn modelId="{5821A6FF-2B6C-4526-A475-21BF7D6AEDAA}" srcId="{B8187453-507D-42FB-AA4D-2418420A2B57}" destId="{662162A8-02A5-4820-911E-D25CC29AACED}" srcOrd="5" destOrd="0" parTransId="{6331C7A0-A9DB-44FD-9ADC-137AEB51CD12}" sibTransId="{9F121B6A-1871-4F88-9D08-FF4B215A272A}"/>
    <dgm:cxn modelId="{F0CABC64-689E-4CA6-ABB3-9B9DD2C73044}" srcId="{B8187453-507D-42FB-AA4D-2418420A2B57}" destId="{0879257F-3CB5-49B5-9B96-8E17E009B9BB}" srcOrd="4" destOrd="0" parTransId="{5C62FC39-6144-4DB9-98E4-723DBE022E2D}" sibTransId="{FD2ED106-4792-4126-8385-11CB2CF127A2}"/>
    <dgm:cxn modelId="{B6E1D296-2330-4689-BA9C-D3CC5327B2A4}" type="presOf" srcId="{7BA2246C-BD28-4B89-9310-22C01C71C10D}" destId="{F38367F9-3A96-45D4-B3CD-42AA1221E86A}" srcOrd="0" destOrd="0" presId="urn:microsoft.com/office/officeart/2005/8/layout/cycle6"/>
    <dgm:cxn modelId="{3C689A7F-A59C-4581-B506-7AAD19AC945C}" srcId="{B8187453-507D-42FB-AA4D-2418420A2B57}" destId="{19CC1EF8-6695-4218-9045-6AA5F1609CCA}" srcOrd="6" destOrd="0" parTransId="{5CD63F4B-07EC-4CCC-9BFE-C977E9C4EA32}" sibTransId="{789CBDC1-E8A9-46B8-BC6A-5524FF53BF0C}"/>
    <dgm:cxn modelId="{AEE0D63B-451C-4F43-BE60-2421C1927EB1}" type="presOf" srcId="{A69C3FC6-350C-461B-982E-F37DF2B17A76}" destId="{42AC01E7-86DB-401B-9215-B62A69C3AC0A}" srcOrd="0" destOrd="0" presId="urn:microsoft.com/office/officeart/2005/8/layout/cycle6"/>
    <dgm:cxn modelId="{D6ED9C36-F073-4166-A562-62F26E632E62}" type="presOf" srcId="{826356B5-C02E-4275-9B84-C4722E2AE3D3}" destId="{5DEB3801-D6D4-4F88-90C0-A11C07E72E26}" srcOrd="0" destOrd="0" presId="urn:microsoft.com/office/officeart/2005/8/layout/cycle6"/>
    <dgm:cxn modelId="{A4C45F70-31D0-4CE0-B8F8-4E75905525AE}" type="presOf" srcId="{F220C002-0BE1-4F49-BD59-0C77BBAB6F04}" destId="{EAC59B24-C788-45C1-96F8-FBD4932407FC}" srcOrd="0" destOrd="0" presId="urn:microsoft.com/office/officeart/2005/8/layout/cycle6"/>
    <dgm:cxn modelId="{E5E5B5BE-73A8-4005-A954-4E94752F6C39}" type="presParOf" srcId="{320B6982-B498-464D-A7AB-B39B3E4545FF}" destId="{450C6130-1FA5-4788-84F2-9E32D1C95A20}" srcOrd="0" destOrd="0" presId="urn:microsoft.com/office/officeart/2005/8/layout/cycle6"/>
    <dgm:cxn modelId="{A23DC76E-41B3-4C1C-BA74-2ED84D72A1BA}" type="presParOf" srcId="{320B6982-B498-464D-A7AB-B39B3E4545FF}" destId="{613D33DB-0300-470D-BD99-0530B662DA7B}" srcOrd="1" destOrd="0" presId="urn:microsoft.com/office/officeart/2005/8/layout/cycle6"/>
    <dgm:cxn modelId="{FAB9CBDF-86D9-4175-98D4-E6E6AF1DBCAB}" type="presParOf" srcId="{320B6982-B498-464D-A7AB-B39B3E4545FF}" destId="{EAC59B24-C788-45C1-96F8-FBD4932407FC}" srcOrd="2" destOrd="0" presId="urn:microsoft.com/office/officeart/2005/8/layout/cycle6"/>
    <dgm:cxn modelId="{919DA7C7-625E-4C82-96D7-210B2523B6F5}" type="presParOf" srcId="{320B6982-B498-464D-A7AB-B39B3E4545FF}" destId="{BBA38D9C-3C02-4E2C-81FB-545358DA36B5}" srcOrd="3" destOrd="0" presId="urn:microsoft.com/office/officeart/2005/8/layout/cycle6"/>
    <dgm:cxn modelId="{5F872E4F-A8DC-4290-B278-EC34D53AD029}" type="presParOf" srcId="{320B6982-B498-464D-A7AB-B39B3E4545FF}" destId="{F3D034D7-A8C0-444C-8FE8-B70447B8680D}" srcOrd="4" destOrd="0" presId="urn:microsoft.com/office/officeart/2005/8/layout/cycle6"/>
    <dgm:cxn modelId="{4817F9C2-0420-4EF8-9304-728A70478879}" type="presParOf" srcId="{320B6982-B498-464D-A7AB-B39B3E4545FF}" destId="{F38367F9-3A96-45D4-B3CD-42AA1221E86A}" srcOrd="5" destOrd="0" presId="urn:microsoft.com/office/officeart/2005/8/layout/cycle6"/>
    <dgm:cxn modelId="{094368BE-2EBB-43C6-A699-FD3CFDB2D625}" type="presParOf" srcId="{320B6982-B498-464D-A7AB-B39B3E4545FF}" destId="{42AC01E7-86DB-401B-9215-B62A69C3AC0A}" srcOrd="6" destOrd="0" presId="urn:microsoft.com/office/officeart/2005/8/layout/cycle6"/>
    <dgm:cxn modelId="{CB9D8DDD-C802-4753-AB68-9A422BEB17A5}" type="presParOf" srcId="{320B6982-B498-464D-A7AB-B39B3E4545FF}" destId="{40857F90-9AC6-496E-BF54-B52E8F0E9987}" srcOrd="7" destOrd="0" presId="urn:microsoft.com/office/officeart/2005/8/layout/cycle6"/>
    <dgm:cxn modelId="{0CD59659-D97C-4B60-ADFB-2CDB7ADE5224}" type="presParOf" srcId="{320B6982-B498-464D-A7AB-B39B3E4545FF}" destId="{58B78154-5227-467D-BA58-B83D34983A52}" srcOrd="8" destOrd="0" presId="urn:microsoft.com/office/officeart/2005/8/layout/cycle6"/>
    <dgm:cxn modelId="{8D376BE5-AE48-483B-8F37-0E441566D979}" type="presParOf" srcId="{320B6982-B498-464D-A7AB-B39B3E4545FF}" destId="{5DEB3801-D6D4-4F88-90C0-A11C07E72E26}" srcOrd="9" destOrd="0" presId="urn:microsoft.com/office/officeart/2005/8/layout/cycle6"/>
    <dgm:cxn modelId="{438DF015-C931-4AC5-B0E3-A9300D0421D9}" type="presParOf" srcId="{320B6982-B498-464D-A7AB-B39B3E4545FF}" destId="{63D26BEF-6054-4B8B-8C24-C40062B32DF4}" srcOrd="10" destOrd="0" presId="urn:microsoft.com/office/officeart/2005/8/layout/cycle6"/>
    <dgm:cxn modelId="{E203945E-8A56-4B64-B03B-FAD95C6E8D5A}" type="presParOf" srcId="{320B6982-B498-464D-A7AB-B39B3E4545FF}" destId="{628883BD-67E7-4DFA-9C7E-AF4BBC81B640}" srcOrd="11" destOrd="0" presId="urn:microsoft.com/office/officeart/2005/8/layout/cycle6"/>
    <dgm:cxn modelId="{E2CE9AEC-3DA7-424A-B679-219C4AF7EC2A}" type="presParOf" srcId="{320B6982-B498-464D-A7AB-B39B3E4545FF}" destId="{795DB487-6B7E-4552-BEEB-91C70CBF9F27}" srcOrd="12" destOrd="0" presId="urn:microsoft.com/office/officeart/2005/8/layout/cycle6"/>
    <dgm:cxn modelId="{85EE3BAE-CE98-4595-9B1D-A8FF1D9DCFB7}" type="presParOf" srcId="{320B6982-B498-464D-A7AB-B39B3E4545FF}" destId="{FA08EDF5-4541-4201-9AB1-A391330DFC92}" srcOrd="13" destOrd="0" presId="urn:microsoft.com/office/officeart/2005/8/layout/cycle6"/>
    <dgm:cxn modelId="{22D10268-2924-46B7-BE4B-65857029B388}" type="presParOf" srcId="{320B6982-B498-464D-A7AB-B39B3E4545FF}" destId="{EC1E6E53-5A6D-4467-B24B-D3629FDC2E0D}" srcOrd="14" destOrd="0" presId="urn:microsoft.com/office/officeart/2005/8/layout/cycle6"/>
    <dgm:cxn modelId="{1470FF79-FDAA-4A80-B237-F19D23A07A32}" type="presParOf" srcId="{320B6982-B498-464D-A7AB-B39B3E4545FF}" destId="{B6336271-C3FA-4A96-81AB-03A6A31F65A5}" srcOrd="15" destOrd="0" presId="urn:microsoft.com/office/officeart/2005/8/layout/cycle6"/>
    <dgm:cxn modelId="{77644622-E206-4498-B8B1-A4CCBE439FD1}" type="presParOf" srcId="{320B6982-B498-464D-A7AB-B39B3E4545FF}" destId="{BE5B6781-4439-4CA9-9977-723E249943E1}" srcOrd="16" destOrd="0" presId="urn:microsoft.com/office/officeart/2005/8/layout/cycle6"/>
    <dgm:cxn modelId="{EADF3908-AE47-42C9-B7EC-7CDFA7149082}" type="presParOf" srcId="{320B6982-B498-464D-A7AB-B39B3E4545FF}" destId="{50735EA3-2D94-4281-940E-22A54A01F9A1}" srcOrd="17" destOrd="0" presId="urn:microsoft.com/office/officeart/2005/8/layout/cycle6"/>
    <dgm:cxn modelId="{86B7FB69-362F-46ED-96EF-8E8A968C6199}" type="presParOf" srcId="{320B6982-B498-464D-A7AB-B39B3E4545FF}" destId="{DBE2784A-5C4C-4494-A1D3-51CED0386508}" srcOrd="18" destOrd="0" presId="urn:microsoft.com/office/officeart/2005/8/layout/cycle6"/>
    <dgm:cxn modelId="{5DAF4F72-77B3-429E-BF06-34DF42A6C4F2}" type="presParOf" srcId="{320B6982-B498-464D-A7AB-B39B3E4545FF}" destId="{5BE3ACC4-2E24-487D-96D0-677D4A688363}" srcOrd="19" destOrd="0" presId="urn:microsoft.com/office/officeart/2005/8/layout/cycle6"/>
    <dgm:cxn modelId="{DF022C11-788F-4267-8D38-98165C1A7211}" type="presParOf" srcId="{320B6982-B498-464D-A7AB-B39B3E4545FF}" destId="{5209925B-C861-4F6A-8828-DB5360E47FB8}" srcOrd="20" destOrd="0" presId="urn:microsoft.com/office/officeart/2005/8/layout/cycle6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DD447D-89CA-4D31-A640-D01EFA5350A0}">
      <dsp:nvSpPr>
        <dsp:cNvPr id="0" name=""/>
        <dsp:cNvSpPr/>
      </dsp:nvSpPr>
      <dsp:spPr>
        <a:xfrm>
          <a:off x="0" y="2368"/>
          <a:ext cx="7286676" cy="73206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 Гармоничное умственное, нравственное и эстетическое развитие.</a:t>
          </a:r>
          <a:endParaRPr lang="ru-RU" sz="1800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35736" y="38104"/>
        <a:ext cx="7215204" cy="660589"/>
      </dsp:txXfrm>
    </dsp:sp>
    <dsp:sp modelId="{F15A3B3F-ED75-41D6-B8BF-D83C4C548FC9}">
      <dsp:nvSpPr>
        <dsp:cNvPr id="0" name=""/>
        <dsp:cNvSpPr/>
      </dsp:nvSpPr>
      <dsp:spPr>
        <a:xfrm>
          <a:off x="0" y="748730"/>
          <a:ext cx="7286676" cy="732061"/>
        </a:xfrm>
        <a:prstGeom prst="roundRect">
          <a:avLst/>
        </a:prstGeom>
        <a:gradFill rotWithShape="0">
          <a:gsLst>
            <a:gs pos="0">
              <a:schemeClr val="accent5">
                <a:hueOff val="2860740"/>
                <a:satOff val="-3906"/>
                <a:lumOff val="-55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2860740"/>
                <a:satOff val="-3906"/>
                <a:lumOff val="-55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2860740"/>
                <a:satOff val="-3906"/>
                <a:lumOff val="-55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  Педагогическое мастерство.</a:t>
          </a:r>
          <a:endParaRPr lang="ru-RU" sz="1800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35736" y="784466"/>
        <a:ext cx="7215204" cy="660589"/>
      </dsp:txXfrm>
    </dsp:sp>
    <dsp:sp modelId="{C0AFD612-FF33-40BF-A549-6BA41382B73A}">
      <dsp:nvSpPr>
        <dsp:cNvPr id="0" name=""/>
        <dsp:cNvSpPr/>
      </dsp:nvSpPr>
      <dsp:spPr>
        <a:xfrm>
          <a:off x="0" y="1495093"/>
          <a:ext cx="7286676" cy="732061"/>
        </a:xfrm>
        <a:prstGeom prst="roundRect">
          <a:avLst/>
        </a:prstGeom>
        <a:gradFill rotWithShape="0">
          <a:gsLst>
            <a:gs pos="0">
              <a:schemeClr val="accent5">
                <a:hueOff val="5721480"/>
                <a:satOff val="-7812"/>
                <a:lumOff val="-111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5721480"/>
                <a:satOff val="-7812"/>
                <a:lumOff val="-111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5721480"/>
                <a:satOff val="-7812"/>
                <a:lumOff val="-111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   Установка на постоянное самосовершенствование.</a:t>
          </a:r>
          <a:endParaRPr lang="ru-RU" sz="1800" kern="1200" dirty="0" smtClean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35736" y="1530829"/>
        <a:ext cx="7215204" cy="660589"/>
      </dsp:txXfrm>
    </dsp:sp>
    <dsp:sp modelId="{746F60F4-3EE8-43E6-AF6A-AD610185F9ED}">
      <dsp:nvSpPr>
        <dsp:cNvPr id="0" name=""/>
        <dsp:cNvSpPr/>
      </dsp:nvSpPr>
      <dsp:spPr>
        <a:xfrm>
          <a:off x="0" y="2241456"/>
          <a:ext cx="7286676" cy="732061"/>
        </a:xfrm>
        <a:prstGeom prst="roundRect">
          <a:avLst/>
        </a:prstGeom>
        <a:gradFill rotWithShape="0">
          <a:gsLst>
            <a:gs pos="0">
              <a:schemeClr val="accent5">
                <a:hueOff val="8582220"/>
                <a:satOff val="-11718"/>
                <a:lumOff val="-166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8582220"/>
                <a:satOff val="-11718"/>
                <a:lumOff val="-166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8582220"/>
                <a:satOff val="-11718"/>
                <a:lumOff val="-166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tabLst>
              <a:tab pos="0" algn="l"/>
              <a:tab pos="449263" algn="l"/>
              <a:tab pos="898525" algn="l"/>
              <a:tab pos="1347788" algn="l"/>
              <a:tab pos="1797050" algn="l"/>
              <a:tab pos="2246313" algn="l"/>
              <a:tab pos="2695575" algn="l"/>
              <a:tab pos="3144838" algn="l"/>
              <a:tab pos="3594100" algn="l"/>
              <a:tab pos="4043363" algn="l"/>
              <a:tab pos="4492625" algn="l"/>
              <a:tab pos="4941888" algn="l"/>
              <a:tab pos="5391150" algn="l"/>
              <a:tab pos="5840413" algn="l"/>
              <a:tab pos="6289675" algn="l"/>
              <a:tab pos="6738938" algn="l"/>
              <a:tab pos="7188200" algn="l"/>
            </a:tabLst>
          </a:pPr>
          <a:r>
            <a:rPr lang="ru-RU" sz="1800" kern="12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    Культура поведения и общения, педагогический такт.</a:t>
          </a:r>
          <a:endParaRPr lang="ru-RU" sz="1800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35736" y="2277192"/>
        <a:ext cx="7215204" cy="660589"/>
      </dsp:txXfrm>
    </dsp:sp>
    <dsp:sp modelId="{B65F38C2-F128-4184-8EA8-BED19A4E7BBE}">
      <dsp:nvSpPr>
        <dsp:cNvPr id="0" name=""/>
        <dsp:cNvSpPr/>
      </dsp:nvSpPr>
      <dsp:spPr>
        <a:xfrm>
          <a:off x="0" y="2987819"/>
          <a:ext cx="7286676" cy="732061"/>
        </a:xfrm>
        <a:prstGeom prst="roundRect">
          <a:avLst/>
        </a:prstGeom>
        <a:gradFill rotWithShape="0">
          <a:gsLst>
            <a:gs pos="0">
              <a:schemeClr val="accent5">
                <a:hueOff val="11442960"/>
                <a:satOff val="-15624"/>
                <a:lumOff val="-222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1442960"/>
                <a:satOff val="-15624"/>
                <a:lumOff val="-222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1442960"/>
                <a:satOff val="-15624"/>
                <a:lumOff val="-222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3175" lvl="0" indent="266700" algn="l" defTabSz="800100" hangingPunct="1">
            <a:lnSpc>
              <a:spcPct val="100000"/>
            </a:lnSpc>
            <a:spcBef>
              <a:spcPct val="0"/>
            </a:spcBef>
            <a:spcAft>
              <a:spcPts val="300"/>
            </a:spcAft>
            <a:tabLst>
              <a:tab pos="0" algn="l"/>
              <a:tab pos="449263" algn="l"/>
              <a:tab pos="898525" algn="l"/>
              <a:tab pos="1347788" algn="l"/>
              <a:tab pos="1797050" algn="l"/>
              <a:tab pos="2246313" algn="l"/>
              <a:tab pos="2695575" algn="l"/>
              <a:tab pos="3144838" algn="l"/>
              <a:tab pos="3594100" algn="l"/>
              <a:tab pos="4043363" algn="l"/>
              <a:tab pos="4492625" algn="l"/>
              <a:tab pos="4941888" algn="l"/>
              <a:tab pos="5391150" algn="l"/>
              <a:tab pos="5840413" algn="l"/>
              <a:tab pos="6289675" algn="l"/>
              <a:tab pos="6738938" algn="l"/>
              <a:tab pos="7188200" algn="l"/>
            </a:tabLst>
          </a:pPr>
          <a:r>
            <a:rPr lang="ru-RU" sz="1800" kern="12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Личностная самостоятельность учителя.</a:t>
          </a:r>
          <a:endParaRPr lang="ru-RU" sz="1800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35736" y="3023555"/>
        <a:ext cx="7215204" cy="660589"/>
      </dsp:txXfrm>
    </dsp:sp>
    <dsp:sp modelId="{082E7777-3BCB-40D0-AC33-C0D7DBC3B1D6}">
      <dsp:nvSpPr>
        <dsp:cNvPr id="0" name=""/>
        <dsp:cNvSpPr/>
      </dsp:nvSpPr>
      <dsp:spPr>
        <a:xfrm>
          <a:off x="0" y="3734181"/>
          <a:ext cx="7286676" cy="732061"/>
        </a:xfrm>
        <a:prstGeom prst="roundRect">
          <a:avLst/>
        </a:prstGeom>
        <a:gradFill rotWithShape="0">
          <a:gsLst>
            <a:gs pos="0">
              <a:schemeClr val="accent5">
                <a:hueOff val="14303700"/>
                <a:satOff val="-19530"/>
                <a:lumOff val="-27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4303700"/>
                <a:satOff val="-19530"/>
                <a:lumOff val="-27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4303700"/>
                <a:satOff val="-19530"/>
                <a:lumOff val="-27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3175" lvl="0" indent="266700" algn="l" defTabSz="800100" hangingPunct="1">
            <a:lnSpc>
              <a:spcPct val="100000"/>
            </a:lnSpc>
            <a:spcBef>
              <a:spcPct val="0"/>
            </a:spcBef>
            <a:spcAft>
              <a:spcPts val="300"/>
            </a:spcAft>
            <a:tabLst>
              <a:tab pos="0" algn="l"/>
              <a:tab pos="449263" algn="l"/>
              <a:tab pos="898525" algn="l"/>
              <a:tab pos="1347788" algn="l"/>
              <a:tab pos="1797050" algn="l"/>
              <a:tab pos="2246313" algn="l"/>
              <a:tab pos="2695575" algn="l"/>
              <a:tab pos="3144838" algn="l"/>
              <a:tab pos="3594100" algn="l"/>
              <a:tab pos="4043363" algn="l"/>
              <a:tab pos="4492625" algn="l"/>
              <a:tab pos="4941888" algn="l"/>
              <a:tab pos="5391150" algn="l"/>
              <a:tab pos="5840413" algn="l"/>
              <a:tab pos="6289675" algn="l"/>
              <a:tab pos="6738938" algn="l"/>
              <a:tab pos="7188200" algn="l"/>
            </a:tabLst>
          </a:pPr>
          <a:r>
            <a:rPr lang="ru-RU" sz="1800" kern="12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Общая педагогическая эрудиция и компетентность.</a:t>
          </a:r>
          <a:endParaRPr lang="ru-RU" sz="1800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35736" y="3769917"/>
        <a:ext cx="7215204" cy="660589"/>
      </dsp:txXfrm>
    </dsp:sp>
    <dsp:sp modelId="{BA2DF57F-63DD-42F4-8CB7-03644C6F11E0}">
      <dsp:nvSpPr>
        <dsp:cNvPr id="0" name=""/>
        <dsp:cNvSpPr/>
      </dsp:nvSpPr>
      <dsp:spPr>
        <a:xfrm>
          <a:off x="0" y="4480544"/>
          <a:ext cx="7286676" cy="732061"/>
        </a:xfrm>
        <a:prstGeom prst="roundRect">
          <a:avLst/>
        </a:prstGeom>
        <a:gradFill rotWithShape="0">
          <a:gsLst>
            <a:gs pos="0">
              <a:schemeClr val="accent5">
                <a:hueOff val="17164440"/>
                <a:satOff val="-23436"/>
                <a:lumOff val="-333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7164440"/>
                <a:satOff val="-23436"/>
                <a:lumOff val="-333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7164440"/>
                <a:satOff val="-23436"/>
                <a:lumOff val="-333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3175" lvl="0" indent="266700" algn="l" defTabSz="800100" hangingPunct="1">
            <a:lnSpc>
              <a:spcPct val="100000"/>
            </a:lnSpc>
            <a:spcBef>
              <a:spcPct val="0"/>
            </a:spcBef>
            <a:spcAft>
              <a:spcPts val="300"/>
            </a:spcAft>
            <a:tabLst>
              <a:tab pos="0" algn="l"/>
              <a:tab pos="449263" algn="l"/>
              <a:tab pos="898525" algn="l"/>
              <a:tab pos="1347788" algn="l"/>
              <a:tab pos="1797050" algn="l"/>
              <a:tab pos="2246313" algn="l"/>
              <a:tab pos="2695575" algn="l"/>
              <a:tab pos="3144838" algn="l"/>
              <a:tab pos="3594100" algn="l"/>
              <a:tab pos="4043363" algn="l"/>
              <a:tab pos="4492625" algn="l"/>
              <a:tab pos="4941888" algn="l"/>
              <a:tab pos="5391150" algn="l"/>
              <a:tab pos="5840413" algn="l"/>
              <a:tab pos="6289675" algn="l"/>
              <a:tab pos="6738938" algn="l"/>
              <a:tab pos="7188200" algn="l"/>
            </a:tabLst>
          </a:pPr>
          <a:r>
            <a:rPr lang="ru-RU" sz="1800" kern="12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Доброжелательность, общительность  и увлечённость работой.</a:t>
          </a:r>
          <a:endParaRPr lang="ru-RU" sz="1800" kern="1200" dirty="0" smtClean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35736" y="4516280"/>
        <a:ext cx="7215204" cy="6605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541AAC-9086-4C06-ADF1-4B60DCF48F8F}">
      <dsp:nvSpPr>
        <dsp:cNvPr id="0" name=""/>
        <dsp:cNvSpPr/>
      </dsp:nvSpPr>
      <dsp:spPr>
        <a:xfrm>
          <a:off x="0" y="237953"/>
          <a:ext cx="6786609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E7DF1FB-97DB-407B-B9E5-1F5C306C7CAD}">
      <dsp:nvSpPr>
        <dsp:cNvPr id="0" name=""/>
        <dsp:cNvSpPr/>
      </dsp:nvSpPr>
      <dsp:spPr>
        <a:xfrm>
          <a:off x="285750" y="2"/>
          <a:ext cx="4750626" cy="4428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9562" tIns="0" rIns="17956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Общение с детьми</a:t>
          </a:r>
          <a:endParaRPr lang="ru-RU" sz="1600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307366" y="21618"/>
        <a:ext cx="4707394" cy="399568"/>
      </dsp:txXfrm>
    </dsp:sp>
    <dsp:sp modelId="{25BD65DA-4273-4B35-AE7A-8F8DAE4097AE}">
      <dsp:nvSpPr>
        <dsp:cNvPr id="0" name=""/>
        <dsp:cNvSpPr/>
      </dsp:nvSpPr>
      <dsp:spPr>
        <a:xfrm>
          <a:off x="0" y="918353"/>
          <a:ext cx="6786609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2860740"/>
              <a:satOff val="-3906"/>
              <a:lumOff val="-55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133443D-503B-4245-B560-9031C1E2F3D1}">
      <dsp:nvSpPr>
        <dsp:cNvPr id="0" name=""/>
        <dsp:cNvSpPr/>
      </dsp:nvSpPr>
      <dsp:spPr>
        <a:xfrm>
          <a:off x="339330" y="696953"/>
          <a:ext cx="4750626" cy="442800"/>
        </a:xfrm>
        <a:prstGeom prst="roundRect">
          <a:avLst/>
        </a:prstGeom>
        <a:gradFill rotWithShape="0">
          <a:gsLst>
            <a:gs pos="0">
              <a:schemeClr val="accent5">
                <a:hueOff val="2860740"/>
                <a:satOff val="-3906"/>
                <a:lumOff val="-55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2860740"/>
                <a:satOff val="-3906"/>
                <a:lumOff val="-55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2860740"/>
                <a:satOff val="-3906"/>
                <a:lumOff val="-55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9562" tIns="0" rIns="17956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Умственная работа</a:t>
          </a:r>
          <a:endParaRPr lang="ru-RU" sz="1600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360946" y="718569"/>
        <a:ext cx="4707394" cy="399568"/>
      </dsp:txXfrm>
    </dsp:sp>
    <dsp:sp modelId="{389CDF60-968F-43D3-AF72-803843E8E07E}">
      <dsp:nvSpPr>
        <dsp:cNvPr id="0" name=""/>
        <dsp:cNvSpPr/>
      </dsp:nvSpPr>
      <dsp:spPr>
        <a:xfrm>
          <a:off x="0" y="1598754"/>
          <a:ext cx="6786609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5721480"/>
              <a:satOff val="-7812"/>
              <a:lumOff val="-111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88AE5BD-5A12-4B11-B7E3-67835A36D2CD}">
      <dsp:nvSpPr>
        <dsp:cNvPr id="0" name=""/>
        <dsp:cNvSpPr/>
      </dsp:nvSpPr>
      <dsp:spPr>
        <a:xfrm>
          <a:off x="339330" y="1377353"/>
          <a:ext cx="4750626" cy="442800"/>
        </a:xfrm>
        <a:prstGeom prst="roundRect">
          <a:avLst/>
        </a:prstGeom>
        <a:gradFill rotWithShape="0">
          <a:gsLst>
            <a:gs pos="0">
              <a:schemeClr val="accent5">
                <a:hueOff val="5721480"/>
                <a:satOff val="-7812"/>
                <a:lumOff val="-111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5721480"/>
                <a:satOff val="-7812"/>
                <a:lumOff val="-111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5721480"/>
                <a:satOff val="-7812"/>
                <a:lumOff val="-111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9562" tIns="0" rIns="17956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Стабильность в работе</a:t>
          </a:r>
          <a:endParaRPr lang="ru-RU" sz="1600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360946" y="1398969"/>
        <a:ext cx="4707394" cy="399568"/>
      </dsp:txXfrm>
    </dsp:sp>
    <dsp:sp modelId="{FABD84D0-A2D0-4244-BB40-94C8F13C9100}">
      <dsp:nvSpPr>
        <dsp:cNvPr id="0" name=""/>
        <dsp:cNvSpPr/>
      </dsp:nvSpPr>
      <dsp:spPr>
        <a:xfrm>
          <a:off x="0" y="2279154"/>
          <a:ext cx="6786609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8582220"/>
              <a:satOff val="-11718"/>
              <a:lumOff val="-166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AA5AF8C-220C-4699-BEFA-65EAFFCAB0D6}">
      <dsp:nvSpPr>
        <dsp:cNvPr id="0" name=""/>
        <dsp:cNvSpPr/>
      </dsp:nvSpPr>
      <dsp:spPr>
        <a:xfrm>
          <a:off x="339330" y="2057754"/>
          <a:ext cx="4750626" cy="442800"/>
        </a:xfrm>
        <a:prstGeom prst="roundRect">
          <a:avLst/>
        </a:prstGeom>
        <a:gradFill rotWithShape="0">
          <a:gsLst>
            <a:gs pos="0">
              <a:schemeClr val="accent5">
                <a:hueOff val="8582220"/>
                <a:satOff val="-11718"/>
                <a:lumOff val="-166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8582220"/>
                <a:satOff val="-11718"/>
                <a:lumOff val="-166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8582220"/>
                <a:satOff val="-11718"/>
                <a:lumOff val="-166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9562" tIns="0" rIns="17956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Длительный отпуск</a:t>
          </a:r>
          <a:endParaRPr lang="ru-RU" sz="1600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360946" y="2079370"/>
        <a:ext cx="4707394" cy="399568"/>
      </dsp:txXfrm>
    </dsp:sp>
    <dsp:sp modelId="{731BDEE9-9178-40CE-AF0C-35131896A944}">
      <dsp:nvSpPr>
        <dsp:cNvPr id="0" name=""/>
        <dsp:cNvSpPr/>
      </dsp:nvSpPr>
      <dsp:spPr>
        <a:xfrm>
          <a:off x="0" y="2959554"/>
          <a:ext cx="6786609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11442960"/>
              <a:satOff val="-15624"/>
              <a:lumOff val="-222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12EDF44-DD18-40D7-87F7-274618A466E9}">
      <dsp:nvSpPr>
        <dsp:cNvPr id="0" name=""/>
        <dsp:cNvSpPr/>
      </dsp:nvSpPr>
      <dsp:spPr>
        <a:xfrm>
          <a:off x="339330" y="2738154"/>
          <a:ext cx="4750626" cy="442800"/>
        </a:xfrm>
        <a:prstGeom prst="roundRect">
          <a:avLst/>
        </a:prstGeom>
        <a:gradFill rotWithShape="0">
          <a:gsLst>
            <a:gs pos="0">
              <a:schemeClr val="accent5">
                <a:hueOff val="11442960"/>
                <a:satOff val="-15624"/>
                <a:lumOff val="-222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1442960"/>
                <a:satOff val="-15624"/>
                <a:lumOff val="-222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1442960"/>
                <a:satOff val="-15624"/>
                <a:lumOff val="-222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9562" tIns="0" rIns="17956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Реализация своих творческих способностей</a:t>
          </a:r>
          <a:endParaRPr lang="ru-RU" sz="1600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360946" y="2759770"/>
        <a:ext cx="4707394" cy="399568"/>
      </dsp:txXfrm>
    </dsp:sp>
    <dsp:sp modelId="{D13CB0FF-CB03-4B17-8ED6-EEF7FD1ECE2E}">
      <dsp:nvSpPr>
        <dsp:cNvPr id="0" name=""/>
        <dsp:cNvSpPr/>
      </dsp:nvSpPr>
      <dsp:spPr>
        <a:xfrm>
          <a:off x="0" y="3639954"/>
          <a:ext cx="6786609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14303700"/>
              <a:satOff val="-19530"/>
              <a:lumOff val="-2777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50BB9E9-559B-4662-970A-6967CA12A316}">
      <dsp:nvSpPr>
        <dsp:cNvPr id="0" name=""/>
        <dsp:cNvSpPr/>
      </dsp:nvSpPr>
      <dsp:spPr>
        <a:xfrm>
          <a:off x="339330" y="3418554"/>
          <a:ext cx="4750626" cy="442800"/>
        </a:xfrm>
        <a:prstGeom prst="roundRect">
          <a:avLst/>
        </a:prstGeom>
        <a:gradFill rotWithShape="0">
          <a:gsLst>
            <a:gs pos="0">
              <a:schemeClr val="accent5">
                <a:hueOff val="14303700"/>
                <a:satOff val="-19530"/>
                <a:lumOff val="-27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4303700"/>
                <a:satOff val="-19530"/>
                <a:lumOff val="-27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4303700"/>
                <a:satOff val="-19530"/>
                <a:lumOff val="-27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9562" tIns="0" rIns="17956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Своевременная выплата заработной платы</a:t>
          </a:r>
          <a:endParaRPr lang="ru-RU" sz="1600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360946" y="3440170"/>
        <a:ext cx="4707394" cy="399568"/>
      </dsp:txXfrm>
    </dsp:sp>
    <dsp:sp modelId="{25D00F9C-957A-4C0D-B994-0F66894EE4F2}">
      <dsp:nvSpPr>
        <dsp:cNvPr id="0" name=""/>
        <dsp:cNvSpPr/>
      </dsp:nvSpPr>
      <dsp:spPr>
        <a:xfrm>
          <a:off x="0" y="4320353"/>
          <a:ext cx="6786609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17164440"/>
              <a:satOff val="-23436"/>
              <a:lumOff val="-333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C899578-BCF6-414C-81B9-591C2F0C2C1D}">
      <dsp:nvSpPr>
        <dsp:cNvPr id="0" name=""/>
        <dsp:cNvSpPr/>
      </dsp:nvSpPr>
      <dsp:spPr>
        <a:xfrm>
          <a:off x="339330" y="4098954"/>
          <a:ext cx="4750626" cy="442800"/>
        </a:xfrm>
        <a:prstGeom prst="roundRect">
          <a:avLst/>
        </a:prstGeom>
        <a:gradFill rotWithShape="0">
          <a:gsLst>
            <a:gs pos="0">
              <a:schemeClr val="accent5">
                <a:hueOff val="17164440"/>
                <a:satOff val="-23436"/>
                <a:lumOff val="-333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7164440"/>
                <a:satOff val="-23436"/>
                <a:lumOff val="-333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7164440"/>
                <a:satOff val="-23436"/>
                <a:lumOff val="-333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9562" tIns="0" rIns="179562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Благодарность родителей и учеников</a:t>
          </a:r>
          <a:endParaRPr lang="ru-RU" sz="1600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360946" y="4120570"/>
        <a:ext cx="4707394" cy="3995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C5801F-E845-4D13-A681-007B1025E47F}">
      <dsp:nvSpPr>
        <dsp:cNvPr id="0" name=""/>
        <dsp:cNvSpPr/>
      </dsp:nvSpPr>
      <dsp:spPr>
        <a:xfrm>
          <a:off x="0" y="416974"/>
          <a:ext cx="7145363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0E42E88-EC5C-43E6-A91B-DE76A0907489}">
      <dsp:nvSpPr>
        <dsp:cNvPr id="0" name=""/>
        <dsp:cNvSpPr/>
      </dsp:nvSpPr>
      <dsp:spPr>
        <a:xfrm>
          <a:off x="357268" y="33214"/>
          <a:ext cx="5001754" cy="7675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89054" tIns="0" rIns="18905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</a:rPr>
            <a:t>Нервная работа, требующая колоссального терпения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394735" y="70681"/>
        <a:ext cx="4926820" cy="692586"/>
      </dsp:txXfrm>
    </dsp:sp>
    <dsp:sp modelId="{BC5D5E07-2D74-4D06-9DCF-93C99EB87148}">
      <dsp:nvSpPr>
        <dsp:cNvPr id="0" name=""/>
        <dsp:cNvSpPr/>
      </dsp:nvSpPr>
      <dsp:spPr>
        <a:xfrm>
          <a:off x="0" y="1596334"/>
          <a:ext cx="7145363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5721480"/>
              <a:satOff val="-7812"/>
              <a:lumOff val="-111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F63B3D7-CFA3-4406-95E4-F76EDCDDE3DB}">
      <dsp:nvSpPr>
        <dsp:cNvPr id="0" name=""/>
        <dsp:cNvSpPr/>
      </dsp:nvSpPr>
      <dsp:spPr>
        <a:xfrm>
          <a:off x="357268" y="1212574"/>
          <a:ext cx="5001754" cy="767520"/>
        </a:xfrm>
        <a:prstGeom prst="roundRect">
          <a:avLst/>
        </a:prstGeom>
        <a:gradFill rotWithShape="0">
          <a:gsLst>
            <a:gs pos="0">
              <a:schemeClr val="accent5">
                <a:hueOff val="5721480"/>
                <a:satOff val="-7812"/>
                <a:lumOff val="-111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5721480"/>
                <a:satOff val="-7812"/>
                <a:lumOff val="-111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5721480"/>
                <a:satOff val="-7812"/>
                <a:lumOff val="-111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89054" tIns="0" rIns="18905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>
              <a:latin typeface="Arial" pitchFamily="34" charset="0"/>
              <a:cs typeface="Arial" pitchFamily="34" charset="0"/>
            </a:rPr>
            <a:t>Много общественной работы, много писанины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394735" y="1250041"/>
        <a:ext cx="4926820" cy="692586"/>
      </dsp:txXfrm>
    </dsp:sp>
    <dsp:sp modelId="{C8488FEC-DDF6-441A-9B2F-4E56B2066A31}">
      <dsp:nvSpPr>
        <dsp:cNvPr id="0" name=""/>
        <dsp:cNvSpPr/>
      </dsp:nvSpPr>
      <dsp:spPr>
        <a:xfrm>
          <a:off x="0" y="2775695"/>
          <a:ext cx="7145363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11442960"/>
              <a:satOff val="-15624"/>
              <a:lumOff val="-2221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29A06B-2AF3-4A5D-BE42-5ABE27FFBB3F}">
      <dsp:nvSpPr>
        <dsp:cNvPr id="0" name=""/>
        <dsp:cNvSpPr/>
      </dsp:nvSpPr>
      <dsp:spPr>
        <a:xfrm>
          <a:off x="357268" y="2391935"/>
          <a:ext cx="5001754" cy="767520"/>
        </a:xfrm>
        <a:prstGeom prst="roundRect">
          <a:avLst/>
        </a:prstGeom>
        <a:gradFill rotWithShape="0">
          <a:gsLst>
            <a:gs pos="0">
              <a:schemeClr val="accent5">
                <a:hueOff val="11442960"/>
                <a:satOff val="-15624"/>
                <a:lumOff val="-222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1442960"/>
                <a:satOff val="-15624"/>
                <a:lumOff val="-222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1442960"/>
                <a:satOff val="-15624"/>
                <a:lumOff val="-222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89054" tIns="0" rIns="18905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</a:rPr>
            <a:t>Невысокая зарплата в государственных школах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394735" y="2429402"/>
        <a:ext cx="4926820" cy="692586"/>
      </dsp:txXfrm>
    </dsp:sp>
    <dsp:sp modelId="{5014B0CB-AC16-4B68-89AC-065D78A20394}">
      <dsp:nvSpPr>
        <dsp:cNvPr id="0" name=""/>
        <dsp:cNvSpPr/>
      </dsp:nvSpPr>
      <dsp:spPr>
        <a:xfrm>
          <a:off x="0" y="3955055"/>
          <a:ext cx="7145363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17164440"/>
              <a:satOff val="-23436"/>
              <a:lumOff val="-333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C92FADC-39F4-4101-8F55-E5E83B7F5430}">
      <dsp:nvSpPr>
        <dsp:cNvPr id="0" name=""/>
        <dsp:cNvSpPr/>
      </dsp:nvSpPr>
      <dsp:spPr>
        <a:xfrm>
          <a:off x="357268" y="3571295"/>
          <a:ext cx="5001754" cy="767520"/>
        </a:xfrm>
        <a:prstGeom prst="roundRect">
          <a:avLst/>
        </a:prstGeom>
        <a:gradFill rotWithShape="0">
          <a:gsLst>
            <a:gs pos="0">
              <a:schemeClr val="accent5">
                <a:hueOff val="17164440"/>
                <a:satOff val="-23436"/>
                <a:lumOff val="-333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7164440"/>
                <a:satOff val="-23436"/>
                <a:lumOff val="-333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7164440"/>
                <a:satOff val="-23436"/>
                <a:lumOff val="-333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89054" tIns="0" rIns="18905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>
              <a:latin typeface="Arial" pitchFamily="34" charset="0"/>
              <a:cs typeface="Arial" pitchFamily="34" charset="0"/>
            </a:rPr>
            <a:t>Повторение одной и той же информации из года в год надоедают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394735" y="3608762"/>
        <a:ext cx="4926820" cy="6925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0C6130-1FA5-4788-84F2-9E32D1C95A20}">
      <dsp:nvSpPr>
        <dsp:cNvPr id="0" name=""/>
        <dsp:cNvSpPr/>
      </dsp:nvSpPr>
      <dsp:spPr>
        <a:xfrm>
          <a:off x="3061978" y="5309"/>
          <a:ext cx="1898980" cy="97742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</a:rPr>
            <a:t>Улыбчивость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3109692" y="53023"/>
        <a:ext cx="1803552" cy="882001"/>
      </dsp:txXfrm>
    </dsp:sp>
    <dsp:sp modelId="{EAC59B24-C788-45C1-96F8-FBD4932407FC}">
      <dsp:nvSpPr>
        <dsp:cNvPr id="0" name=""/>
        <dsp:cNvSpPr/>
      </dsp:nvSpPr>
      <dsp:spPr>
        <a:xfrm>
          <a:off x="1224208" y="494024"/>
          <a:ext cx="5574519" cy="5574519"/>
        </a:xfrm>
        <a:custGeom>
          <a:avLst/>
          <a:gdLst/>
          <a:ahLst/>
          <a:cxnLst/>
          <a:rect l="0" t="0" r="0" b="0"/>
          <a:pathLst>
            <a:path>
              <a:moveTo>
                <a:pt x="3744522" y="169538"/>
              </a:moveTo>
              <a:arcTo wR="2787259" hR="2787259" stAng="17405204" swAng="1003492"/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A38D9C-3C02-4E2C-81FB-545358DA36B5}">
      <dsp:nvSpPr>
        <dsp:cNvPr id="0" name=""/>
        <dsp:cNvSpPr/>
      </dsp:nvSpPr>
      <dsp:spPr>
        <a:xfrm>
          <a:off x="5155823" y="1054741"/>
          <a:ext cx="2069625" cy="977429"/>
        </a:xfrm>
        <a:prstGeom prst="roundRect">
          <a:avLst/>
        </a:prstGeom>
        <a:solidFill>
          <a:schemeClr val="accent3">
            <a:hueOff val="2378273"/>
            <a:satOff val="-5140"/>
            <a:lumOff val="-1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</a:rPr>
            <a:t>Умеренность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5203537" y="1102455"/>
        <a:ext cx="1974197" cy="882001"/>
      </dsp:txXfrm>
    </dsp:sp>
    <dsp:sp modelId="{F38367F9-3A96-45D4-B3CD-42AA1221E86A}">
      <dsp:nvSpPr>
        <dsp:cNvPr id="0" name=""/>
        <dsp:cNvSpPr/>
      </dsp:nvSpPr>
      <dsp:spPr>
        <a:xfrm>
          <a:off x="1224208" y="494024"/>
          <a:ext cx="5574519" cy="5574519"/>
        </a:xfrm>
        <a:custGeom>
          <a:avLst/>
          <a:gdLst/>
          <a:ahLst/>
          <a:cxnLst/>
          <a:rect l="0" t="0" r="0" b="0"/>
          <a:pathLst>
            <a:path>
              <a:moveTo>
                <a:pt x="5285245" y="1550778"/>
              </a:moveTo>
              <a:arcTo wR="2787259" hR="2787259" stAng="20019899" swAng="1724955"/>
            </a:path>
          </a:pathLst>
        </a:custGeom>
        <a:noFill/>
        <a:ln w="6350" cap="flat" cmpd="sng" algn="ctr">
          <a:solidFill>
            <a:schemeClr val="accent3">
              <a:hueOff val="2378273"/>
              <a:satOff val="-5140"/>
              <a:lumOff val="-16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AC01E7-86DB-401B-9215-B62A69C3AC0A}">
      <dsp:nvSpPr>
        <dsp:cNvPr id="0" name=""/>
        <dsp:cNvSpPr/>
      </dsp:nvSpPr>
      <dsp:spPr>
        <a:xfrm>
          <a:off x="5621598" y="3412793"/>
          <a:ext cx="2214495" cy="977429"/>
        </a:xfrm>
        <a:prstGeom prst="roundRect">
          <a:avLst/>
        </a:prstGeom>
        <a:solidFill>
          <a:schemeClr val="accent3">
            <a:hueOff val="4756545"/>
            <a:satOff val="-10281"/>
            <a:lumOff val="-3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</a:rPr>
            <a:t>Убедительность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5669312" y="3460507"/>
        <a:ext cx="2119067" cy="882001"/>
      </dsp:txXfrm>
    </dsp:sp>
    <dsp:sp modelId="{58B78154-5227-467D-BA58-B83D34983A52}">
      <dsp:nvSpPr>
        <dsp:cNvPr id="0" name=""/>
        <dsp:cNvSpPr/>
      </dsp:nvSpPr>
      <dsp:spPr>
        <a:xfrm>
          <a:off x="1224208" y="494024"/>
          <a:ext cx="5574519" cy="5574519"/>
        </a:xfrm>
        <a:custGeom>
          <a:avLst/>
          <a:gdLst/>
          <a:ahLst/>
          <a:cxnLst/>
          <a:rect l="0" t="0" r="0" b="0"/>
          <a:pathLst>
            <a:path>
              <a:moveTo>
                <a:pt x="5339964" y="3906419"/>
              </a:moveTo>
              <a:arcTo wR="2787259" hR="2787259" stAng="1420420" swAng="1357104"/>
            </a:path>
          </a:pathLst>
        </a:custGeom>
        <a:noFill/>
        <a:ln w="6350" cap="flat" cmpd="sng" algn="ctr">
          <a:solidFill>
            <a:schemeClr val="accent3">
              <a:hueOff val="4756545"/>
              <a:satOff val="-10281"/>
              <a:lumOff val="-32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EB3801-D6D4-4F88-90C0-A11C07E72E26}">
      <dsp:nvSpPr>
        <dsp:cNvPr id="0" name=""/>
        <dsp:cNvSpPr/>
      </dsp:nvSpPr>
      <dsp:spPr>
        <a:xfrm>
          <a:off x="4294317" y="5303804"/>
          <a:ext cx="1852996" cy="977429"/>
        </a:xfrm>
        <a:prstGeom prst="roundRect">
          <a:avLst/>
        </a:prstGeom>
        <a:solidFill>
          <a:schemeClr val="accent3">
            <a:hueOff val="7134818"/>
            <a:satOff val="-15421"/>
            <a:lumOff val="-48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</a:rPr>
            <a:t>Успешность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4342031" y="5351518"/>
        <a:ext cx="1757568" cy="882001"/>
      </dsp:txXfrm>
    </dsp:sp>
    <dsp:sp modelId="{628883BD-67E7-4DFA-9C7E-AF4BBC81B640}">
      <dsp:nvSpPr>
        <dsp:cNvPr id="0" name=""/>
        <dsp:cNvSpPr/>
      </dsp:nvSpPr>
      <dsp:spPr>
        <a:xfrm>
          <a:off x="1224208" y="494024"/>
          <a:ext cx="5574519" cy="5574519"/>
        </a:xfrm>
        <a:custGeom>
          <a:avLst/>
          <a:gdLst/>
          <a:ahLst/>
          <a:cxnLst/>
          <a:rect l="0" t="0" r="0" b="0"/>
          <a:pathLst>
            <a:path>
              <a:moveTo>
                <a:pt x="3065359" y="5560611"/>
              </a:moveTo>
              <a:arcTo wR="2787259" hR="2787259" stAng="5056426" swAng="577603"/>
            </a:path>
          </a:pathLst>
        </a:custGeom>
        <a:noFill/>
        <a:ln w="6350" cap="flat" cmpd="sng" algn="ctr">
          <a:solidFill>
            <a:schemeClr val="accent3">
              <a:hueOff val="7134818"/>
              <a:satOff val="-15421"/>
              <a:lumOff val="-48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5DB487-6B7E-4552-BEEB-91C70CBF9F27}">
      <dsp:nvSpPr>
        <dsp:cNvPr id="0" name=""/>
        <dsp:cNvSpPr/>
      </dsp:nvSpPr>
      <dsp:spPr>
        <a:xfrm>
          <a:off x="1787136" y="5303804"/>
          <a:ext cx="2029971" cy="977429"/>
        </a:xfrm>
        <a:prstGeom prst="roundRect">
          <a:avLst/>
        </a:prstGeom>
        <a:solidFill>
          <a:schemeClr val="accent3">
            <a:hueOff val="9513091"/>
            <a:satOff val="-20561"/>
            <a:lumOff val="-6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</a:rPr>
            <a:t>Умение удивлять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1834850" y="5351518"/>
        <a:ext cx="1934543" cy="882001"/>
      </dsp:txXfrm>
    </dsp:sp>
    <dsp:sp modelId="{EC1E6E53-5A6D-4467-B24B-D3629FDC2E0D}">
      <dsp:nvSpPr>
        <dsp:cNvPr id="0" name=""/>
        <dsp:cNvSpPr/>
      </dsp:nvSpPr>
      <dsp:spPr>
        <a:xfrm>
          <a:off x="1224208" y="494024"/>
          <a:ext cx="5574519" cy="5574519"/>
        </a:xfrm>
        <a:custGeom>
          <a:avLst/>
          <a:gdLst/>
          <a:ahLst/>
          <a:cxnLst/>
          <a:rect l="0" t="0" r="0" b="0"/>
          <a:pathLst>
            <a:path>
              <a:moveTo>
                <a:pt x="861312" y="4802090"/>
              </a:moveTo>
              <a:arcTo wR="2787259" hR="2787259" stAng="8022476" swAng="1357104"/>
            </a:path>
          </a:pathLst>
        </a:custGeom>
        <a:noFill/>
        <a:ln w="6350" cap="flat" cmpd="sng" algn="ctr">
          <a:solidFill>
            <a:schemeClr val="accent3">
              <a:hueOff val="9513091"/>
              <a:satOff val="-20561"/>
              <a:lumOff val="-65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336271-C3FA-4A96-81AB-03A6A31F65A5}">
      <dsp:nvSpPr>
        <dsp:cNvPr id="0" name=""/>
        <dsp:cNvSpPr/>
      </dsp:nvSpPr>
      <dsp:spPr>
        <a:xfrm>
          <a:off x="236399" y="3412793"/>
          <a:ext cx="2115383" cy="977429"/>
        </a:xfrm>
        <a:prstGeom prst="roundRect">
          <a:avLst/>
        </a:prstGeom>
        <a:solidFill>
          <a:schemeClr val="accent3">
            <a:hueOff val="11891363"/>
            <a:satOff val="-25702"/>
            <a:lumOff val="-8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</a:rPr>
            <a:t>Уважение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284113" y="3460507"/>
        <a:ext cx="2019955" cy="882001"/>
      </dsp:txXfrm>
    </dsp:sp>
    <dsp:sp modelId="{50735EA3-2D94-4281-940E-22A54A01F9A1}">
      <dsp:nvSpPr>
        <dsp:cNvPr id="0" name=""/>
        <dsp:cNvSpPr/>
      </dsp:nvSpPr>
      <dsp:spPr>
        <a:xfrm>
          <a:off x="1224208" y="494024"/>
          <a:ext cx="5574519" cy="5574519"/>
        </a:xfrm>
        <a:custGeom>
          <a:avLst/>
          <a:gdLst/>
          <a:ahLst/>
          <a:cxnLst/>
          <a:rect l="0" t="0" r="0" b="0"/>
          <a:pathLst>
            <a:path>
              <a:moveTo>
                <a:pt x="2473" y="2904670"/>
              </a:moveTo>
              <a:arcTo wR="2787259" hR="2787259" stAng="10655146" swAng="1724955"/>
            </a:path>
          </a:pathLst>
        </a:custGeom>
        <a:noFill/>
        <a:ln w="6350" cap="flat" cmpd="sng" algn="ctr">
          <a:solidFill>
            <a:schemeClr val="accent3">
              <a:hueOff val="11891363"/>
              <a:satOff val="-25702"/>
              <a:lumOff val="-81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E2784A-5C4C-4494-A1D3-51CED0386508}">
      <dsp:nvSpPr>
        <dsp:cNvPr id="0" name=""/>
        <dsp:cNvSpPr/>
      </dsp:nvSpPr>
      <dsp:spPr>
        <a:xfrm>
          <a:off x="549048" y="1054741"/>
          <a:ext cx="2566505" cy="977429"/>
        </a:xfrm>
        <a:prstGeom prst="roundRect">
          <a:avLst/>
        </a:prstGeom>
        <a:solidFill>
          <a:schemeClr val="accent3">
            <a:hueOff val="14269635"/>
            <a:satOff val="-30842"/>
            <a:lumOff val="-97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</a:rPr>
            <a:t>Уравновешенность 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596762" y="1102455"/>
        <a:ext cx="2471077" cy="882001"/>
      </dsp:txXfrm>
    </dsp:sp>
    <dsp:sp modelId="{5209925B-C861-4F6A-8828-DB5360E47FB8}">
      <dsp:nvSpPr>
        <dsp:cNvPr id="0" name=""/>
        <dsp:cNvSpPr/>
      </dsp:nvSpPr>
      <dsp:spPr>
        <a:xfrm>
          <a:off x="1224208" y="494024"/>
          <a:ext cx="5574519" cy="5574519"/>
        </a:xfrm>
        <a:custGeom>
          <a:avLst/>
          <a:gdLst/>
          <a:ahLst/>
          <a:cxnLst/>
          <a:rect l="0" t="0" r="0" b="0"/>
          <a:pathLst>
            <a:path>
              <a:moveTo>
                <a:pt x="1117174" y="555751"/>
              </a:moveTo>
              <a:arcTo wR="2787259" hR="2787259" stAng="13991305" swAng="1003492"/>
            </a:path>
          </a:pathLst>
        </a:custGeom>
        <a:noFill/>
        <a:ln w="6350" cap="flat" cmpd="sng" algn="ctr">
          <a:solidFill>
            <a:schemeClr val="accent3">
              <a:hueOff val="14269635"/>
              <a:satOff val="-30842"/>
              <a:lumOff val="-97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4BBE6F-C524-46AC-80DE-6DABD0CCBCFE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657C90-4D08-4788-A234-CAC10D26030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05250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9118" y="1828800"/>
            <a:ext cx="6173808" cy="2895600"/>
          </a:xfrm>
        </p:spPr>
        <p:txBody>
          <a:bodyPr rtlCol="0" anchor="b">
            <a:normAutofit/>
          </a:bodyPr>
          <a:lstStyle>
            <a:lvl1pPr algn="l" rtl="0">
              <a:lnSpc>
                <a:spcPct val="80000"/>
              </a:lnSpc>
              <a:defRPr sz="66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9118" y="4800600"/>
            <a:ext cx="6173808" cy="12192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4999051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38254095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4918" y="2514600"/>
            <a:ext cx="6520997" cy="2819400"/>
          </a:xfrm>
        </p:spPr>
        <p:txBody>
          <a:bodyPr rtlCol="0" anchor="b">
            <a:normAutofit/>
          </a:bodyPr>
          <a:lstStyle>
            <a:lvl1pPr algn="l" rtl="0">
              <a:lnSpc>
                <a:spcPct val="80000"/>
              </a:lnSpc>
              <a:defRPr sz="4800" b="0" cap="none" baseline="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799118" y="5410201"/>
            <a:ext cx="6517197" cy="609601"/>
          </a:xfrm>
        </p:spPr>
        <p:txBody>
          <a:bodyPr rtlCol="0" anchor="t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6F4ADA4-35DF-4BD1-8C53-4246F035229A}" type="datetime1">
              <a:rPr lang="en-US" smtClean="0"/>
              <a:pPr/>
              <a:t>10/21/2021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61813311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28880" y="1905001"/>
            <a:ext cx="3315563" cy="41148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73104" y="1905001"/>
            <a:ext cx="3315563" cy="41148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25340762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42106" y="1905000"/>
            <a:ext cx="3313277" cy="762000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42106" y="2743201"/>
            <a:ext cx="3313277" cy="32766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88617" y="1905000"/>
            <a:ext cx="3313277" cy="762000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88617" y="2743201"/>
            <a:ext cx="3313277" cy="32766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08419506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6631400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07540120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1910" y="1905000"/>
            <a:ext cx="2698158" cy="2667000"/>
          </a:xfrm>
        </p:spPr>
        <p:txBody>
          <a:bodyPr rtlCol="0" anchor="b">
            <a:noAutofit/>
          </a:bodyPr>
          <a:lstStyle>
            <a:lvl1pPr algn="l" rtl="0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14528" y="685800"/>
            <a:ext cx="4801850" cy="53340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99118" y="4648200"/>
            <a:ext cx="2686749" cy="1371600"/>
          </a:xfrm>
        </p:spPr>
        <p:txBody>
          <a:bodyPr rtlCol="0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44981540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714528" y="685800"/>
            <a:ext cx="4801850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1910" y="1905000"/>
            <a:ext cx="2698158" cy="2667000"/>
          </a:xfrm>
        </p:spPr>
        <p:txBody>
          <a:bodyPr rtlCol="0" anchor="b">
            <a:normAutofit/>
          </a:bodyPr>
          <a:lstStyle>
            <a:lvl1pPr algn="l" rtl="0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99118" y="4648200"/>
            <a:ext cx="2686749" cy="1371600"/>
          </a:xfrm>
        </p:spPr>
        <p:txBody>
          <a:bodyPr rtlCol="0">
            <a:normAutofit/>
          </a:bodyPr>
          <a:lstStyle>
            <a:lvl1pPr marL="0" indent="0" algn="l" rtl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49172152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60095310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596" y="381001"/>
            <a:ext cx="1143298" cy="5638800"/>
          </a:xfrm>
        </p:spPr>
        <p:txBody>
          <a:bodyPr vert="eaVert"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2107" y="381001"/>
            <a:ext cx="5544993" cy="5638800"/>
          </a:xfrm>
        </p:spPr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79035419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1142108" y="381000"/>
            <a:ext cx="6859787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142107" y="1904999"/>
            <a:ext cx="6852578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dirty="0" smtClean="0"/>
              <a:t>Образец текста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171424" y="6400800"/>
            <a:ext cx="1087325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142107" y="6400800"/>
            <a:ext cx="4916180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373078" y="6400800"/>
            <a:ext cx="628815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03059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ransition spd="med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pos="3839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5.xml"/><Relationship Id="rId7" Type="http://schemas.openxmlformats.org/officeDocument/2006/relationships/slide" Target="slide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11" Type="http://schemas.openxmlformats.org/officeDocument/2006/relationships/slide" Target="slide15.xml"/><Relationship Id="rId5" Type="http://schemas.openxmlformats.org/officeDocument/2006/relationships/slide" Target="slide7.xml"/><Relationship Id="rId10" Type="http://schemas.openxmlformats.org/officeDocument/2006/relationships/slide" Target="slide12.xml"/><Relationship Id="rId4" Type="http://schemas.openxmlformats.org/officeDocument/2006/relationships/slide" Target="slide6.xml"/><Relationship Id="rId9" Type="http://schemas.openxmlformats.org/officeDocument/2006/relationships/slide" Target="slide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images/search?text=&#1091;&#1095;&#1080;&#1090;&#1077;&#1083;&#1100;" TargetMode="External"/><Relationship Id="rId2" Type="http://schemas.openxmlformats.org/officeDocument/2006/relationships/hyperlink" Target="https://yandex.ru/images/search?text=&#1092;&#1086;&#1085;%20&#1089;&#1074;&#1077;&#1090;&#1083;&#1086;%20&#1092;&#1080;&#1086;&#1083;&#1077;&#1090;&#1086;&#1074;&#1099;&#1081;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andia.ru/text/78/320/16508.php" TargetMode="External"/><Relationship Id="rId5" Type="http://schemas.openxmlformats.org/officeDocument/2006/relationships/hyperlink" Target="https://megaobuchalka.ru/6/35923.html" TargetMode="External"/><Relationship Id="rId4" Type="http://schemas.openxmlformats.org/officeDocument/2006/relationships/hyperlink" Target="http://www.proprof.ru/stati/careera/vybor-professii/o-professiyah/professiya-uchitel-nachalnyh-klass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48" y="857232"/>
            <a:ext cx="8072462" cy="187743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Проект на тему:</a:t>
            </a:r>
          </a:p>
          <a:p>
            <a:pPr algn="ctr"/>
            <a:r>
              <a:rPr lang="ru-RU" sz="4000" b="1" spc="50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«Моя </a:t>
            </a:r>
            <a:r>
              <a:rPr lang="ru-RU" sz="4000" b="1" spc="50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профессия </a:t>
            </a:r>
            <a:r>
              <a:rPr lang="ru-RU" sz="4000" b="1" spc="50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  </a:t>
            </a:r>
            <a:br>
              <a:rPr lang="ru-RU" sz="4000" b="1" spc="50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4000" b="1" spc="50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учитель начальных классов»</a:t>
            </a:r>
            <a:endParaRPr lang="ru-RU" sz="4000" b="1" spc="50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66962" y="3619406"/>
            <a:ext cx="4572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spcBef>
                <a:spcPts val="600"/>
              </a:spcBef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Выполнила:</a:t>
            </a:r>
            <a:endParaRPr lang="ru-RU" sz="2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r">
              <a:spcBef>
                <a:spcPts val="600"/>
              </a:spcBef>
              <a:buNone/>
            </a:pPr>
            <a:r>
              <a:rPr lang="ru-RU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Евлахова В.В.</a:t>
            </a:r>
          </a:p>
          <a:p>
            <a:pPr algn="r">
              <a:spcBef>
                <a:spcPts val="600"/>
              </a:spcBef>
              <a:buNone/>
            </a:pPr>
            <a:r>
              <a:rPr lang="ru-RU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Учитель начальных классов</a:t>
            </a:r>
            <a:endParaRPr lang="ru-RU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414" y="2928934"/>
            <a:ext cx="2625328" cy="3500438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85728"/>
            <a:ext cx="6859787" cy="89536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План проекта: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1500174"/>
            <a:ext cx="7138330" cy="4643470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Clr>
                <a:schemeClr val="bg1">
                  <a:lumMod val="95000"/>
                  <a:lumOff val="5000"/>
                </a:schemeClr>
              </a:buClr>
              <a:buFont typeface="+mj-lt"/>
              <a:buAutoNum type="romanUcPeriod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 action="ppaction://hlinksldjump"/>
              </a:rPr>
              <a:t>Значение профессии </a:t>
            </a: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Clr>
                <a:schemeClr val="bg1">
                  <a:lumMod val="95000"/>
                  <a:lumOff val="5000"/>
                </a:schemeClr>
              </a:buClr>
              <a:buFont typeface="+mj-lt"/>
              <a:buAutoNum type="romanUcPeriod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3" action="ppaction://hlinksldjump"/>
              </a:rPr>
              <a:t>История возникновения</a:t>
            </a: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Clr>
                <a:schemeClr val="bg1">
                  <a:lumMod val="95000"/>
                  <a:lumOff val="5000"/>
                </a:schemeClr>
              </a:buClr>
              <a:buFont typeface="+mj-lt"/>
              <a:buAutoNum type="romanUcPeriod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4" action="ppaction://hlinksldjump"/>
              </a:rPr>
              <a:t>Известные учителя</a:t>
            </a: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Clr>
                <a:schemeClr val="bg1">
                  <a:lumMod val="95000"/>
                  <a:lumOff val="5000"/>
                </a:schemeClr>
              </a:buClr>
              <a:buFont typeface="+mj-lt"/>
              <a:buAutoNum type="romanUcPeriod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5" action="ppaction://hlinksldjump"/>
              </a:rPr>
              <a:t>Качества учителя</a:t>
            </a: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Clr>
                <a:schemeClr val="bg1">
                  <a:lumMod val="95000"/>
                  <a:lumOff val="5000"/>
                </a:schemeClr>
              </a:buClr>
              <a:buFont typeface="+mj-lt"/>
              <a:buAutoNum type="romanUcPeriod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6" action="ppaction://hlinksldjump"/>
              </a:rPr>
              <a:t>Перспективы профессии</a:t>
            </a: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Clr>
                <a:schemeClr val="bg1">
                  <a:lumMod val="95000"/>
                  <a:lumOff val="5000"/>
                </a:schemeClr>
              </a:buClr>
              <a:buFont typeface="+mj-lt"/>
              <a:buAutoNum type="romanUcPeriod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7" action="ppaction://hlinksldjump"/>
              </a:rPr>
              <a:t>Карьерные перспективы специалиста</a:t>
            </a: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Clr>
                <a:schemeClr val="bg1">
                  <a:lumMod val="95000"/>
                  <a:lumOff val="5000"/>
                </a:schemeClr>
              </a:buClr>
              <a:buFont typeface="+mj-lt"/>
              <a:buAutoNum type="romanUcPeriod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8" action="ppaction://hlinksldjump"/>
              </a:rPr>
              <a:t>Преимущества профессии</a:t>
            </a: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Clr>
                <a:schemeClr val="bg1">
                  <a:lumMod val="95000"/>
                  <a:lumOff val="5000"/>
                </a:schemeClr>
              </a:buClr>
              <a:buFont typeface="+mj-lt"/>
              <a:buAutoNum type="romanUcPeriod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9" action="ppaction://hlinksldjump"/>
              </a:rPr>
              <a:t>Недостатки профессии</a:t>
            </a: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Clr>
                <a:schemeClr val="bg1">
                  <a:lumMod val="95000"/>
                  <a:lumOff val="5000"/>
                </a:schemeClr>
              </a:buClr>
              <a:buFont typeface="+mj-lt"/>
              <a:buAutoNum type="romanUcPeriod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10" action="ppaction://hlinksldjump"/>
              </a:rPr>
              <a:t>Слагаемые успеха</a:t>
            </a: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Clr>
                <a:schemeClr val="bg1">
                  <a:lumMod val="95000"/>
                  <a:lumOff val="5000"/>
                </a:schemeClr>
              </a:buClr>
              <a:buFont typeface="+mj-lt"/>
              <a:buAutoNum type="romanUcPeriod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11" action="ppaction://hlinksldjump"/>
              </a:rPr>
              <a:t>Интернет-ресурсы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94916"/>
            <a:ext cx="8572560" cy="5286412"/>
          </a:xfrm>
        </p:spPr>
        <p:txBody>
          <a:bodyPr>
            <a:normAutofit/>
          </a:bodyPr>
          <a:lstStyle/>
          <a:p>
            <a:pPr indent="495300" algn="just"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Учитель начальных классов – это первый учитель, который входит в жизнь ребёнка и его семьи. Родители доверяют учителю самое 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дорогое, что у них есть, – своих детей. </a:t>
            </a:r>
          </a:p>
          <a:p>
            <a:pPr indent="315913" algn="just">
              <a:spcBef>
                <a:spcPts val="0"/>
              </a:spcBef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Наверное, нет на свете ни одного родителя, которого бы не волновало, как его ребёнок будет учиться в школе, какие взаимоотношения у него сложатся с учителем, со сверстниками, насколько учение будет для него радостным и полезным. 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>
          <a:xfrm>
            <a:off x="1428728" y="214290"/>
            <a:ext cx="6143668" cy="857280"/>
          </a:xfrm>
          <a:ln/>
        </p:spPr>
        <p:txBody>
          <a:bodyPr>
            <a:normAutofit/>
          </a:bodyPr>
          <a:lstStyle/>
          <a:p>
            <a:pPr marL="320675" indent="-317500" algn="ctr">
              <a:lnSpc>
                <a:spcPct val="100000"/>
              </a:lnSpc>
              <a:tabLst>
                <a:tab pos="320675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Значение профессии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314" name="AutoShape 2" descr="blob:https://web.whatsapp.com/a5489754-7c39-419a-a407-0cef0644ac5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 descr="a5489754-7c39-419a-a407-0cef0644ac5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4071942"/>
            <a:ext cx="3607209" cy="2403867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idx="1"/>
          </p:nvPr>
        </p:nvSpPr>
        <p:spPr>
          <a:xfrm>
            <a:off x="285720" y="714356"/>
            <a:ext cx="8215370" cy="1143008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Учитель — одна из самых                        уважаемых и ответственных профессий. 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2000240"/>
            <a:ext cx="850112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Главная задача учителя — передать свои знания детям и научить их применять эти знания на практике.</a:t>
            </a:r>
            <a:endParaRPr lang="ru-RU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post-149122-125293296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3571876"/>
            <a:ext cx="25146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85720" y="3643314"/>
            <a:ext cx="4572000" cy="216059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Учитель  должен уметь просто и убедительно выражать свои мысли. Но самое главное качество для учителя — любовь к детям.</a:t>
            </a:r>
            <a:endParaRPr lang="ru-RU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Grp="1" noChangeArrowheads="1"/>
          </p:cNvSpPr>
          <p:nvPr>
            <p:ph idx="1"/>
          </p:nvPr>
        </p:nvSpPr>
        <p:spPr bwMode="auto">
          <a:xfrm>
            <a:off x="500034" y="1243025"/>
            <a:ext cx="8072494" cy="4686305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>
            <a:noAutofit/>
          </a:bodyPr>
          <a:lstStyle/>
          <a:p>
            <a:pPr marL="93663" indent="311150" algn="just" hangingPunct="1">
              <a:lnSpc>
                <a:spcPct val="100000"/>
              </a:lnSpc>
              <a:spcBef>
                <a:spcPts val="563"/>
              </a:spcBef>
              <a:spcAft>
                <a:spcPts val="300"/>
              </a:spcAft>
              <a:buClr>
                <a:srgbClr val="C3260C"/>
              </a:buClr>
              <a:buSzPct val="130000"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</a:tabLst>
            </a:pPr>
            <a:r>
              <a: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Возникновение школы как социального института и учительства связано с дальнейшим развитием культуры, с появлением письменности и зарождением науки. Первое упоминание о школе встречается в египетских источниках, датированных ранее 2500 лет до н. э. Это была дворцовая школа для детей царских сановников. Чуть позже возникло даже особое учебно-научное учреждение «</a:t>
            </a:r>
            <a:r>
              <a:rPr lang="ru-RU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Рамессеум</a:t>
            </a:r>
            <a:r>
              <a:rPr lang="ru-RU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», где получали подготовку не только жрецы, но и воины, архитекторы, 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врачи.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 descr="Рисунок1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4643446"/>
            <a:ext cx="3167063" cy="186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"/>
          <p:cNvSpPr>
            <a:spLocks noGrp="1" noChangeArrowheads="1"/>
          </p:cNvSpPr>
          <p:nvPr>
            <p:ph type="title"/>
          </p:nvPr>
        </p:nvSpPr>
        <p:spPr>
          <a:xfrm>
            <a:off x="1428728" y="214290"/>
            <a:ext cx="6143668" cy="857280"/>
          </a:xfrm>
          <a:ln/>
        </p:spPr>
        <p:txBody>
          <a:bodyPr>
            <a:normAutofit/>
          </a:bodyPr>
          <a:lstStyle/>
          <a:p>
            <a:pPr marL="320675" indent="-317500" algn="ctr">
              <a:lnSpc>
                <a:spcPct val="100000"/>
              </a:lnSpc>
              <a:tabLst>
                <a:tab pos="320675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История возникновения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428736"/>
            <a:ext cx="8001056" cy="4643470"/>
          </a:xfrm>
        </p:spPr>
        <p:txBody>
          <a:bodyPr>
            <a:normAutofit fontScale="85000" lnSpcReduction="20000"/>
          </a:bodyPr>
          <a:lstStyle/>
          <a:p>
            <a:pPr marL="228600" indent="-180975" algn="just">
              <a:lnSpc>
                <a:spcPct val="100000"/>
              </a:lnSpc>
              <a:spcBef>
                <a:spcPts val="563"/>
              </a:spcBef>
              <a:spcAft>
                <a:spcPts val="300"/>
              </a:spcAft>
              <a:tabLst>
                <a:tab pos="22860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</a:pPr>
            <a:r>
              <a:rPr lang="ru-RU" sz="31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 мире очень много учителей. Каждый из них в какой-то степени известен. Не будем сейчас говорить и о учителях старого времени, а приведём далеко не полный список известных учителей, близких к нам по времени:</a:t>
            </a:r>
          </a:p>
          <a:p>
            <a:pPr marL="228600" indent="-180975">
              <a:lnSpc>
                <a:spcPct val="100000"/>
              </a:lnSpc>
              <a:spcBef>
                <a:spcPts val="563"/>
              </a:spcBef>
              <a:spcAft>
                <a:spcPts val="300"/>
              </a:spcAft>
              <a:buClr>
                <a:schemeClr val="bg1"/>
              </a:buClr>
              <a:buSzPct val="130000"/>
              <a:buFont typeface="Wingdings" pitchFamily="2" charset="2"/>
              <a:buChar char="Ø"/>
              <a:tabLst>
                <a:tab pos="22860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</a:pPr>
            <a:r>
              <a:rPr lang="ru-RU" sz="28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Амонашвили</a:t>
            </a:r>
            <a:r>
              <a:rPr lang="ru-RU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Ш.А. </a:t>
            </a:r>
          </a:p>
          <a:p>
            <a:pPr marL="228600" indent="-180975">
              <a:lnSpc>
                <a:spcPct val="100000"/>
              </a:lnSpc>
              <a:spcBef>
                <a:spcPts val="563"/>
              </a:spcBef>
              <a:spcAft>
                <a:spcPts val="300"/>
              </a:spcAft>
              <a:buClr>
                <a:schemeClr val="bg1"/>
              </a:buClr>
              <a:buSzPct val="130000"/>
              <a:buFont typeface="Wingdings" pitchFamily="2" charset="2"/>
              <a:buChar char="Ø"/>
              <a:tabLst>
                <a:tab pos="22860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</a:pPr>
            <a:r>
              <a:rPr lang="ru-RU" sz="28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Лысенкова</a:t>
            </a:r>
            <a:r>
              <a:rPr lang="ru-RU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С.Н.</a:t>
            </a:r>
            <a:r>
              <a:rPr lang="en-US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228600" indent="-180975">
              <a:lnSpc>
                <a:spcPct val="100000"/>
              </a:lnSpc>
              <a:spcBef>
                <a:spcPts val="563"/>
              </a:spcBef>
              <a:spcAft>
                <a:spcPts val="300"/>
              </a:spcAft>
              <a:buClr>
                <a:schemeClr val="bg1"/>
              </a:buClr>
              <a:buSzPct val="130000"/>
              <a:buFont typeface="Wingdings" pitchFamily="2" charset="2"/>
              <a:buChar char="Ø"/>
              <a:tabLst>
                <a:tab pos="22860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</a:pPr>
            <a:r>
              <a:rPr lang="ru-RU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Макаренко А.С.</a:t>
            </a:r>
          </a:p>
          <a:p>
            <a:pPr marL="228600" indent="-180975">
              <a:lnSpc>
                <a:spcPct val="100000"/>
              </a:lnSpc>
              <a:spcBef>
                <a:spcPts val="563"/>
              </a:spcBef>
              <a:spcAft>
                <a:spcPts val="300"/>
              </a:spcAft>
              <a:buClr>
                <a:schemeClr val="bg1"/>
              </a:buClr>
              <a:buSzPct val="130000"/>
              <a:buFont typeface="Wingdings" pitchFamily="2" charset="2"/>
              <a:buChar char="Ø"/>
              <a:tabLst>
                <a:tab pos="22860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</a:pPr>
            <a:r>
              <a:rPr lang="ru-RU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Сухомлинский В.А.</a:t>
            </a:r>
          </a:p>
          <a:p>
            <a:pPr marL="228600" indent="-180975">
              <a:lnSpc>
                <a:spcPct val="100000"/>
              </a:lnSpc>
              <a:spcBef>
                <a:spcPts val="563"/>
              </a:spcBef>
              <a:spcAft>
                <a:spcPts val="300"/>
              </a:spcAft>
              <a:buClr>
                <a:schemeClr val="bg1"/>
              </a:buClr>
              <a:buSzPct val="130000"/>
              <a:buFont typeface="Wingdings" pitchFamily="2" charset="2"/>
              <a:buChar char="Ø"/>
              <a:tabLst>
                <a:tab pos="22860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</a:pPr>
            <a:r>
              <a:rPr lang="ru-RU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Хуторской А.В. </a:t>
            </a:r>
          </a:p>
          <a:p>
            <a:pPr marL="228600" indent="-180975">
              <a:lnSpc>
                <a:spcPct val="100000"/>
              </a:lnSpc>
              <a:spcBef>
                <a:spcPts val="563"/>
              </a:spcBef>
              <a:spcAft>
                <a:spcPts val="300"/>
              </a:spcAft>
              <a:buClr>
                <a:schemeClr val="bg1"/>
              </a:buClr>
              <a:buSzPct val="130000"/>
              <a:buFont typeface="Wingdings" pitchFamily="2" charset="2"/>
              <a:buChar char="Ø"/>
              <a:tabLst>
                <a:tab pos="22860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</a:pPr>
            <a:r>
              <a:rPr lang="ru-RU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Шаталов В.Ф. </a:t>
            </a:r>
          </a:p>
          <a:p>
            <a:pPr marL="228600" indent="-180975">
              <a:lnSpc>
                <a:spcPct val="100000"/>
              </a:lnSpc>
              <a:spcBef>
                <a:spcPts val="563"/>
              </a:spcBef>
              <a:spcAft>
                <a:spcPts val="300"/>
              </a:spcAft>
              <a:buClr>
                <a:schemeClr val="bg1"/>
              </a:buClr>
              <a:buSzPct val="130000"/>
              <a:buFont typeface="Wingdings" pitchFamily="2" charset="2"/>
              <a:buChar char="Ø"/>
              <a:tabLst>
                <a:tab pos="22860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</a:pPr>
            <a:r>
              <a:rPr lang="ru-RU" sz="28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Корчак Я</a:t>
            </a:r>
            <a:r>
              <a:rPr lang="ru-RU" sz="28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8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title"/>
          </p:nvPr>
        </p:nvSpPr>
        <p:spPr>
          <a:xfrm>
            <a:off x="1428728" y="214290"/>
            <a:ext cx="6143668" cy="857280"/>
          </a:xfrm>
          <a:ln/>
        </p:spPr>
        <p:txBody>
          <a:bodyPr>
            <a:normAutofit/>
          </a:bodyPr>
          <a:lstStyle/>
          <a:p>
            <a:pPr marL="320675" indent="-317500" algn="ctr">
              <a:lnSpc>
                <a:spcPct val="100000"/>
              </a:lnSpc>
              <a:tabLst>
                <a:tab pos="320675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</a:tabLst>
            </a:pPr>
            <a:r>
              <a:rPr lang="ru-RU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Известные </a:t>
            </a: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учителя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674" name="AutoShape 2" descr="http://monateka.com/images/159373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76" name="AutoShape 4" descr="http://monateka.com/images/159373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4" name="Picture 2" descr="http://image1.thematicnews.com/uploads/images/10/59/88/61/2018/06/14/8a28b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0" y="3429000"/>
            <a:ext cx="4209492" cy="27507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1000100" y="1142984"/>
          <a:ext cx="7286676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42910" y="428604"/>
            <a:ext cx="7929618" cy="500066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Качества учителя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14290"/>
            <a:ext cx="7358985" cy="96680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Перспективы профессии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1916832"/>
            <a:ext cx="7786742" cy="3555267"/>
          </a:xfrm>
        </p:spPr>
        <p:txBody>
          <a:bodyPr/>
          <a:lstStyle/>
          <a:p>
            <a:pPr marL="0" indent="360363" algn="just">
              <a:spcBef>
                <a:spcPts val="0"/>
              </a:spcBef>
              <a:buClr>
                <a:schemeClr val="bg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возможность получения и совершенствования образования;</a:t>
            </a:r>
          </a:p>
          <a:p>
            <a:pPr marL="0" indent="360363" algn="just">
              <a:spcBef>
                <a:spcPts val="0"/>
              </a:spcBef>
              <a:buClr>
                <a:schemeClr val="bg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работа в образовательных заведениях разных педагогических систем;</a:t>
            </a:r>
          </a:p>
          <a:p>
            <a:pPr marL="0" indent="360363" algn="just">
              <a:spcBef>
                <a:spcPts val="0"/>
              </a:spcBef>
              <a:buClr>
                <a:schemeClr val="bg1"/>
              </a:buClr>
              <a:buFont typeface="Wingdings" pitchFamily="2" charset="2"/>
              <a:buChar char="Ø"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прогрессирующая система оплаты труда учителя.</a:t>
            </a:r>
          </a:p>
          <a:p>
            <a:pPr algn="just"/>
            <a:endParaRPr lang="ru-RU" dirty="0"/>
          </a:p>
        </p:txBody>
      </p:sp>
      <p:pic>
        <p:nvPicPr>
          <p:cNvPr id="3074" name="Picture 2" descr="https://riapo.ru/upload/iblock/761/7617c3fc68790fd61519d8f192a97d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5856" y="4221088"/>
            <a:ext cx="2725123" cy="200024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85728"/>
            <a:ext cx="8568952" cy="134307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Карьерные перспективы специалиста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16198"/>
            <a:ext cx="8001056" cy="3224970"/>
          </a:xfrm>
        </p:spPr>
        <p:txBody>
          <a:bodyPr>
            <a:normAutofit/>
          </a:bodyPr>
          <a:lstStyle/>
          <a:p>
            <a:pPr marL="0" indent="271463">
              <a:buNone/>
            </a:pP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Перспективы карьерного роста этих специалистов связаны, прежде всего, с повышением уровня своего педагогического мастерства, победой в конкурсах профессиональных достижений, подготовкой успешных учеников.</a:t>
            </a:r>
          </a:p>
        </p:txBody>
      </p:sp>
      <p:pic>
        <p:nvPicPr>
          <p:cNvPr id="6146" name="Picture 2" descr="http://lawyersinbalance.com/wp-content/uploads/2016/12/use_your_job_as_a_ladder_to_climb_up_to_your_dream_job-1024x7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54636" y="3713192"/>
            <a:ext cx="3645556" cy="252412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8" y="381000"/>
            <a:ext cx="6859787" cy="104773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Преимущества профессии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71538" y="1643050"/>
          <a:ext cx="6786609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108" y="381000"/>
            <a:ext cx="6859787" cy="97629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Недостатки профессии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141413" y="1571612"/>
          <a:ext cx="7145363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7929618" cy="1300162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Семь слагаемых успеха </a:t>
            </a:r>
            <a:b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учителя начальных классов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2143116"/>
            <a:ext cx="614366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ru-RU" sz="24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Каким же должен быть</a:t>
            </a:r>
          </a:p>
          <a:p>
            <a:pPr algn="ctr">
              <a:buFontTx/>
              <a:buNone/>
            </a:pPr>
            <a:r>
              <a:rPr lang="ru-RU" sz="24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учитель начальной школы?</a:t>
            </a:r>
          </a:p>
          <a:p>
            <a:pPr algn="ctr">
              <a:buFontTx/>
              <a:buNone/>
            </a:pPr>
            <a:r>
              <a:rPr lang="ru-RU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Мне бы хотелось предложить вашему вниманию 7 слагаемых успеха</a:t>
            </a:r>
            <a:r>
              <a:rPr lang="ru-RU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ru-RU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buFontTx/>
              <a:buNone/>
            </a:pPr>
            <a:r>
              <a:rPr lang="ru-RU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 помощью которого учитель может сотворить чудо превращения маленького человека в </a:t>
            </a:r>
            <a:r>
              <a:rPr lang="ru-RU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УЧЕНИКА</a:t>
            </a:r>
            <a:r>
              <a:rPr lang="ru-RU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с большой буквы. </a:t>
            </a:r>
          </a:p>
          <a:p>
            <a:pPr algn="ctr">
              <a:buFontTx/>
              <a:buNone/>
            </a:pPr>
            <a:r>
              <a:rPr lang="ru-RU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Мой цветок называется </a:t>
            </a:r>
          </a:p>
          <a:p>
            <a:pPr algn="ctr">
              <a:buFontTx/>
              <a:buNone/>
            </a:pPr>
            <a:r>
              <a:rPr lang="ru-RU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« СЕМЬ  У»</a:t>
            </a:r>
            <a:r>
              <a:rPr lang="ru-RU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6" name="Picture 4" descr="http://www.sherv.net/cm/emoticons/halloween/wizard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00892" y="2857496"/>
            <a:ext cx="1571604" cy="169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714348" y="214290"/>
          <a:ext cx="8072493" cy="628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3714744" y="2714620"/>
            <a:ext cx="2143140" cy="121444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Успех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85728"/>
            <a:ext cx="8138462" cy="1944216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  <a:buFontTx/>
              <a:buNone/>
              <a:defRPr/>
            </a:pPr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Итак, если  у Вас есть терпение, трудолюбие, любовь к детям, открытое сердце и чистая душа, благородные помыслы,  творческие способности, а также стремление  сделать наше общество лучше –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43042" y="1785926"/>
            <a:ext cx="6215106" cy="1077218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В</a:t>
            </a:r>
            <a:r>
              <a:rPr lang="ru-RU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ыбирайте </a:t>
            </a:r>
            <a:r>
              <a:rPr lang="ru-RU" sz="36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профессию </a:t>
            </a:r>
          </a:p>
          <a:p>
            <a:pPr algn="ctr">
              <a:defRPr/>
            </a:pPr>
            <a:r>
              <a:rPr lang="ru-RU" sz="2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«Учитель начальных классов»!</a:t>
            </a:r>
            <a:endParaRPr lang="ru-RU" sz="28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7" name="Рисунок 6" descr="4e317551-bfa0-4eb5-8509-bc9ad2fae3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3214686"/>
            <a:ext cx="4929222" cy="3284864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642918"/>
            <a:ext cx="6859787" cy="80009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Интернет-ресурсы</a:t>
            </a:r>
            <a:endParaRPr lang="ru-RU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928802"/>
            <a:ext cx="8072494" cy="4114801"/>
          </a:xfrm>
        </p:spPr>
        <p:txBody>
          <a:bodyPr/>
          <a:lstStyle/>
          <a:p>
            <a:pPr>
              <a:buClr>
                <a:schemeClr val="bg1"/>
              </a:buClr>
              <a:buFont typeface="Wingdings" pitchFamily="2" charset="2"/>
              <a:buChar char="Ø"/>
            </a:pPr>
            <a:r>
              <a:rPr lang="en-US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https://yandex.ru/images/search?text=</a:t>
            </a:r>
            <a:r>
              <a:rPr lang="ru-RU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  <a:hlinkClick r:id="rId2"/>
              </a:rPr>
              <a:t>фон%20светло%20фиолетовый</a:t>
            </a:r>
            <a:endParaRPr lang="ru-RU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>
              <a:buClr>
                <a:schemeClr val="bg1"/>
              </a:buClr>
              <a:buFont typeface="Wingdings" pitchFamily="2" charset="2"/>
              <a:buChar char="Ø"/>
            </a:pPr>
            <a:r>
              <a:rPr lang="en-US" dirty="0" smtClean="0">
                <a:solidFill>
                  <a:schemeClr val="bg1"/>
                </a:solidFill>
                <a:hlinkClick r:id="rId3"/>
              </a:rPr>
              <a:t>https://yandex.ru/images/search?text=</a:t>
            </a:r>
            <a:r>
              <a:rPr lang="ru-RU" dirty="0" smtClean="0">
                <a:solidFill>
                  <a:schemeClr val="bg1"/>
                </a:solidFill>
                <a:hlinkClick r:id="rId3"/>
              </a:rPr>
              <a:t>учитель</a:t>
            </a:r>
            <a:endParaRPr lang="ru-RU" dirty="0" smtClean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Wingdings" pitchFamily="2" charset="2"/>
              <a:buChar char="Ø"/>
            </a:pPr>
            <a:r>
              <a:rPr lang="en-US" dirty="0" smtClean="0">
                <a:solidFill>
                  <a:schemeClr val="bg1"/>
                </a:solidFill>
                <a:hlinkClick r:id="rId4"/>
              </a:rPr>
              <a:t>http://www.proprof.ru/stati/careera/vybor-professii/o-professiyah/professiya-uchitel-nachalnyh-klassov</a:t>
            </a:r>
            <a:endParaRPr lang="ru-RU" dirty="0" smtClean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Wingdings" pitchFamily="2" charset="2"/>
              <a:buChar char="Ø"/>
            </a:pPr>
            <a:r>
              <a:rPr lang="en-US" dirty="0" smtClean="0">
                <a:solidFill>
                  <a:schemeClr val="bg1"/>
                </a:solidFill>
                <a:hlinkClick r:id="rId5"/>
              </a:rPr>
              <a:t>https://megaobuchalka.ru/6/35923.html</a:t>
            </a:r>
            <a:endParaRPr lang="ru-RU" dirty="0" smtClean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Wingdings" pitchFamily="2" charset="2"/>
              <a:buChar char="Ø"/>
            </a:pPr>
            <a:r>
              <a:rPr lang="en-US" dirty="0" smtClean="0">
                <a:solidFill>
                  <a:schemeClr val="bg1"/>
                </a:solidFill>
                <a:hlinkClick r:id="rId6"/>
              </a:rPr>
              <a:t>https://pandia.ru/text/78/320/16508.php</a:t>
            </a:r>
            <a:endParaRPr lang="ru-RU" dirty="0" smtClean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  <a:buFont typeface="Wingdings" pitchFamily="2" charset="2"/>
              <a:buChar char="Ø"/>
            </a:pPr>
            <a:endParaRPr lang="ru-RU" dirty="0" smtClean="0">
              <a:solidFill>
                <a:schemeClr val="bg1"/>
              </a:solidFill>
            </a:endParaRPr>
          </a:p>
          <a:p>
            <a:endParaRPr lang="ru-RU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_9411896_TF02895261_TF02895261.potx" id="{B6CEA06A-6068-4B4A-BA2F-705122E61509}" vid="{D5DC9138-7F6C-4334-982D-29E09F89611B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</Template>
  <TotalTime>280</TotalTime>
  <Words>533</Words>
  <Application>Microsoft Office PowerPoint</Application>
  <PresentationFormat>Экран (4:3)</PresentationFormat>
  <Paragraphs>84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Тема4</vt:lpstr>
      <vt:lpstr>Слайд 1</vt:lpstr>
      <vt:lpstr>План проекта:</vt:lpstr>
      <vt:lpstr>Значение профессии</vt:lpstr>
      <vt:lpstr>Слайд 4</vt:lpstr>
      <vt:lpstr>История возникновения</vt:lpstr>
      <vt:lpstr>Известные учителя</vt:lpstr>
      <vt:lpstr>Качества учителя</vt:lpstr>
      <vt:lpstr>Перспективы профессии</vt:lpstr>
      <vt:lpstr>Карьерные перспективы специалиста</vt:lpstr>
      <vt:lpstr>Преимущества профессии</vt:lpstr>
      <vt:lpstr>Недостатки профессии</vt:lpstr>
      <vt:lpstr>Семь слагаемых успеха   учителя начальных классов</vt:lpstr>
      <vt:lpstr>Слайд 13</vt:lpstr>
      <vt:lpstr>Слайд 14</vt:lpstr>
      <vt:lpstr>Интернет-ресурсы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123</dc:creator>
  <cp:lastModifiedBy>Виктория Васильевна</cp:lastModifiedBy>
  <cp:revision>26</cp:revision>
  <dcterms:created xsi:type="dcterms:W3CDTF">2018-12-06T17:54:12Z</dcterms:created>
  <dcterms:modified xsi:type="dcterms:W3CDTF">2021-10-21T06:35:26Z</dcterms:modified>
</cp:coreProperties>
</file>