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0" r:id="rId5"/>
    <p:sldId id="262" r:id="rId6"/>
    <p:sldId id="264" r:id="rId7"/>
    <p:sldId id="257" r:id="rId8"/>
    <p:sldId id="259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4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300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806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297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8145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677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632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127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101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264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861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518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42277-D2F5-4F5F-8494-F89091434BB0}" type="datetimeFigureOut">
              <a:rPr lang="ru-RU" smtClean="0"/>
              <a:t>23.08.2020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FE324-C9B8-4E6C-8FB2-5195D164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2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audio" Target="../media/audio1.wav"/><Relationship Id="rId3" Type="http://schemas.openxmlformats.org/officeDocument/2006/relationships/audio" Target="NULL" TargetMode="External"/><Relationship Id="rId7" Type="http://schemas.openxmlformats.org/officeDocument/2006/relationships/audio" Target="../media/audio2.wav"/><Relationship Id="rId12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png"/><Relationship Id="rId4" Type="http://schemas.microsoft.com/office/2007/relationships/media" Target="../media/media2.m4a"/><Relationship Id="rId9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jpg"/><Relationship Id="rId11" Type="http://schemas.openxmlformats.org/officeDocument/2006/relationships/audio" Target="../media/audio1.wav"/><Relationship Id="rId5" Type="http://schemas.openxmlformats.org/officeDocument/2006/relationships/audio" Target="../media/audio4.wav"/><Relationship Id="rId10" Type="http://schemas.openxmlformats.org/officeDocument/2006/relationships/image" Target="../media/image7.png"/><Relationship Id="rId4" Type="http://schemas.openxmlformats.org/officeDocument/2006/relationships/image" Target="../media/image3.jp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12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jpeg"/><Relationship Id="rId11" Type="http://schemas.openxmlformats.org/officeDocument/2006/relationships/audio" Target="../media/audio1.wav"/><Relationship Id="rId5" Type="http://schemas.openxmlformats.org/officeDocument/2006/relationships/audio" Target="../media/audio4.wav"/><Relationship Id="rId10" Type="http://schemas.openxmlformats.org/officeDocument/2006/relationships/image" Target="../media/image14.png"/><Relationship Id="rId4" Type="http://schemas.openxmlformats.org/officeDocument/2006/relationships/image" Target="../media/image3.jp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2.xml"/><Relationship Id="rId7" Type="http://schemas.openxmlformats.org/officeDocument/2006/relationships/audio" Target="../media/audio3.wav"/><Relationship Id="rId12" Type="http://schemas.openxmlformats.org/officeDocument/2006/relationships/image" Target="../media/image7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6.jpg"/><Relationship Id="rId11" Type="http://schemas.openxmlformats.org/officeDocument/2006/relationships/image" Target="../media/image19.png"/><Relationship Id="rId5" Type="http://schemas.openxmlformats.org/officeDocument/2006/relationships/image" Target="../media/image15.jpeg"/><Relationship Id="rId10" Type="http://schemas.openxmlformats.org/officeDocument/2006/relationships/audio" Target="../media/audio4.wav"/><Relationship Id="rId4" Type="http://schemas.openxmlformats.org/officeDocument/2006/relationships/image" Target="../media/image3.jp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3.wav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0.jpg"/><Relationship Id="rId11" Type="http://schemas.openxmlformats.org/officeDocument/2006/relationships/image" Target="../media/image7.png"/><Relationship Id="rId5" Type="http://schemas.openxmlformats.org/officeDocument/2006/relationships/audio" Target="../media/audio4.wav"/><Relationship Id="rId10" Type="http://schemas.openxmlformats.org/officeDocument/2006/relationships/audio" Target="../media/audio1.wav"/><Relationship Id="rId4" Type="http://schemas.openxmlformats.org/officeDocument/2006/relationships/image" Target="../media/image3.jp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audio" Target="../media/audio1.wav"/><Relationship Id="rId3" Type="http://schemas.microsoft.com/office/2007/relationships/media" Target="../media/media8.m4a"/><Relationship Id="rId7" Type="http://schemas.openxmlformats.org/officeDocument/2006/relationships/audio" Target="../media/audio3.wav"/><Relationship Id="rId12" Type="http://schemas.openxmlformats.org/officeDocument/2006/relationships/image" Target="../media/image7.png"/><Relationship Id="rId2" Type="http://schemas.microsoft.com/office/2007/relationships/media" Target="../media/media7.mp3"/><Relationship Id="rId1" Type="http://schemas.openxmlformats.org/officeDocument/2006/relationships/audio" Target="NULL" TargetMode="External"/><Relationship Id="rId6" Type="http://schemas.openxmlformats.org/officeDocument/2006/relationships/image" Target="../media/image3.jpg"/><Relationship Id="rId11" Type="http://schemas.openxmlformats.org/officeDocument/2006/relationships/image" Target="../media/image21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24.png"/><Relationship Id="rId4" Type="http://schemas.openxmlformats.org/officeDocument/2006/relationships/audio" Target="../media/media8.m4a"/><Relationship Id="rId9" Type="http://schemas.openxmlformats.org/officeDocument/2006/relationships/audio" Target="../media/audio4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jpg"/><Relationship Id="rId12" Type="http://schemas.openxmlformats.org/officeDocument/2006/relationships/image" Target="../media/image7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audio" Target="../media/audio4.wav"/><Relationship Id="rId11" Type="http://schemas.openxmlformats.org/officeDocument/2006/relationships/image" Target="../media/image29.jpeg"/><Relationship Id="rId5" Type="http://schemas.openxmlformats.org/officeDocument/2006/relationships/image" Target="../media/image3.jpg"/><Relationship Id="rId10" Type="http://schemas.openxmlformats.org/officeDocument/2006/relationships/image" Target="../media/image28.png"/><Relationship Id="rId4" Type="http://schemas.openxmlformats.org/officeDocument/2006/relationships/image" Target="../media/image25.jpg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2.xml"/><Relationship Id="rId7" Type="http://schemas.openxmlformats.org/officeDocument/2006/relationships/audio" Target="../media/audio3.wav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0.jpg"/><Relationship Id="rId11" Type="http://schemas.openxmlformats.org/officeDocument/2006/relationships/image" Target="../media/image7.png"/><Relationship Id="rId5" Type="http://schemas.openxmlformats.org/officeDocument/2006/relationships/audio" Target="../media/audio4.wav"/><Relationship Id="rId10" Type="http://schemas.openxmlformats.org/officeDocument/2006/relationships/audio" Target="../media/audio1.wav"/><Relationship Id="rId4" Type="http://schemas.openxmlformats.org/officeDocument/2006/relationships/image" Target="../media/image3.jpg"/><Relationship Id="rId9" Type="http://schemas.openxmlformats.org/officeDocument/2006/relationships/image" Target="../media/image32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audio" Target="../media/audio3.wav"/><Relationship Id="rId2" Type="http://schemas.microsoft.com/office/2007/relationships/media" Target="../media/media11.m4a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11" Type="http://schemas.openxmlformats.org/officeDocument/2006/relationships/audio" Target="../media/audio1.wav"/><Relationship Id="rId5" Type="http://schemas.openxmlformats.org/officeDocument/2006/relationships/audio" Target="../media/audio4.wav"/><Relationship Id="rId10" Type="http://schemas.openxmlformats.org/officeDocument/2006/relationships/image" Target="../media/image33.png"/><Relationship Id="rId4" Type="http://schemas.openxmlformats.org/officeDocument/2006/relationships/image" Target="../media/image3.jpg"/><Relationship Id="rId9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4.jpg"/><Relationship Id="rId5" Type="http://schemas.openxmlformats.org/officeDocument/2006/relationships/image" Target="../media/image7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9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88894" y="1540335"/>
            <a:ext cx="5414211" cy="923005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Интерактивная игра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>
              <a:snd r:embed="rId4" name="click.wav"/>
            </a:hlinkClick>
          </p:cNvPr>
          <p:cNvSpPr/>
          <p:nvPr/>
        </p:nvSpPr>
        <p:spPr>
          <a:xfrm>
            <a:off x="10202779" y="6036719"/>
            <a:ext cx="1455821" cy="661737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6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333"/>
            <a:ext cx="12192000" cy="6842541"/>
          </a:xfrm>
          <a:prstGeom prst="rect">
            <a:avLst/>
          </a:prstGeom>
        </p:spPr>
      </p:pic>
      <p:pic>
        <p:nvPicPr>
          <p:cNvPr id="5" name="Рисунок 4">
            <a:hlinkClick r:id="" action="ppaction://noaction">
              <a:snd r:embed="rId7" name="колокольчик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7" y="2844592"/>
            <a:ext cx="3521210" cy="3506119"/>
          </a:xfrm>
          <a:prstGeom prst="rect">
            <a:avLst/>
          </a:prstGeom>
        </p:spPr>
      </p:pic>
      <p:pic>
        <p:nvPicPr>
          <p:cNvPr id="6" name="Рисунок 5">
            <a:hlinkClick r:id="" action="ppaction://noaction">
              <a:snd r:embed="rId9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102" y="3056021"/>
            <a:ext cx="3666258" cy="345082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09863" y="433137"/>
            <a:ext cx="522170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Угадай, кто так говорит? 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>
            <a:hlinkClick r:id="" action="ppaction://noaction">
              <a:snd r:embed="rId9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027" y="3200238"/>
            <a:ext cx="2748464" cy="3306604"/>
          </a:xfrm>
          <a:prstGeom prst="rect">
            <a:avLst/>
          </a:prstGeom>
        </p:spPr>
      </p:pic>
      <p:pic>
        <p:nvPicPr>
          <p:cNvPr id="3" name="мычание-коровы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412521" y="1720830"/>
            <a:ext cx="463026" cy="463026"/>
          </a:xfrm>
          <a:prstGeom prst="rect">
            <a:avLst/>
          </a:prstGeom>
        </p:spPr>
      </p:pic>
      <p:sp>
        <p:nvSpPr>
          <p:cNvPr id="9" name="Управляющая кнопка: далее 8">
            <a:hlinkClick r:id="" action="ppaction://hlinkshowjump?jump=nextslide" highlightClick="1">
              <a:snd r:embed="rId13" name="click.wav"/>
            </a:hlinkClick>
          </p:cNvPr>
          <p:cNvSpPr/>
          <p:nvPr/>
        </p:nvSpPr>
        <p:spPr>
          <a:xfrm>
            <a:off x="10332516" y="5512779"/>
            <a:ext cx="1465688" cy="659421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угадай кто так говорит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318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927431" y="6247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14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124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3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Рисунок 2">
            <a:hlinkClick r:id="" action="ppaction://noaction">
              <a:snd r:embed="rId5" name="правильный ответ.wav"/>
            </a:hlinkClick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124" y="2940361"/>
            <a:ext cx="3449617" cy="32617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992" y="1789334"/>
            <a:ext cx="1856234" cy="1856234"/>
          </a:xfrm>
          <a:prstGeom prst="rect">
            <a:avLst/>
          </a:prstGeom>
        </p:spPr>
      </p:pic>
      <p:pic>
        <p:nvPicPr>
          <p:cNvPr id="5" name="Рисунок 4">
            <a:hlinkClick r:id="" action="ppaction://noaction">
              <a:snd r:embed="rId8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4" y="3429000"/>
            <a:ext cx="3597442" cy="267978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18147" y="637675"/>
            <a:ext cx="45628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Угадай, чей малыш?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Голос 00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123948" y="1284006"/>
            <a:ext cx="325798" cy="325798"/>
          </a:xfrm>
          <a:prstGeom prst="rect">
            <a:avLst/>
          </a:prstGeom>
        </p:spPr>
      </p:pic>
      <p:sp>
        <p:nvSpPr>
          <p:cNvPr id="9" name="Управляющая кнопка: далее 8">
            <a:hlinkClick r:id="" action="ppaction://hlinkshowjump?jump=nextslide" highlightClick="1">
              <a:snd r:embed="rId11" name="click.wav"/>
            </a:hlinkClick>
          </p:cNvPr>
          <p:cNvSpPr/>
          <p:nvPr/>
        </p:nvSpPr>
        <p:spPr>
          <a:xfrm>
            <a:off x="10332516" y="5512779"/>
            <a:ext cx="1465688" cy="659421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58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36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5" name="Рисунок 4">
            <a:hlinkClick r:id="" action="ppaction://noaction">
              <a:snd r:embed="rId5" name="правильный ответ.wav"/>
            </a:hlinkClick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953" y="4321074"/>
            <a:ext cx="2371802" cy="1578408"/>
          </a:xfrm>
          <a:prstGeom prst="rect">
            <a:avLst/>
          </a:prstGeom>
        </p:spPr>
      </p:pic>
      <p:pic>
        <p:nvPicPr>
          <p:cNvPr id="6" name="Рисунок 5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572" y="2290134"/>
            <a:ext cx="2316585" cy="231658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2663" y="300789"/>
            <a:ext cx="667423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Накорми животное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517" y="2671878"/>
            <a:ext cx="2438400" cy="2438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663" y="2473233"/>
            <a:ext cx="3639627" cy="3426249"/>
          </a:xfrm>
          <a:prstGeom prst="rect">
            <a:avLst/>
          </a:prstGeom>
        </p:spPr>
      </p:pic>
      <p:sp>
        <p:nvSpPr>
          <p:cNvPr id="9" name="Управляющая кнопка: далее 8">
            <a:hlinkClick r:id="" action="ppaction://hlinkshowjump?jump=nextslide" highlightClick="1">
              <a:snd r:embed="rId11" name="click.wav"/>
            </a:hlinkClick>
          </p:cNvPr>
          <p:cNvSpPr/>
          <p:nvPr/>
        </p:nvSpPr>
        <p:spPr>
          <a:xfrm>
            <a:off x="10368611" y="5240061"/>
            <a:ext cx="1465688" cy="659421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про лошадку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949846" y="8141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39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222"/>
            <a:ext cx="12192000" cy="6942221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357986" y="6176963"/>
            <a:ext cx="37666" cy="46037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003" y="2636952"/>
            <a:ext cx="3819909" cy="3663135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76726" y="96253"/>
            <a:ext cx="578718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Ч</a:t>
            </a:r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то любит котенок?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52" y="1191931"/>
            <a:ext cx="2941568" cy="2890042"/>
          </a:xfrm>
          <a:prstGeom prst="rect">
            <a:avLst/>
          </a:prstGeom>
        </p:spPr>
      </p:pic>
      <p:pic>
        <p:nvPicPr>
          <p:cNvPr id="4" name="Рисунок 3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086" y="1959560"/>
            <a:ext cx="2549421" cy="2593640"/>
          </a:xfrm>
          <a:prstGeom prst="rect">
            <a:avLst/>
          </a:prstGeom>
        </p:spPr>
      </p:pic>
      <p:pic>
        <p:nvPicPr>
          <p:cNvPr id="6" name="Рисунок 5">
            <a:hlinkClick r:id="" action="ppaction://noaction">
              <a:snd r:embed="rId10" name="правильный ответ.wav"/>
            </a:hlinkClick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32" y="4946898"/>
            <a:ext cx="3838379" cy="1423850"/>
          </a:xfrm>
          <a:prstGeom prst="rect">
            <a:avLst/>
          </a:prstGeom>
        </p:spPr>
      </p:pic>
      <p:pic>
        <p:nvPicPr>
          <p:cNvPr id="8" name="что любит котено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371474" y="1011456"/>
            <a:ext cx="609600" cy="609600"/>
          </a:xfrm>
          <a:prstGeom prst="rect">
            <a:avLst/>
          </a:prstGeom>
        </p:spPr>
      </p:pic>
      <p:sp>
        <p:nvSpPr>
          <p:cNvPr id="12" name="Управляющая кнопка: далее 11">
            <a:hlinkClick r:id="" action="ppaction://hlinkshowjump?jump=nextslide" highlightClick="1">
              <a:snd r:embed="rId13" name="click.wav"/>
            </a:hlinkClick>
          </p:cNvPr>
          <p:cNvSpPr/>
          <p:nvPr/>
        </p:nvSpPr>
        <p:spPr>
          <a:xfrm>
            <a:off x="9997112" y="5517542"/>
            <a:ext cx="1465688" cy="659421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599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42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hlinkClick r:id="" action="ppaction://noaction">
              <a:snd r:embed="rId5" name="правильный ответ.wav"/>
            </a:hlinkClick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18" y="3141558"/>
            <a:ext cx="2111186" cy="3124068"/>
          </a:xfrm>
          <a:prstGeom prst="rect">
            <a:avLst/>
          </a:prstGeom>
        </p:spPr>
      </p:pic>
      <p:pic>
        <p:nvPicPr>
          <p:cNvPr id="4" name="Рисунок 3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015" y="2911641"/>
            <a:ext cx="2522160" cy="3583902"/>
          </a:xfrm>
          <a:prstGeom prst="rect">
            <a:avLst/>
          </a:prstGeom>
        </p:spPr>
      </p:pic>
      <p:pic>
        <p:nvPicPr>
          <p:cNvPr id="5" name="Рисунок 4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202" y="3295336"/>
            <a:ext cx="4377269" cy="297029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0475" y="806117"/>
            <a:ext cx="532998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Я у курицы-ребенок</a:t>
            </a:r>
          </a:p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А зовут меня…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>
              <a:snd r:embed="rId10" name="click.wav"/>
            </a:hlinkClick>
          </p:cNvPr>
          <p:cNvSpPr/>
          <p:nvPr/>
        </p:nvSpPr>
        <p:spPr>
          <a:xfrm>
            <a:off x="10285870" y="5572682"/>
            <a:ext cx="1465688" cy="659421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я у курицы ребенок а зовут меня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148009" y="806116"/>
            <a:ext cx="994611" cy="99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504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6283"/>
          </a:xfrm>
          <a:prstGeom prst="rect">
            <a:avLst/>
          </a:prstGeom>
        </p:spPr>
      </p:pic>
      <p:pic>
        <p:nvPicPr>
          <p:cNvPr id="6" name="Рисунок 5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111" y="3825434"/>
            <a:ext cx="3327889" cy="235292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7891" y="375781"/>
            <a:ext cx="687678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Кто так маму зовет?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" name="Рисунок 1">
            <a:hlinkClick r:id="" action="ppaction://noaction">
              <a:snd r:embed="rId9" name="правильный ответ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626" y="3771433"/>
            <a:ext cx="3481414" cy="2460924"/>
          </a:xfrm>
          <a:prstGeom prst="rect">
            <a:avLst/>
          </a:prstGeom>
        </p:spPr>
      </p:pic>
      <p:pic>
        <p:nvPicPr>
          <p:cNvPr id="3" name="Рисунок 2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307" y="2744588"/>
            <a:ext cx="2522160" cy="3583902"/>
          </a:xfrm>
          <a:prstGeom prst="rect">
            <a:avLst/>
          </a:prstGeom>
        </p:spPr>
      </p:pic>
      <p:pic>
        <p:nvPicPr>
          <p:cNvPr id="5" name="bleet-koz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4058.6122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722307" y="1211179"/>
            <a:ext cx="609600" cy="609600"/>
          </a:xfrm>
          <a:prstGeom prst="rect">
            <a:avLst/>
          </a:prstGeom>
        </p:spPr>
      </p:pic>
      <p:pic>
        <p:nvPicPr>
          <p:cNvPr id="8" name="угадай кто так маму зовет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244264" y="1211179"/>
            <a:ext cx="609600" cy="609600"/>
          </a:xfrm>
          <a:prstGeom prst="rect">
            <a:avLst/>
          </a:prstGeom>
        </p:spPr>
      </p:pic>
      <p:sp>
        <p:nvSpPr>
          <p:cNvPr id="9" name="Управляющая кнопка: далее 8">
            <a:hlinkClick r:id="" action="ppaction://hlinkshowjump?jump=nextslide" highlightClick="1">
              <a:snd r:embed="rId13" name="click.wav"/>
            </a:hlinkClick>
          </p:cNvPr>
          <p:cNvSpPr/>
          <p:nvPr/>
        </p:nvSpPr>
        <p:spPr>
          <a:xfrm>
            <a:off x="10285870" y="5572682"/>
            <a:ext cx="1465688" cy="659421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651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32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45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7791" y="5569432"/>
            <a:ext cx="15855955" cy="147144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Рисунок 3">
            <a:hlinkClick r:id="" action="ppaction://noaction">
              <a:snd r:embed="rId6" name="правильный ответ.wav"/>
            </a:hlinkClick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7" y="3313213"/>
            <a:ext cx="2627154" cy="2770285"/>
          </a:xfrm>
          <a:prstGeom prst="rect">
            <a:avLst/>
          </a:prstGeom>
        </p:spPr>
      </p:pic>
      <p:pic>
        <p:nvPicPr>
          <p:cNvPr id="6" name="Рисунок 5">
            <a:hlinkClick r:id="" action="ppaction://noaction">
              <a:snd r:embed="rId8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299" y="4615173"/>
            <a:ext cx="3473724" cy="21290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29531" y="3186176"/>
            <a:ext cx="3118980" cy="3118980"/>
          </a:xfrm>
          <a:prstGeom prst="rect">
            <a:avLst/>
          </a:prstGeom>
        </p:spPr>
      </p:pic>
      <p:pic>
        <p:nvPicPr>
          <p:cNvPr id="9" name="Рисунок 8">
            <a:hlinkClick r:id="" action="ppaction://noaction">
              <a:snd r:embed="rId8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299" y="1495708"/>
            <a:ext cx="2249337" cy="264586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26510" y="375781"/>
            <a:ext cx="527662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Где живет щенок?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где живет щено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795398" y="1104562"/>
            <a:ext cx="609600" cy="609600"/>
          </a:xfrm>
          <a:prstGeom prst="rect">
            <a:avLst/>
          </a:prstGeom>
        </p:spPr>
      </p:pic>
      <p:sp>
        <p:nvSpPr>
          <p:cNvPr id="11" name="Управляющая кнопка: далее 10">
            <a:hlinkClick r:id="" action="ppaction://hlinkshowjump?jump=nextslide" highlightClick="1">
              <a:snd r:embed="rId13" name="click.wav"/>
            </a:hlinkClick>
          </p:cNvPr>
          <p:cNvSpPr/>
          <p:nvPr/>
        </p:nvSpPr>
        <p:spPr>
          <a:xfrm>
            <a:off x="10285870" y="5572682"/>
            <a:ext cx="1465688" cy="659421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07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9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pic>
        <p:nvPicPr>
          <p:cNvPr id="3" name="Рисунок 2">
            <a:hlinkClick r:id="" action="ppaction://noaction">
              <a:snd r:embed="rId5" name="правильный ответ.wav"/>
            </a:hlinkClick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389" y="2809371"/>
            <a:ext cx="3372854" cy="3552944"/>
          </a:xfrm>
          <a:prstGeom prst="rect">
            <a:avLst/>
          </a:prstGeom>
        </p:spPr>
      </p:pic>
      <p:pic>
        <p:nvPicPr>
          <p:cNvPr id="6" name="Рисунок 5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133" y="2570553"/>
            <a:ext cx="4030580" cy="4030580"/>
          </a:xfrm>
          <a:prstGeom prst="rect">
            <a:avLst/>
          </a:prstGeom>
        </p:spPr>
      </p:pic>
      <p:pic>
        <p:nvPicPr>
          <p:cNvPr id="5" name="Рисунок 4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687" y="3047249"/>
            <a:ext cx="3006669" cy="307718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38463" y="745958"/>
            <a:ext cx="516154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Кто лишний?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>
              <a:snd r:embed="rId10" name="click.wav"/>
            </a:hlinkClick>
          </p:cNvPr>
          <p:cNvSpPr/>
          <p:nvPr/>
        </p:nvSpPr>
        <p:spPr>
          <a:xfrm>
            <a:off x="10153523" y="5247830"/>
            <a:ext cx="1465688" cy="659421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Голос 00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016556" y="10146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78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9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pic>
        <p:nvPicPr>
          <p:cNvPr id="5" name="Рисунок 4">
            <a:hlinkClick r:id="" action="ppaction://noaction">
              <a:snd r:embed="rId5" name="правильный ответ.wav"/>
            </a:hlinkClick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206" y="2632919"/>
            <a:ext cx="3604088" cy="3588642"/>
          </a:xfrm>
          <a:prstGeom prst="rect">
            <a:avLst/>
          </a:prstGeom>
        </p:spPr>
      </p:pic>
      <p:pic>
        <p:nvPicPr>
          <p:cNvPr id="6" name="Рисунок 5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33" y="2737089"/>
            <a:ext cx="3640273" cy="342636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6254" y="842212"/>
            <a:ext cx="588344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Чтобы были мы здоровы, молоко дает…</a:t>
            </a:r>
            <a:endParaRPr lang="ru-RU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чтобы были мы здоровы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305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748463" y="1561815"/>
            <a:ext cx="609600" cy="609600"/>
          </a:xfrm>
          <a:prstGeom prst="rect">
            <a:avLst/>
          </a:prstGeom>
        </p:spPr>
      </p:pic>
      <p:pic>
        <p:nvPicPr>
          <p:cNvPr id="9" name="Рисунок 8">
            <a:hlinkClick r:id="" action="ppaction://noaction">
              <a:snd r:embed="rId7" name="неправильный-отве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425" y="2795962"/>
            <a:ext cx="2344962" cy="3262555"/>
          </a:xfrm>
          <a:prstGeom prst="rect">
            <a:avLst/>
          </a:prstGeom>
        </p:spPr>
      </p:pic>
      <p:sp>
        <p:nvSpPr>
          <p:cNvPr id="10" name="Управляющая кнопка: далее 9">
            <a:hlinkClick r:id="" action="ppaction://hlinkshowjump?jump=nextslide" highlightClick="1">
              <a:snd r:embed="rId11" name="click.wav"/>
            </a:hlinkClick>
          </p:cNvPr>
          <p:cNvSpPr/>
          <p:nvPr/>
        </p:nvSpPr>
        <p:spPr>
          <a:xfrm>
            <a:off x="10373655" y="5399096"/>
            <a:ext cx="1465688" cy="659421"/>
          </a:xfrm>
          <a:prstGeom prst="actionButtonForwardNext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555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25"/>
            <a:ext cx="12192001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88494" y="730813"/>
            <a:ext cx="590750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Молодцы!</a:t>
            </a:r>
          </a:p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Вы справились!</a:t>
            </a:r>
            <a:endParaRPr lang="ru-RU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молодцы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65368" y="723106"/>
            <a:ext cx="609600" cy="609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023" y="2177363"/>
            <a:ext cx="3801977" cy="38019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553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81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52</Words>
  <Application>Microsoft Office PowerPoint</Application>
  <PresentationFormat>Широкоэкранный</PresentationFormat>
  <Paragraphs>13</Paragraphs>
  <Slides>11</Slides>
  <Notes>0</Notes>
  <HiddenSlides>0</HiddenSlides>
  <MMClips>12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Интерактивная игра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игра</dc:title>
  <dc:creator>User</dc:creator>
  <cp:lastModifiedBy>User</cp:lastModifiedBy>
  <cp:revision>62</cp:revision>
  <dcterms:created xsi:type="dcterms:W3CDTF">2020-08-12T19:42:16Z</dcterms:created>
  <dcterms:modified xsi:type="dcterms:W3CDTF">2020-08-23T18:56:39Z</dcterms:modified>
</cp:coreProperties>
</file>