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F1CB2A7-CC56-4EAC-BB57-08D031C86400}" type="datetimeFigureOut">
              <a:rPr lang="ru-RU" smtClean="0"/>
              <a:t>28.03.2017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F7648AD-F036-422B-8C88-670F118A847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285728"/>
            <a:ext cx="8229600" cy="364333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ЗЛЫЕ ВОЛШЕБНИКИ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в нашей жизни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4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60648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ДЕРЕВО РЕШЕНИЙ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(итог занятия)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990" y="1611382"/>
            <a:ext cx="2210150" cy="31699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38" y="1551615"/>
            <a:ext cx="2494169" cy="35583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7460">
            <a:off x="6300192" y="4776342"/>
            <a:ext cx="2592288" cy="14581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1633">
            <a:off x="318562" y="4777583"/>
            <a:ext cx="2699792" cy="15186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22" y="1585461"/>
            <a:ext cx="2385337" cy="31958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9438">
            <a:off x="3418092" y="4713482"/>
            <a:ext cx="2429070" cy="136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47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ТАБАКОМАНИЯ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d5WbNgm2Un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571612"/>
            <a:ext cx="2814650" cy="3700744"/>
          </a:xfrm>
          <a:prstGeom prst="rect">
            <a:avLst/>
          </a:prstGeom>
        </p:spPr>
      </p:pic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1142984"/>
            <a:ext cx="1500198" cy="2250297"/>
          </a:xfrm>
          <a:prstGeom prst="rect">
            <a:avLst/>
          </a:prstGeom>
        </p:spPr>
      </p:pic>
      <p:pic>
        <p:nvPicPr>
          <p:cNvPr id="5" name="Рисунок 4" descr="smoking-man-cartoons-cartoon-set-four-350793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3643314"/>
            <a:ext cx="2786082" cy="2869664"/>
          </a:xfrm>
          <a:prstGeom prst="rect">
            <a:avLst/>
          </a:prstGeom>
        </p:spPr>
      </p:pic>
      <p:pic>
        <p:nvPicPr>
          <p:cNvPr id="6" name="Рисунок 5" descr="Man-Smoking-Cartoon-266695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810" y="2643182"/>
            <a:ext cx="1571636" cy="2106751"/>
          </a:xfrm>
          <a:prstGeom prst="rect">
            <a:avLst/>
          </a:prstGeom>
        </p:spPr>
      </p:pic>
      <p:sp>
        <p:nvSpPr>
          <p:cNvPr id="7" name="Облако 6"/>
          <p:cNvSpPr/>
          <p:nvPr/>
        </p:nvSpPr>
        <p:spPr>
          <a:xfrm>
            <a:off x="7786710" y="500042"/>
            <a:ext cx="928694" cy="50006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 flipV="1">
            <a:off x="5500694" y="1500174"/>
            <a:ext cx="928694" cy="49054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571868" y="1714488"/>
            <a:ext cx="928694" cy="50006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642910" y="500042"/>
            <a:ext cx="928694" cy="50006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_MG_EOS 60D2013_03_07-0027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280"/>
            <a:ext cx="9144000" cy="9704915"/>
          </a:xfrm>
          <a:prstGeom prst="rect">
            <a:avLst/>
          </a:prstGeom>
        </p:spPr>
      </p:pic>
      <p:pic>
        <p:nvPicPr>
          <p:cNvPr id="4" name="Рисунок 3" descr="73607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-571528"/>
            <a:ext cx="3429024" cy="25717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59c5-1386536582-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АЛКОГОЛИЯ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XUDglyfhKF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6396" y="1785926"/>
            <a:ext cx="3161132" cy="4214842"/>
          </a:xfrm>
          <a:prstGeom prst="rect">
            <a:avLst/>
          </a:prstGeom>
        </p:spPr>
      </p:pic>
      <p:pic>
        <p:nvPicPr>
          <p:cNvPr id="4" name="Рисунок 3" descr="alko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4054059"/>
            <a:ext cx="3357586" cy="2518190"/>
          </a:xfrm>
          <a:prstGeom prst="rect">
            <a:avLst/>
          </a:prstGeom>
        </p:spPr>
      </p:pic>
      <p:pic>
        <p:nvPicPr>
          <p:cNvPr id="5" name="Рисунок 4" descr="мужчина спит 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1571612"/>
            <a:ext cx="4643438" cy="2149740"/>
          </a:xfrm>
          <a:prstGeom prst="rect">
            <a:avLst/>
          </a:prstGeom>
        </p:spPr>
      </p:pic>
      <p:sp>
        <p:nvSpPr>
          <p:cNvPr id="6" name="4-конечная звезда 5"/>
          <p:cNvSpPr/>
          <p:nvPr/>
        </p:nvSpPr>
        <p:spPr>
          <a:xfrm>
            <a:off x="7715272" y="285728"/>
            <a:ext cx="857256" cy="71438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6357950" y="857232"/>
            <a:ext cx="857256" cy="71438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4-конечная звезда 7"/>
          <p:cNvSpPr/>
          <p:nvPr/>
        </p:nvSpPr>
        <p:spPr>
          <a:xfrm>
            <a:off x="5000628" y="0"/>
            <a:ext cx="857256" cy="71438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2214546" y="928670"/>
            <a:ext cx="857256" cy="71438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>
            <a:off x="357158" y="357166"/>
            <a:ext cx="857256" cy="71438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4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НАРКОМАНИЯ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2ibou7Vfk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1643050"/>
            <a:ext cx="3217671" cy="4476760"/>
          </a:xfrm>
          <a:prstGeom prst="rect">
            <a:avLst/>
          </a:prstGeom>
        </p:spPr>
      </p:pic>
      <p:pic>
        <p:nvPicPr>
          <p:cNvPr id="5" name="Рисунок 4" descr="картины-наркоманы-фото-продолжение-в-комментариях-69087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643314"/>
            <a:ext cx="3802082" cy="2822261"/>
          </a:xfrm>
          <a:prstGeom prst="rect">
            <a:avLst/>
          </a:prstGeom>
        </p:spPr>
      </p:pic>
      <p:sp>
        <p:nvSpPr>
          <p:cNvPr id="8" name="Пятно 2 7"/>
          <p:cNvSpPr/>
          <p:nvPr/>
        </p:nvSpPr>
        <p:spPr>
          <a:xfrm>
            <a:off x="2000232" y="1857364"/>
            <a:ext cx="857256" cy="57150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ятно 2 8"/>
          <p:cNvSpPr/>
          <p:nvPr/>
        </p:nvSpPr>
        <p:spPr>
          <a:xfrm>
            <a:off x="3071802" y="2500306"/>
            <a:ext cx="857256" cy="57150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2 9"/>
          <p:cNvSpPr/>
          <p:nvPr/>
        </p:nvSpPr>
        <p:spPr>
          <a:xfrm>
            <a:off x="642910" y="2428868"/>
            <a:ext cx="857256" cy="57150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4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ДЕРЕВО РЕШЕНИЙ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jYnT-8xgy7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1428736"/>
            <a:ext cx="3024193" cy="46328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РЕФЛЕКСИЯ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772816"/>
            <a:ext cx="5544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Мне хорошо…</a:t>
            </a:r>
          </a:p>
          <a:p>
            <a:endParaRPr lang="ru-RU" sz="3600" dirty="0">
              <a:solidFill>
                <a:srgbClr val="0070C0"/>
              </a:solidFill>
            </a:endParaRPr>
          </a:p>
          <a:p>
            <a:r>
              <a:rPr lang="ru-RU" sz="3600" dirty="0" smtClean="0">
                <a:solidFill>
                  <a:srgbClr val="0070C0"/>
                </a:solidFill>
              </a:rPr>
              <a:t>Я чувствую себя смелым…</a:t>
            </a:r>
          </a:p>
          <a:p>
            <a:endParaRPr lang="ru-RU" sz="3600" dirty="0">
              <a:solidFill>
                <a:srgbClr val="0070C0"/>
              </a:solidFill>
            </a:endParaRPr>
          </a:p>
          <a:p>
            <a:r>
              <a:rPr lang="ru-RU" sz="3600" dirty="0" smtClean="0">
                <a:solidFill>
                  <a:srgbClr val="0070C0"/>
                </a:solidFill>
              </a:rPr>
              <a:t>Я горжусь собой…</a:t>
            </a:r>
            <a:endParaRPr lang="ru-RU" sz="3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TzFcUeP2S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42" y="0"/>
            <a:ext cx="9063696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72</TotalTime>
  <Words>26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ЗЛЫЕ ВОЛШЕБНИКИ  в нашей жизни</vt:lpstr>
      <vt:lpstr>ТАБАКОМАНИЯ</vt:lpstr>
      <vt:lpstr>Презентация PowerPoint</vt:lpstr>
      <vt:lpstr>Презентация PowerPoint</vt:lpstr>
      <vt:lpstr>АЛКОГОЛИЯ</vt:lpstr>
      <vt:lpstr>НАРКОМАНИЯ</vt:lpstr>
      <vt:lpstr>ДЕРЕВО РЕШЕНИЙ</vt:lpstr>
      <vt:lpstr>РЕФЛЕКСИЯ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ЗЛЫЕ ВОЛШЕБНИКИ  в нашей жизни</dc:title>
  <dc:creator>Lena</dc:creator>
  <cp:lastModifiedBy>Пользователь Windows</cp:lastModifiedBy>
  <cp:revision>13</cp:revision>
  <dcterms:created xsi:type="dcterms:W3CDTF">2017-03-26T18:57:26Z</dcterms:created>
  <dcterms:modified xsi:type="dcterms:W3CDTF">2017-03-28T15:24:34Z</dcterms:modified>
</cp:coreProperties>
</file>