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70" r:id="rId6"/>
    <p:sldId id="274" r:id="rId7"/>
    <p:sldId id="261" r:id="rId8"/>
    <p:sldId id="262" r:id="rId9"/>
    <p:sldId id="263" r:id="rId10"/>
    <p:sldId id="275" r:id="rId11"/>
    <p:sldId id="272" r:id="rId12"/>
    <p:sldId id="276" r:id="rId13"/>
    <p:sldId id="264" r:id="rId14"/>
    <p:sldId id="265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14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12F0B-2CFD-4F5F-9CC1-0E7C6DF2EA2D}" type="datetimeFigureOut">
              <a:rPr lang="ru-RU" smtClean="0"/>
              <a:pPr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8B2B4-E8BC-4547-AC06-A82C014F4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936103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Родительское собрание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«Скоро в школу»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872808" cy="4320480"/>
          </a:xfrm>
        </p:spPr>
        <p:txBody>
          <a:bodyPr/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подготовительная группа №5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564904"/>
            <a:ext cx="5760640" cy="3551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Повестка собрания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Вступительное слово. Поздравление с началом учебного года.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Чему мы учимся в детском саду, особенности детей подготовительной группы.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Что дети должны знать и уметь к концу учебного года.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Советы и рекомендации родителям будущих первоклассников.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Решение вопросов группы.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подготовительной группе дети целенаправленно готовятся к поступлению в первый класс. Проводятся занятия: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развитие речи, изобразительная деятельность (лепка, конструирование, рисование, аппликация), музыкальное занятие, математическое развитие, занятие физической культурой, подготовка к обучению грамоте, чтение художественной литературы, исследование объектов живой и неживой природы, познание предметного и социального мира, освоение безопасного поведения.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Ведущей потребностью данного возраста является общение (преобладает личностное).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Ведущей деятельностью остается сюжетно-ролевая игра.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Применяются интегрированные (комплексные) занятия – совмещение различных видов деятельности в одном занятии.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первом месте стоит развитие речевого общения (связной, диалогической, монологической речи). Дети учатся выделять признаки предметов, а также группировать предметы по общим признакам.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Большое внимание уделяется развитию математических навыков, развитию навыков счета, тренировке памяти, логики и внимания.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Рисунки детей становятся сложнее, приобретают сюжетный характер, обогащается их цветовая гамма.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Продолжают развиваться навыки общения и рассуждения. Внимание становится произвольным, до 30 минут.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процессе физической подготовки  обогащается двигательный опыт, развиваются: сила, быстрота, гибкость, выносливость, ловкость, координация движений.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2090" y="1125538"/>
            <a:ext cx="6659819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5633" y="836613"/>
            <a:ext cx="7052733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Работа с природным материалом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340768"/>
            <a:ext cx="4341936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24744"/>
            <a:ext cx="6408712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24744"/>
            <a:ext cx="6768751" cy="500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1052736"/>
            <a:ext cx="6430094" cy="5073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Наблюдения, опыты, эксперименты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4" y="1196975"/>
            <a:ext cx="6572251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96975"/>
            <a:ext cx="504056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Изобразительная деятельность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196975"/>
            <a:ext cx="4080693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052736"/>
            <a:ext cx="6473693" cy="5073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одержимое 1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Что дети должны знать и уметь к концу учебного года:</a:t>
            </a:r>
          </a:p>
          <a:p>
            <a:pPr algn="ctr">
              <a:buNone/>
            </a:pPr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</a:t>
            </a:r>
          </a:p>
          <a:p>
            <a:pPr algn="ctr">
              <a:buNone/>
            </a:pPr>
            <a:r>
              <a:rPr lang="ru-RU" sz="1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«Речевое развитие»</a:t>
            </a:r>
            <a:endParaRPr lang="ru-RU" sz="1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-Правильно произносить все звуки родного языка.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-Понимать разницу между звуком и буквой.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-Различать гласные и согласные звуки.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-Слышать и называть звуки в начале, середине и в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конце слова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находить слова со звуком в предложениях.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-Использовать в общении монологическую и диалогическую речь, быть доброжелательным и корректным собеседником, поддерживать культуру речевого общения.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-Уметь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пересказывать литературные тексты, драматизировать их, составлять рассказ по серии сюжетных картин.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-Уметь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развернуто отвечать на вопросы по содержанию прочитанного.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-Согласовывать слова в роде, числе, падеже.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-Составлять рассказы из личного опыта, сочинять короткие сказки на заданную тему.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-Делить двусложные и трехсложные слова с открытыми слогами 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на-ша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Маша,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ма-ли-на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бе-ре-за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на части.</a:t>
            </a:r>
          </a:p>
          <a:p>
            <a:pPr algn="ctr">
              <a:buNone/>
            </a:pP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 </a:t>
            </a:r>
            <a:r>
              <a:rPr lang="ru-RU" sz="1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«Познавательное развитие»</a:t>
            </a:r>
            <a:endParaRPr lang="ru-RU" sz="1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элементарных математических представлений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Уметь считать и называть числа до 10 и обратно (увеличивать и уменьшать каждое число на 1,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знать числа-соседи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Иметь представление о счете в пределах 20 без операций над числами.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Иметь представление о составе чисел в пределах 10 (уметь раскладывать число на два меньших и составлять из двух меньших большее – на наглядной основе).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Уметь на наглядной основе составлять и решать простые арифметические задачи на сложение и вычитание, при решении задач пользоваться знаками действий +, -, =.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Устанавливать соотношения целого и части, делить целое на равные части, выделять разные признаки предмета.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Знать и проявлять первоначальные измерительные умения (измерить длину, ширину, высоту предметов, объем жидких и сыпучих веществ, веса предметов с помощью условной мерки).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Знать и называть геометрические фигуры, их элементы 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(сторона, вершина, угол)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и некоторые свойства, 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группировать по размеру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цвету, форме.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Уметь моделировать геометрические фигуры, составлять из них разные тематические композиции.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Различать и называть части суток, их последовательность.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Ориентироваться на ограниченной территории (листе бумаги, школьной доске, странице тетради и т.д.)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Ориентироваться на условные обозначения, познакомиться с понятиями – рисунок, схема, план.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 Иметь элементарные представления о времени.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649491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sz="3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</a:t>
            </a:r>
          </a:p>
          <a:p>
            <a:pPr algn="ctr">
              <a:buNone/>
            </a:pPr>
            <a:r>
              <a:rPr lang="ru-RU" sz="3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«Социально-коммуникативное развитие»</a:t>
            </a:r>
            <a:endParaRPr lang="ru-RU" sz="3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Знать свои ФИО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дату рождения, домашний адрес, ФИО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их телефоны, телефоны спецслужб.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Иметь представление о себе как об активном члене коллектива.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Иметь представление об истории семьи в контексте истории родной страны.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Проявлять организованность, дисциплинированность, коллективизм, уважение к старшим, заботу о младших, сочувствие, отзывчивость, справедливость, скромность.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Уметь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 ограничивать свои желания, выполнять установленные формы поведения, в своих поступках следовать положительному примеру,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уметь слушать собеседника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, не перебивать без надобности, спокойно отстаивать свое мнение.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Проявлять желание трудиться, участвовать в совместной трудовой деятельности, объединяться для совместной игры и труда, оказывать друг другу помощь.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Иметь интерес к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учебной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 деятельности и желание учиться. Способен самостоятельно выполнять поручения, готовить и поддерживать порядок на своем рабочем месте.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Самостоятельно быстро одеваться и раздеваться; следить за чистотой своей одежды и обуви, замечать и устранять непорядок в своем внешнем виде.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Знать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 и исполнять свои права и обязанности.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 Проявлять уважение к труду взрослых и детей.</a:t>
            </a:r>
          </a:p>
          <a:p>
            <a:pPr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Знать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 и соблюдать основы безопасного поведения в природе, быту, на дорогах.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Образовательная область</a:t>
            </a:r>
          </a:p>
          <a:p>
            <a:pPr algn="ctr">
              <a:buNone/>
            </a:pPr>
            <a:r>
              <a:rPr lang="ru-RU" sz="19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«Художественно-эстетическое развитие»</a:t>
            </a:r>
            <a:endParaRPr lang="ru-RU" sz="19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Приобщение к искусству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Проявлять эстетическое отношение к окружающему, к искусству и художественной деятельности.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Проявлять интерес к классическому и народному искусству и культуре.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Иметь представление об истории и видах искусства, о художниках, композиторах, народных умельцах, архитекторах и т. д.</a:t>
            </a:r>
          </a:p>
          <a:p>
            <a:pPr algn="ctr">
              <a:buNone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Рисование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Иметь устойчивый интерес к изобразительной деятельности, художественному и декоративному труду.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Уметь элементарно изображать предметы по памяти и с натуры, соблюдая пропорции и расположение, составлять композиции и сюжеты.</a:t>
            </a:r>
          </a:p>
          <a:p>
            <a:pPr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 Использовать в работе различные художественные материалы, знает и различает цвета и оттенки.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434</Words>
  <Application>Microsoft Office PowerPoint</Application>
  <PresentationFormat>Экран (4:3)</PresentationFormat>
  <Paragraphs>70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Родительское собрание  «Скоро в школу»</vt:lpstr>
      <vt:lpstr>Повестка собрания</vt:lpstr>
      <vt:lpstr>Слайд 3</vt:lpstr>
      <vt:lpstr>Конструирование</vt:lpstr>
      <vt:lpstr>Слайд 5</vt:lpstr>
      <vt:lpstr>Работа с природным материалом</vt:lpstr>
      <vt:lpstr>Слайд 7</vt:lpstr>
      <vt:lpstr>Слайд 8</vt:lpstr>
      <vt:lpstr>Слайд 9</vt:lpstr>
      <vt:lpstr>Наблюдения, опыты, эксперименты</vt:lpstr>
      <vt:lpstr>Слайд 11</vt:lpstr>
      <vt:lpstr>Изобразительная деятельность</vt:lpstr>
      <vt:lpstr>Слайд 13</vt:lpstr>
      <vt:lpstr>Слайд 14</vt:lpstr>
      <vt:lpstr>Слайд 15</vt:lpstr>
      <vt:lpstr>Слайд 16</vt:lpstr>
      <vt:lpstr>Слайд 17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 «Скоро в школу»</dc:title>
  <dc:creator>Мария Государенкова</dc:creator>
  <cp:lastModifiedBy>Мария Государенкова</cp:lastModifiedBy>
  <cp:revision>35</cp:revision>
  <dcterms:created xsi:type="dcterms:W3CDTF">2023-10-10T17:58:16Z</dcterms:created>
  <dcterms:modified xsi:type="dcterms:W3CDTF">2023-10-15T11:13:34Z</dcterms:modified>
</cp:coreProperties>
</file>