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70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27F1BFA-0EFF-4612-8B57-B521759099BF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FF555D8-C492-4BA3-9B18-8FAEEFE9FB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27F1BFA-0EFF-4612-8B57-B521759099BF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FF555D8-C492-4BA3-9B18-8FAEEFE9FB1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27F1BFA-0EFF-4612-8B57-B521759099BF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FF555D8-C492-4BA3-9B18-8FAEEFE9FB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F1BFA-0EFF-4612-8B57-B521759099BF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555D8-C492-4BA3-9B18-8FAEEFE9FB1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F1BFA-0EFF-4612-8B57-B521759099BF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555D8-C492-4BA3-9B18-8FAEEFE9FB1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27F1BFA-0EFF-4612-8B57-B521759099BF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FF555D8-C492-4BA3-9B18-8FAEEFE9FB1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F1BFA-0EFF-4612-8B57-B521759099BF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555D8-C492-4BA3-9B18-8FAEEFE9FB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27F1BFA-0EFF-4612-8B57-B521759099BF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FF555D8-C492-4BA3-9B18-8FAEEFE9FB1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27F1BFA-0EFF-4612-8B57-B521759099BF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FF555D8-C492-4BA3-9B18-8FAEEFE9FB1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F1BFA-0EFF-4612-8B57-B521759099BF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555D8-C492-4BA3-9B18-8FAEEFE9FB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F1BFA-0EFF-4612-8B57-B521759099BF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555D8-C492-4BA3-9B18-8FAEEFE9FB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27F1BFA-0EFF-4612-8B57-B521759099BF}" type="datetimeFigureOut">
              <a:rPr lang="ru-RU" smtClean="0"/>
              <a:pPr/>
              <a:t>17.01.2022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FF555D8-C492-4BA3-9B18-8FAEEFE9FB1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gif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547664" y="3124200"/>
            <a:ext cx="6768752" cy="2177008"/>
          </a:xfrm>
        </p:spPr>
        <p:txBody>
          <a:bodyPr/>
          <a:lstStyle/>
          <a:p>
            <a:pPr algn="ctr"/>
            <a:r>
              <a:rPr lang="ru-RU" b="1" dirty="0" smtClean="0"/>
              <a:t>Проект </a:t>
            </a:r>
            <a:br>
              <a:rPr lang="ru-RU" b="1" dirty="0" smtClean="0"/>
            </a:br>
            <a:r>
              <a:rPr lang="ru-RU" sz="4400" dirty="0" smtClean="0">
                <a:latin typeface="Monotype Corsiva" pitchFamily="66" charset="0"/>
              </a:rPr>
              <a:t>«</a:t>
            </a:r>
            <a:r>
              <a:rPr lang="ru-RU" sz="4400" u="sng" dirty="0" smtClean="0">
                <a:latin typeface="Monotype Corsiva" pitchFamily="66" charset="0"/>
              </a:rPr>
              <a:t>Вторая жизнь пластика»</a:t>
            </a:r>
            <a:endParaRPr lang="ru-RU" sz="4400" u="sng" dirty="0">
              <a:latin typeface="Monotype Corsiva" pitchFamily="66" charset="0"/>
            </a:endParaRPr>
          </a:p>
        </p:txBody>
      </p:sp>
      <p:pic>
        <p:nvPicPr>
          <p:cNvPr id="1026" name="Picture 2" descr="C:\Users\Инна\Desktop\цветочки тряп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84784"/>
            <a:ext cx="8316416" cy="259228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971600" y="332656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33CC"/>
                </a:solidFill>
              </a:rPr>
              <a:t>МБДОУ детский сад «Солнышко»</a:t>
            </a:r>
          </a:p>
          <a:p>
            <a:pPr algn="ctr"/>
            <a:r>
              <a:rPr lang="ru-RU" b="1" dirty="0">
                <a:solidFill>
                  <a:srgbClr val="0033CC"/>
                </a:solidFill>
              </a:rPr>
              <a:t>г</a:t>
            </a:r>
            <a:r>
              <a:rPr lang="ru-RU" b="1" dirty="0" smtClean="0">
                <a:solidFill>
                  <a:srgbClr val="0033CC"/>
                </a:solidFill>
              </a:rPr>
              <a:t>. Братск</a:t>
            </a:r>
            <a:endParaRPr lang="ru-RU" b="1" dirty="0">
              <a:solidFill>
                <a:srgbClr val="0033CC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35896" y="5661248"/>
            <a:ext cx="4392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33CC"/>
                </a:solidFill>
              </a:rPr>
              <a:t>Воспитатель Романенко А.С</a:t>
            </a:r>
            <a:endParaRPr lang="ru-RU" sz="2000" b="1" dirty="0">
              <a:solidFill>
                <a:srgbClr val="0033CC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Актуальность проекта: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6923112" cy="442108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                     42 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года  назад человечество изобрело пластиковую бутылку. Первые образцы весили 135 г  (на 96% больше, чем сейчас). Сейчас она весит 69 граммов.  В наши  дни  ежегодно производятся и выбрасываются миллионы бутылок. И с каждым годом отходы из  пластиковых  бутылок растут, за счёт того что появляется всё большее количество продуктов, которые упаковывают в пластиковые бутылки.  Огромное количество мусора на улицах города заставляют задуматься над вопросом: зачем нужна пластиковая бутылка?</a:t>
            </a:r>
          </a:p>
          <a:p>
            <a:endParaRPr lang="ru-RU" dirty="0"/>
          </a:p>
        </p:txBody>
      </p:sp>
      <p:pic>
        <p:nvPicPr>
          <p:cNvPr id="4" name="Picture 2" descr="E:\ВСЕ ДЛЯ ПРЕЗЕНТАЦИИ\клипарты\ДЕТИ\detia-68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0"/>
            <a:ext cx="2088232" cy="1886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/>
              <a:t>Задачи проекта: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4294967295"/>
          </p:nvPr>
        </p:nvSpPr>
        <p:spPr>
          <a:xfrm>
            <a:off x="539552" y="980729"/>
            <a:ext cx="7632848" cy="4608511"/>
          </a:xfrm>
        </p:spPr>
        <p:txBody>
          <a:bodyPr>
            <a:normAutofit/>
          </a:bodyPr>
          <a:lstStyle/>
          <a:p>
            <a:r>
              <a:rPr lang="ru-RU" sz="2100" dirty="0" smtClean="0"/>
              <a:t>- </a:t>
            </a:r>
            <a:r>
              <a:rPr lang="ru-RU" sz="2100" dirty="0"/>
              <a:t>побудить окружающих задуматься о важной экологической проблеме нашей планеты, на примере загрязнения людьми окружающей среды пластиковыми бутылками;</a:t>
            </a:r>
          </a:p>
          <a:p>
            <a:r>
              <a:rPr lang="ru-RU" sz="2100" dirty="0"/>
              <a:t>- выяснить историю создания и применения пластиковых бутылок;</a:t>
            </a:r>
          </a:p>
          <a:p>
            <a:r>
              <a:rPr lang="ru-RU" sz="2100" dirty="0"/>
              <a:t>- заинтересовать окружающих возможностями создания из пластиковых бутылок множества интересных и полезных вещей.</a:t>
            </a:r>
          </a:p>
          <a:p>
            <a:pPr>
              <a:buNone/>
            </a:pPr>
            <a:r>
              <a:rPr lang="ru-RU" sz="2100" b="1" dirty="0">
                <a:solidFill>
                  <a:schemeClr val="tx2">
                    <a:lumMod val="75000"/>
                  </a:schemeClr>
                </a:solidFill>
              </a:rPr>
              <a:t>Объект исследования</a:t>
            </a:r>
            <a:r>
              <a:rPr lang="ru-RU" sz="2100" b="1" i="1" dirty="0"/>
              <a:t>:</a:t>
            </a:r>
            <a:r>
              <a:rPr lang="ru-RU" sz="2100" dirty="0"/>
              <a:t> ненужные пластиковые бутылки</a:t>
            </a:r>
            <a:r>
              <a:rPr lang="ru-RU" sz="2100" dirty="0" smtClean="0"/>
              <a:t>.</a:t>
            </a:r>
          </a:p>
          <a:p>
            <a:pPr>
              <a:buNone/>
            </a:pPr>
            <a:r>
              <a:rPr lang="ru-RU" sz="2100" b="1" dirty="0" smtClean="0">
                <a:solidFill>
                  <a:schemeClr val="tx2">
                    <a:lumMod val="75000"/>
                  </a:schemeClr>
                </a:solidFill>
              </a:rPr>
              <a:t>Участники проекта</a:t>
            </a:r>
            <a:r>
              <a:rPr lang="ru-RU" sz="2100" dirty="0" smtClean="0"/>
              <a:t>: дети, родители, воспитатели.</a:t>
            </a:r>
            <a:br>
              <a:rPr lang="ru-RU" sz="2100" dirty="0" smtClean="0"/>
            </a:br>
            <a:r>
              <a:rPr lang="ru-RU" sz="2100" b="1" dirty="0" smtClean="0">
                <a:solidFill>
                  <a:schemeClr val="tx2">
                    <a:lumMod val="75000"/>
                  </a:schemeClr>
                </a:solidFill>
              </a:rPr>
              <a:t>Срок проекта</a:t>
            </a:r>
            <a:r>
              <a:rPr lang="ru-RU" sz="2100" dirty="0" smtClean="0"/>
              <a:t>: 1 месяц.</a:t>
            </a:r>
          </a:p>
          <a:p>
            <a:pPr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4" name="Picture 2" descr="C:\Documents and Settings\Loner\Рабочий стол\клипарты\ЦВЕТЫ\cveta-116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114300" y="5019675"/>
            <a:ext cx="1952625" cy="17240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568952" cy="2564904"/>
          </a:xfrm>
        </p:spPr>
        <p:txBody>
          <a:bodyPr>
            <a:normAutofit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sz="2700" dirty="0"/>
              <a:t> </a:t>
            </a:r>
            <a:r>
              <a:rPr lang="ru-RU" sz="2700" dirty="0" smtClean="0"/>
              <a:t>  </a:t>
            </a:r>
            <a:r>
              <a:rPr lang="ru-RU" sz="2800" dirty="0" smtClean="0"/>
              <a:t>20</a:t>
            </a:r>
            <a:r>
              <a:rPr lang="ru-RU" sz="2200" dirty="0" smtClean="0"/>
              <a:t> лет назад </a:t>
            </a:r>
            <a:r>
              <a:rPr lang="ru-RU" sz="2200" dirty="0"/>
              <a:t>не было пластиковых бутылок. </a:t>
            </a:r>
            <a:r>
              <a:rPr lang="ru-RU" sz="2200" dirty="0" smtClean="0"/>
              <a:t>А  </a:t>
            </a:r>
            <a:r>
              <a:rPr lang="ru-RU" sz="2200" dirty="0"/>
              <a:t>молоко, вода и лимонад были в бумажных пакетах или стеклянных бутылках. А стеклянную тару сдавали и получали деньги. 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Содержимое 3" descr="milkbottles_469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1339931">
            <a:off x="683568" y="1988840"/>
            <a:ext cx="2808312" cy="2304256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46cc4ec-0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4509120"/>
            <a:ext cx="2808312" cy="216024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01919">
            <a:off x="4768568" y="1860934"/>
            <a:ext cx="2880320" cy="2304256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7992888" cy="2060848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                  </a:t>
            </a:r>
            <a:r>
              <a:rPr lang="ru-RU" sz="2200" b="1" dirty="0" smtClean="0"/>
              <a:t>Сегодня </a:t>
            </a:r>
            <a:r>
              <a:rPr lang="ru-RU" sz="2200" b="1" dirty="0"/>
              <a:t>в каждом магазине продаются напитки в пластиковых бутылках, которые люди выкидывают на улицах и в местах отдыха</a:t>
            </a:r>
            <a:r>
              <a:rPr lang="ru-RU" sz="2200" b="1" dirty="0" smtClean="0"/>
              <a:t>.</a:t>
            </a:r>
            <a:r>
              <a:rPr lang="ru-RU" sz="2200" b="1" dirty="0"/>
              <a:t> Это портит нашу природу.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4" name="Содержимое 3" descr="IMG_1411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916832"/>
            <a:ext cx="3384376" cy="20162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9e72cb5d4e450b61b8dfe4670112bac0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484784"/>
            <a:ext cx="3744416" cy="25922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action_clean_berejok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4221088"/>
            <a:ext cx="3528392" cy="24482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3232" cy="1858218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    В </a:t>
            </a:r>
            <a:r>
              <a:rPr lang="ru-RU" sz="2400" b="1" dirty="0"/>
              <a:t>океанах пластиковые бутылки скопились на многих берегах. Горы пластмассы под действием </a:t>
            </a:r>
            <a:r>
              <a:rPr lang="ru-RU" sz="2400" b="1" dirty="0" smtClean="0"/>
              <a:t>морской воды </a:t>
            </a:r>
            <a:r>
              <a:rPr lang="ru-RU" sz="2400" b="1" dirty="0"/>
              <a:t>превращаются в разноцветные камешки.</a:t>
            </a:r>
          </a:p>
        </p:txBody>
      </p:sp>
      <p:pic>
        <p:nvPicPr>
          <p:cNvPr id="4" name="Содержимое 3" descr="glass-beach-42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1290141">
            <a:off x="677203" y="2536954"/>
            <a:ext cx="3325098" cy="3208448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  <p:pic>
        <p:nvPicPr>
          <p:cNvPr id="5" name="Рисунок 4" descr="068bbe6fc7fe28xl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9221">
            <a:off x="4644008" y="2132856"/>
            <a:ext cx="3672408" cy="3456384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96944" cy="2808312"/>
          </a:xfrm>
        </p:spPr>
        <p:txBody>
          <a:bodyPr>
            <a:normAutofit fontScale="90000"/>
          </a:bodyPr>
          <a:lstStyle/>
          <a:p>
            <a:r>
              <a:rPr lang="ru-RU" dirty="0"/>
              <a:t> </a:t>
            </a:r>
            <a:br>
              <a:rPr lang="ru-RU" dirty="0"/>
            </a:br>
            <a:r>
              <a:rPr lang="ru-RU" dirty="0" smtClean="0"/>
              <a:t>  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</a:t>
            </a:r>
            <a:r>
              <a:rPr lang="ru-RU" sz="1800" b="1" dirty="0" smtClean="0"/>
              <a:t>С </a:t>
            </a:r>
            <a:r>
              <a:rPr lang="ru-RU" sz="1800" b="1" dirty="0"/>
              <a:t>одной стороны, это красиво, а с другой стороны, этот мусор представляет большую угрозу для живых организмов. Многие птицы погибают, так как с рыбой поедают эту пластмассу. Эта пластмасса не перерабатывается, и птицы погибают от голода</a:t>
            </a:r>
            <a:r>
              <a:rPr lang="ru-RU" sz="1800" b="1" dirty="0" smtClean="0"/>
              <a:t>.</a:t>
            </a:r>
            <a:r>
              <a:rPr lang="ru-RU" sz="1800" b="1" dirty="0"/>
              <a:t> Уже зафиксировано много случаев, когда части тела животных попадают в пластиковые бутылки и животные от этого страдают. Посмотрите на следующую фотографию, люди смогли снять с </a:t>
            </a:r>
            <a:r>
              <a:rPr lang="ru-RU" sz="1800" b="1" dirty="0">
                <a:latin typeface="+mn-lt"/>
              </a:rPr>
              <a:t>медвежонка</a:t>
            </a:r>
            <a:r>
              <a:rPr lang="ru-RU" sz="1800" b="1" dirty="0"/>
              <a:t> пластиковую банку только через 10 дней, это говорит о том, что животное за это время ничего не могло есть. И если бы не помощь окружающих, медвежонок задохнулся или умер от голода.</a:t>
            </a:r>
            <a:br>
              <a:rPr lang="ru-RU" sz="1800" b="1" dirty="0"/>
            </a:br>
            <a:r>
              <a:rPr lang="ru-RU" sz="2700" dirty="0"/>
              <a:t/>
            </a:r>
            <a:br>
              <a:rPr lang="ru-RU" sz="2700" dirty="0"/>
            </a:br>
            <a:endParaRPr lang="ru-RU" sz="2700" dirty="0"/>
          </a:p>
        </p:txBody>
      </p:sp>
      <p:pic>
        <p:nvPicPr>
          <p:cNvPr id="4" name="Содержимое 3" descr="1255935665_hiop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564904"/>
            <a:ext cx="3024336" cy="2520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Новости в фотографиях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3717032"/>
            <a:ext cx="4104456" cy="27363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40960" cy="3096344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/>
              <a:t>    Бумага </a:t>
            </a:r>
            <a:r>
              <a:rPr lang="ru-RU" sz="2200" b="1" dirty="0"/>
              <a:t>разлагается в земле – 1 месяц, а пластиковая бутылка – 500 лет. Если столько лет пластиковая бутылка будет находиться в земле, то скоро трава на улице расти не будет</a:t>
            </a:r>
            <a:r>
              <a:rPr lang="ru-RU" sz="2200" b="1" dirty="0" smtClean="0"/>
              <a:t>.</a:t>
            </a:r>
            <a:r>
              <a:rPr lang="ru-RU" sz="2200" b="1" dirty="0"/>
              <a:t> При сжигании пластиковых бутылок выделяется ядовитый дым, который загрязняет воздух</a:t>
            </a:r>
            <a:r>
              <a:rPr lang="ru-RU" sz="2200" b="1" dirty="0" smtClean="0"/>
              <a:t>.</a:t>
            </a:r>
            <a:r>
              <a:rPr lang="ru-RU" sz="2200" b="1" dirty="0"/>
              <a:t> Мусор, который оставили наши родители в местах отдыха, давно превратился в пыль, а наши пластиковые бутылки увидят наши внуки, потому что они «вечные».</a:t>
            </a:r>
            <a:br>
              <a:rPr lang="ru-RU" sz="2200" b="1" dirty="0"/>
            </a:br>
            <a:r>
              <a:rPr lang="ru-RU" sz="2200" dirty="0"/>
              <a:t/>
            </a:r>
            <a:br>
              <a:rPr lang="ru-RU" sz="2200" dirty="0"/>
            </a:b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4" name="Содержимое 3" descr="9533--50718886-m750x740-u5e6e3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852936"/>
            <a:ext cx="3960440" cy="30963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56115526_1267952145_ogon__0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3356992"/>
            <a:ext cx="2664296" cy="29523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2656" y="4365104"/>
            <a:ext cx="8039744" cy="1944216"/>
          </a:xfrm>
        </p:spPr>
        <p:txBody>
          <a:bodyPr>
            <a:normAutofit/>
          </a:bodyPr>
          <a:lstStyle/>
          <a:p>
            <a:r>
              <a:rPr lang="ru-RU" sz="2400" b="1" dirty="0"/>
              <a:t>Но как же решить нашу проблему? Куда девать такое большое количество бутылок, которые мы выкидываем? Ведь этот мусор сжечь нельзя (вредно для воздуха), закопать нельзя (вредно для почвы).</a:t>
            </a:r>
            <a:br>
              <a:rPr lang="ru-RU" sz="2400" b="1" dirty="0"/>
            </a:br>
            <a:endParaRPr lang="ru-RU" sz="2400" b="1" dirty="0"/>
          </a:p>
        </p:txBody>
      </p:sp>
      <p:pic>
        <p:nvPicPr>
          <p:cNvPr id="4" name="Рисунок 3" descr="sod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548680"/>
            <a:ext cx="4464496" cy="3528392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23528" y="274638"/>
            <a:ext cx="8280920" cy="2146250"/>
          </a:xfrm>
        </p:spPr>
        <p:txBody>
          <a:bodyPr>
            <a:normAutofit/>
          </a:bodyPr>
          <a:lstStyle/>
          <a:p>
            <a:r>
              <a:rPr lang="ru-RU" sz="2400" b="1" i="1" dirty="0" smtClean="0"/>
              <a:t>   Основательница и вдохновительница нашего проекта – , мама одной из воспитанниц ясельной группы, которая заразила всех нас идеей создания необыкновенно красивых цветов из пластиковых бутылок.</a:t>
            </a:r>
            <a:endParaRPr lang="ru-RU" sz="2400" b="1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63143" y="2780928"/>
            <a:ext cx="2673297" cy="3564396"/>
          </a:xfrm>
          <a:prstGeom prst="rect">
            <a:avLst/>
          </a:prstGeom>
          <a:ln>
            <a:solidFill>
              <a:srgbClr val="0033CC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2" descr="E:\ВСЕ ДЛЯ ПРЕЗЕНТАЦИИ\клипарты\Рисунок1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564904"/>
            <a:ext cx="3208815" cy="2736304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70171" y="2759326"/>
            <a:ext cx="2899372" cy="38524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00162" y="404664"/>
            <a:ext cx="2395315" cy="34023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Picture 2" descr="C:\Users\Инна\Desktop\солнышко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620688"/>
            <a:ext cx="3024336" cy="2554370"/>
          </a:xfrm>
          <a:prstGeom prst="rect">
            <a:avLst/>
          </a:prstGeom>
          <a:noFill/>
        </p:spPr>
      </p:pic>
      <p:pic>
        <p:nvPicPr>
          <p:cNvPr id="5" name="Picture 2" descr="E:\ВСЕ ДЛЯ ПРЕЗЕНТАЦИИ\клипарты\cveta-120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4005064"/>
            <a:ext cx="3258362" cy="26066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47663" y="571122"/>
            <a:ext cx="5112569" cy="56661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44797" y="188640"/>
            <a:ext cx="3654406" cy="6480720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79834" y="332656"/>
            <a:ext cx="2792443" cy="6192688"/>
          </a:xfrm>
          <a:prstGeom prst="rect">
            <a:avLst/>
          </a:prstGeom>
          <a:noFill/>
        </p:spPr>
      </p:pic>
      <p:pic>
        <p:nvPicPr>
          <p:cNvPr id="3" name="Picture 2" descr="E:\ВСЕ ДЛЯ ПРЕЗЕНТАЦИИ\клипарты\Животные\b1b60fd1f7c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3" y="620688"/>
            <a:ext cx="2364263" cy="2304256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37785" y="260648"/>
            <a:ext cx="2900677" cy="6432714"/>
          </a:xfrm>
          <a:prstGeom prst="rect">
            <a:avLst/>
          </a:prstGeom>
          <a:noFill/>
        </p:spPr>
      </p:pic>
      <p:pic>
        <p:nvPicPr>
          <p:cNvPr id="3074" name="Picture 2" descr="C:\Users\Инна\Desktop\цветочки тряп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122827" y="2090261"/>
            <a:ext cx="5364200" cy="2281038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79617" y="260648"/>
            <a:ext cx="2788212" cy="618330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70601" y="116632"/>
            <a:ext cx="2954794" cy="6552728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88446" y="116632"/>
            <a:ext cx="2695032" cy="5976664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54087" y="620688"/>
            <a:ext cx="2467740" cy="54726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2729" y="404664"/>
            <a:ext cx="2654444" cy="588665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 descr="s458u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5655517" y="3190503"/>
            <a:ext cx="4457700" cy="8640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539552" y="1808972"/>
            <a:ext cx="7704856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Дорогие друзья!</a:t>
            </a:r>
          </a:p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 Пожалуйста, не выкидывайте бутылки! А создавайте из них чудесные вещи или приносите их в наш детский сад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«</a:t>
            </a:r>
            <a:r>
              <a:rPr lang="ru-RU" sz="2800" b="1" i="1" dirty="0" smtClean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  <a:ea typeface="Times New Roman" pitchFamily="18" charset="0"/>
                <a:cs typeface="Arial" pitchFamily="34" charset="0"/>
              </a:rPr>
              <a:t>Солнышко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».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  <p:pic>
        <p:nvPicPr>
          <p:cNvPr id="4098" name="Picture 2" descr="C:\Users\Инна\Desktop\цветочки тряп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4368800"/>
            <a:ext cx="5544616" cy="1733550"/>
          </a:xfrm>
          <a:prstGeom prst="rect">
            <a:avLst/>
          </a:prstGeom>
          <a:noFill/>
        </p:spPr>
      </p:pic>
      <p:pic>
        <p:nvPicPr>
          <p:cNvPr id="4099" name="Picture 3" descr="C:\Users\Инна\Desktop\цветочки тряп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04775"/>
            <a:ext cx="5688631" cy="1733550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156</TotalTime>
  <Words>552</Words>
  <Application>Microsoft Office PowerPoint</Application>
  <PresentationFormat>Экран (4:3)</PresentationFormat>
  <Paragraphs>21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9" baseType="lpstr">
      <vt:lpstr>Arial</vt:lpstr>
      <vt:lpstr>Bookman Old Style</vt:lpstr>
      <vt:lpstr>Constantia</vt:lpstr>
      <vt:lpstr>Monotype Corsiva</vt:lpstr>
      <vt:lpstr>Times New Roman</vt:lpstr>
      <vt:lpstr>Wingdings</vt:lpstr>
      <vt:lpstr>Wingdings 2</vt:lpstr>
      <vt:lpstr>Эркер</vt:lpstr>
      <vt:lpstr>Проект  «Вторая жизнь пластика»</vt:lpstr>
      <vt:lpstr>Актуальность проекта: </vt:lpstr>
      <vt:lpstr>Задачи проекта: </vt:lpstr>
      <vt:lpstr>    20 лет назад не было пластиковых бутылок. А  молоко, вода и лимонад были в бумажных пакетах или стеклянных бутылках. А стеклянную тару сдавали и получали деньги.   </vt:lpstr>
      <vt:lpstr>                  Сегодня в каждом магазине продаются напитки в пластиковых бутылках, которые люди выкидывают на улицах и в местах отдыха. Это портит нашу природу.  </vt:lpstr>
      <vt:lpstr>    В океанах пластиковые бутылки скопились на многих берегах. Горы пластмассы под действием морской воды превращаются в разноцветные камешки.</vt:lpstr>
      <vt:lpstr>              С одной стороны, это красиво, а с другой стороны, этот мусор представляет большую угрозу для живых организмов. Многие птицы погибают, так как с рыбой поедают эту пластмассу. Эта пластмасса не перерабатывается, и птицы погибают от голода. Уже зафиксировано много случаев, когда части тела животных попадают в пластиковые бутылки и животные от этого страдают. Посмотрите на следующую фотографию, люди смогли снять с медвежонка пластиковую банку только через 10 дней, это говорит о том, что животное за это время ничего не могло есть. И если бы не помощь окружающих, медвежонок задохнулся или умер от голода.  </vt:lpstr>
      <vt:lpstr>    Бумага разлагается в земле – 1 месяц, а пластиковая бутылка – 500 лет. Если столько лет пластиковая бутылка будет находиться в земле, то скоро трава на улице расти не будет. При сжигании пластиковых бутылок выделяется ядовитый дым, который загрязняет воздух. Мусор, который оставили наши родители в местах отдыха, давно превратился в пыль, а наши пластиковые бутылки увидят наши внуки, потому что они «вечные».   </vt:lpstr>
      <vt:lpstr>Но как же решить нашу проблему? Куда девать такое большое количество бутылок, которые мы выкидываем? Ведь этот мусор сжечь нельзя (вредно для воздуха), закопать нельзя (вредно для почвы). </vt:lpstr>
      <vt:lpstr>   Основательница и вдохновительница нашего проекта – , мама одной из воспитанниц ясельной группы, которая заразила всех нас идеей создания необыкновенно красивых цветов из пластиковых бутылок.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 «Вторая жизнь пластика»</dc:title>
  <dc:creator>Инна</dc:creator>
  <cp:lastModifiedBy>Пользователь</cp:lastModifiedBy>
  <cp:revision>22</cp:revision>
  <dcterms:created xsi:type="dcterms:W3CDTF">2014-03-22T17:22:07Z</dcterms:created>
  <dcterms:modified xsi:type="dcterms:W3CDTF">2022-01-17T07:04:54Z</dcterms:modified>
</cp:coreProperties>
</file>