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8" r:id="rId9"/>
    <p:sldId id="269" r:id="rId10"/>
    <p:sldId id="263" r:id="rId11"/>
    <p:sldId id="266" r:id="rId12"/>
    <p:sldId id="265" r:id="rId13"/>
    <p:sldId id="267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002CDA-E05B-47DD-B048-85876AD78C2E}" type="datetimeFigureOut">
              <a:rPr lang="ru-RU" smtClean="0"/>
              <a:t>27.06.2025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477E4-DD79-406E-B4EE-76B8BEE95C3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9477E4-DD79-406E-B4EE-76B8BEE95C37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4.png"/><Relationship Id="rId7" Type="http://schemas.openxmlformats.org/officeDocument/2006/relationships/image" Target="../media/image34.png"/><Relationship Id="rId12" Type="http://schemas.openxmlformats.org/officeDocument/2006/relationships/image" Target="../media/image39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Ребята, давайте жить дружно!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Цель: автоматизация звуков </a:t>
            </a:r>
            <a:r>
              <a:rPr lang="ru-RU" sz="2400" dirty="0" err="1" smtClean="0"/>
              <a:t>Р,Рь,Л,Ль</a:t>
            </a:r>
            <a:endParaRPr lang="ru-RU" sz="2400" dirty="0"/>
          </a:p>
        </p:txBody>
      </p:sp>
      <p:pic>
        <p:nvPicPr>
          <p:cNvPr id="1026" name="Picture 2" descr="https://gas-kvas.com/uploads/posts/2023-01/1674161981_gas-kvas-com-p-risunok-na-den-logopeda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40768"/>
            <a:ext cx="8100392" cy="551723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115616" y="5517232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Учитель-логопед</a:t>
            </a:r>
          </a:p>
          <a:p>
            <a:r>
              <a:rPr lang="ru-RU" dirty="0" smtClean="0"/>
              <a:t>Морозова Я.В.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babyimages.ru/kartinki/ariel-kartinka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752104"/>
            <a:ext cx="6048672" cy="4105896"/>
          </a:xfrm>
          <a:prstGeom prst="rect">
            <a:avLst/>
          </a:prstGeom>
          <a:noFill/>
        </p:spPr>
      </p:pic>
      <p:pic>
        <p:nvPicPr>
          <p:cNvPr id="27654" name="Picture 6" descr="https://raskraskirus.ru/wp-content/uploads/0/6/0/0601c561fc6b1ee58be41b0fe103fa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60648"/>
            <a:ext cx="3039620" cy="456388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15616" y="764704"/>
            <a:ext cx="52880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Русалочка и Леопольд поспорили:</a:t>
            </a:r>
          </a:p>
          <a:p>
            <a:r>
              <a:rPr lang="ru-RU" sz="2400" b="1" dirty="0" smtClean="0"/>
              <a:t> чье же имя лучше??</a:t>
            </a:r>
          </a:p>
          <a:p>
            <a:r>
              <a:rPr lang="ru-RU" sz="2400" b="1" dirty="0" smtClean="0"/>
              <a:t>Поможешь  им это выяснить?!</a:t>
            </a:r>
          </a:p>
          <a:p>
            <a:r>
              <a:rPr lang="ru-RU" sz="2400" b="1" dirty="0" smtClean="0"/>
              <a:t>Помогать нашим героям будут звуки </a:t>
            </a:r>
          </a:p>
          <a:p>
            <a:r>
              <a:rPr lang="ru-RU" sz="2400" b="1" dirty="0" smtClean="0"/>
              <a:t>Р и Л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 от русалочки</a:t>
            </a:r>
            <a:endParaRPr lang="ru-RU" dirty="0"/>
          </a:p>
        </p:txBody>
      </p:sp>
      <p:pic>
        <p:nvPicPr>
          <p:cNvPr id="4" name="Picture 2" descr="https://babyimages.ru/kartinki/ariel-kartink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752104"/>
            <a:ext cx="6048672" cy="41058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6211669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Выполняй задания, получай за это монеты.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 descr="https://top-fon.com/uploads/posts/2023-01/1674691277_top-fon-com-p-fon-dlya-detskoi-prezentatsii-o-vode-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6" name="AutoShape 4" descr="https://top-fon.com/uploads/posts/2023-01/1674691277_top-fon-com-p-fon-dlya-detskoi-prezentatsii-o-vode-3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8" name="Picture 6" descr="https://artwall.kz/image/shutterDetailed/421755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82" name="Picture 10" descr="https://kalix.club/uploads/posts/2022-12/1671683874_kalix-club-p-puzirki-fon-instagram-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5904655" cy="5904655"/>
          </a:xfrm>
          <a:prstGeom prst="rect">
            <a:avLst/>
          </a:prstGeom>
          <a:noFill/>
        </p:spPr>
      </p:pic>
      <p:pic>
        <p:nvPicPr>
          <p:cNvPr id="7" name="Picture 10" descr="https://kalix.club/uploads/posts/2022-12/1671683874_kalix-club-p-puzirki-fon-instagram-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04664"/>
            <a:ext cx="5904655" cy="590465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131840" y="55892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РА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347864" y="45091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РО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67744" y="443711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РУ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15816" y="32129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РИ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652120" y="55892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РЭ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796136" y="465313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РЫ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450912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АР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36096" y="328498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УР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123728" y="134076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ИР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860032" y="141277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ОР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https://vsememy.ru/kartinki/wp-content/uploads/2023/03/1639243188_1-papik-pro-p-ribki-klipart-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8" name="Picture 8" descr="https://gas-kvas.com/grafic/uploads/posts/2023-09/1695813155_gas-kvas-com-p-kartinki-ribka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08720"/>
            <a:ext cx="1313342" cy="904205"/>
          </a:xfrm>
          <a:prstGeom prst="rect">
            <a:avLst/>
          </a:prstGeom>
          <a:noFill/>
        </p:spPr>
      </p:pic>
      <p:pic>
        <p:nvPicPr>
          <p:cNvPr id="30730" name="Picture 10" descr="https://a.d-cd.net/HCIEejpqUnITpqVCm5myzH76Z-w-9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20688"/>
            <a:ext cx="2099764" cy="1700808"/>
          </a:xfrm>
          <a:prstGeom prst="rect">
            <a:avLst/>
          </a:prstGeom>
          <a:noFill/>
        </p:spPr>
      </p:pic>
      <p:pic>
        <p:nvPicPr>
          <p:cNvPr id="30734" name="Picture 14" descr="https://gas-kvas.com/uploads/posts/2023-01/1673534283_gas-kvas-com-p-krab-detskii-risunok-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852936"/>
            <a:ext cx="2063472" cy="1368152"/>
          </a:xfrm>
          <a:prstGeom prst="rect">
            <a:avLst/>
          </a:prstGeom>
          <a:noFill/>
        </p:spPr>
      </p:pic>
      <p:pic>
        <p:nvPicPr>
          <p:cNvPr id="30738" name="Picture 18" descr="https://dou-shkola.ru/image.php?img=https://dou-shkola.ru/IMG/arton3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797152"/>
            <a:ext cx="1728192" cy="1728192"/>
          </a:xfrm>
          <a:prstGeom prst="rect">
            <a:avLst/>
          </a:prstGeom>
          <a:noFill/>
        </p:spPr>
      </p:pic>
      <p:pic>
        <p:nvPicPr>
          <p:cNvPr id="30740" name="Picture 20" descr="https://toto-school.ru/800/600/https/www.olimpicstrawczyn.pl/images/aktualnosci/2019/201902-kolo-ratunkow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2636912"/>
            <a:ext cx="2292176" cy="1419239"/>
          </a:xfrm>
          <a:prstGeom prst="rect">
            <a:avLst/>
          </a:prstGeom>
          <a:noFill/>
        </p:spPr>
      </p:pic>
      <p:pic>
        <p:nvPicPr>
          <p:cNvPr id="30742" name="Picture 22" descr="https://abvgdee.ru/images/kartinki/alfavit8/r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0"/>
            <a:ext cx="1838338" cy="1860398"/>
          </a:xfrm>
          <a:prstGeom prst="rect">
            <a:avLst/>
          </a:prstGeom>
          <a:noFill/>
        </p:spPr>
      </p:pic>
      <p:pic>
        <p:nvPicPr>
          <p:cNvPr id="14" name="Picture 22" descr="https://abvgdee.ru/images/kartinki/alfavit8/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5085184"/>
            <a:ext cx="1751795" cy="1772816"/>
          </a:xfrm>
          <a:prstGeom prst="rect">
            <a:avLst/>
          </a:prstGeom>
          <a:noFill/>
        </p:spPr>
      </p:pic>
      <p:pic>
        <p:nvPicPr>
          <p:cNvPr id="15" name="Рисунок 14" descr="https://ruspyramid.ru/800/600/https/uchportfolio.ru/public_files/1612530026.png"/>
          <p:cNvPicPr/>
          <p:nvPr/>
        </p:nvPicPr>
        <p:blipFill>
          <a:blip r:embed="rId9" cstate="print"/>
          <a:srcRect l="55440" t="41899"/>
          <a:stretch>
            <a:fillRect/>
          </a:stretch>
        </p:blipFill>
        <p:spPr bwMode="auto">
          <a:xfrm>
            <a:off x="4932040" y="5589240"/>
            <a:ext cx="93610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https://gas-kvas.com/uploads/posts/2023-01/1673365507_gas-kvas-com-p-risunki-kryuk-anime-1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2708920"/>
            <a:ext cx="1440160" cy="1440160"/>
          </a:xfrm>
          <a:prstGeom prst="rect">
            <a:avLst/>
          </a:prstGeom>
          <a:noFill/>
        </p:spPr>
      </p:pic>
      <p:pic>
        <p:nvPicPr>
          <p:cNvPr id="17" name="Picture 8" descr="https://kira-scrap.ru/KATALOG/MORE/3/7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20072" y="4437112"/>
            <a:ext cx="1656184" cy="1120684"/>
          </a:xfrm>
          <a:prstGeom prst="rect">
            <a:avLst/>
          </a:prstGeom>
          <a:noFill/>
        </p:spPr>
      </p:pic>
      <p:pic>
        <p:nvPicPr>
          <p:cNvPr id="18" name="Picture 2" descr="https://kartinki.pics/uploads/posts/2022-02/1645916465_42-kartinkin-net-p-yakor-kartinki-44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55768" y="188640"/>
            <a:ext cx="2088232" cy="2088232"/>
          </a:xfrm>
          <a:prstGeom prst="rect">
            <a:avLst/>
          </a:prstGeom>
          <a:noFill/>
        </p:spPr>
      </p:pic>
      <p:pic>
        <p:nvPicPr>
          <p:cNvPr id="19" name="Picture 4" descr="https://thumbs.dreamstime.com/b/%D1%81%D1%87%D0%B0%D1%81%D1%82-%D0%B8%D0%B2%D1%8B%D0%B9-%D0%BC%D0%B0%D1%82%D1%80%D0%BE%D1%81-5572480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4553744"/>
            <a:ext cx="2304256" cy="2304256"/>
          </a:xfrm>
          <a:prstGeom prst="rect">
            <a:avLst/>
          </a:prstGeom>
          <a:noFill/>
        </p:spPr>
      </p:pic>
      <p:pic>
        <p:nvPicPr>
          <p:cNvPr id="20" name="Picture 10" descr="https://avatars.mds.yandex.net/i?id=d5ce7bdc3dfa1c7654fdea748dd93de53378b64a-10878212-images-thumbs&amp;n=1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668344" y="3212977"/>
            <a:ext cx="1475656" cy="1475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un9-6.userapi.com/impf/c857324/v857324201/2e481/krLMaNX6x1A.jpg?size=1280x954&amp;quality=96&amp;sign=6a2bd80cdcf5689fcfa85c7070ff2921&amp;c_uniq_tag=9rKjbhAPpD8zOq441X8JmwrF26erEUlCukGu5Z2Lk-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8028384" cy="609099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15616" y="5805264"/>
            <a:ext cx="554461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img.razrisyika.ru/kart/103/411228-na-zvuk-r-po-logopedii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207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https://i.ytimg.com/vi/6CDLBhB8Ock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fsd.kopilkaurokov.ru/up/html/2019/02/28/k_5c7702e507ad5/501682_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0"/>
            <a:ext cx="6030656" cy="3356992"/>
          </a:xfrm>
          <a:prstGeom prst="rect">
            <a:avLst/>
          </a:prstGeom>
          <a:noFill/>
        </p:spPr>
      </p:pic>
      <p:pic>
        <p:nvPicPr>
          <p:cNvPr id="39938" name="Picture 2" descr="https://polinka.top/uploads/posts/2023-05/1683835514_polinka-top-p-kartinka-reka-dlya-detei-v-detskom-sadu-pi-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417706"/>
            <a:ext cx="7416824" cy="3440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.pinimg.com/originals/e4/4b/af/e44bafbf34b32fd593dce2e0e5fd3be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0393" y="3550661"/>
            <a:ext cx="8063607" cy="3307339"/>
          </a:xfrm>
          <a:prstGeom prst="rect">
            <a:avLst/>
          </a:prstGeom>
          <a:noFill/>
        </p:spPr>
      </p:pic>
      <p:pic>
        <p:nvPicPr>
          <p:cNvPr id="34820" name="Picture 4" descr="https://freelance.ru/img/portfolio/pics/00/25/F3/2487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92696"/>
            <a:ext cx="3771540" cy="3672408"/>
          </a:xfrm>
          <a:prstGeom prst="rect">
            <a:avLst/>
          </a:prstGeom>
          <a:noFill/>
        </p:spPr>
      </p:pic>
      <p:pic>
        <p:nvPicPr>
          <p:cNvPr id="34826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5" y="476672"/>
            <a:ext cx="1008112" cy="1007692"/>
          </a:xfrm>
          <a:prstGeom prst="rect">
            <a:avLst/>
          </a:prstGeom>
          <a:noFill/>
        </p:spPr>
      </p:pic>
      <p:pic>
        <p:nvPicPr>
          <p:cNvPr id="8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7" y="1844824"/>
            <a:ext cx="1008112" cy="1007692"/>
          </a:xfrm>
          <a:prstGeom prst="rect">
            <a:avLst/>
          </a:prstGeom>
          <a:noFill/>
        </p:spPr>
      </p:pic>
      <p:pic>
        <p:nvPicPr>
          <p:cNvPr id="9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3" y="260648"/>
            <a:ext cx="1080570" cy="1080120"/>
          </a:xfrm>
          <a:prstGeom prst="rect">
            <a:avLst/>
          </a:prstGeom>
          <a:noFill/>
        </p:spPr>
      </p:pic>
      <p:pic>
        <p:nvPicPr>
          <p:cNvPr id="10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412776"/>
            <a:ext cx="1008112" cy="1007692"/>
          </a:xfrm>
          <a:prstGeom prst="rect">
            <a:avLst/>
          </a:prstGeom>
          <a:noFill/>
        </p:spPr>
      </p:pic>
      <p:pic>
        <p:nvPicPr>
          <p:cNvPr id="11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636912"/>
            <a:ext cx="1008112" cy="1007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Задания от Леопольда:</a:t>
            </a:r>
            <a:endParaRPr lang="ru-RU" dirty="0"/>
          </a:p>
        </p:txBody>
      </p:sp>
      <p:pic>
        <p:nvPicPr>
          <p:cNvPr id="3" name="Picture 6" descr="https://raskraskirus.ru/wp-content/uploads/0/6/0/0601c561fc6b1ee58be41b0fe103fa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700808"/>
            <a:ext cx="3039620" cy="4563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image.krasview.ru/video/1d19c79b4a9257b/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231011"/>
          </a:xfrm>
          <a:prstGeom prst="rect">
            <a:avLst/>
          </a:prstGeom>
          <a:noFill/>
        </p:spPr>
      </p:pic>
      <p:pic>
        <p:nvPicPr>
          <p:cNvPr id="36868" name="Picture 4" descr="https://midevocional.org/wp-content/uploads/2015/11/pasos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9144000" cy="16288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6093296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ЛА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47936" y="55976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5877272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АЛ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7544" y="5373216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УЛ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331640" y="5373216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ЫЛ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644008" y="6093296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ИЛ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652120" y="602128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ЛО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16216" y="58772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ЛУ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851920" y="60932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ЛЫ</a:t>
            </a:r>
            <a:endParaRPr lang="ru-RU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172400" y="580526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ЛЭ</a:t>
            </a:r>
            <a:endParaRPr lang="ru-RU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236296" y="558924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ЭЛ</a:t>
            </a:r>
            <a:endParaRPr lang="ru-RU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979712" y="616530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ЛИ</a:t>
            </a:r>
            <a:endParaRPr lang="ru-RU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915816" y="57332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ОЛ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catherineasquithgallery.com/uploads/posts/2021-02/1614515336_6-p-bukvi-na-belom-fone-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0"/>
            <a:ext cx="1651682" cy="1631036"/>
          </a:xfrm>
          <a:prstGeom prst="rect">
            <a:avLst/>
          </a:prstGeom>
          <a:noFill/>
        </p:spPr>
      </p:pic>
      <p:pic>
        <p:nvPicPr>
          <p:cNvPr id="3" name="Picture 2" descr="https://catherineasquithgallery.com/uploads/posts/2021-02/1614515336_6-p-bukvi-na-belom-fone-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5226964"/>
            <a:ext cx="1651682" cy="1631036"/>
          </a:xfrm>
          <a:prstGeom prst="rect">
            <a:avLst/>
          </a:prstGeom>
          <a:noFill/>
        </p:spPr>
      </p:pic>
      <p:pic>
        <p:nvPicPr>
          <p:cNvPr id="4" name="Рисунок 3" descr="https://ruspyramid.ru/800/600/https/uchportfolio.ru/public_files/1612530026.png"/>
          <p:cNvPicPr/>
          <p:nvPr/>
        </p:nvPicPr>
        <p:blipFill>
          <a:blip r:embed="rId3" cstate="print"/>
          <a:srcRect l="55440" t="41899"/>
          <a:stretch>
            <a:fillRect/>
          </a:stretch>
        </p:blipFill>
        <p:spPr bwMode="auto">
          <a:xfrm>
            <a:off x="4932040" y="5661248"/>
            <a:ext cx="93610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 descr="https://catherineasquithgallery.com/uploads/posts/2021-02/1614529899_112-p-stol-na-belom-fone-1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492896"/>
            <a:ext cx="1942927" cy="1618094"/>
          </a:xfrm>
          <a:prstGeom prst="rect">
            <a:avLst/>
          </a:prstGeom>
          <a:noFill/>
        </p:spPr>
      </p:pic>
      <p:pic>
        <p:nvPicPr>
          <p:cNvPr id="37894" name="Picture 6" descr="https://abrakadabra.fun/uploads/posts/2021-12/thumbs/1639359819_39-abrakadabra-fun-p-lampa-na-prozrachnom-fone-4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0"/>
            <a:ext cx="1587705" cy="1677014"/>
          </a:xfrm>
          <a:prstGeom prst="rect">
            <a:avLst/>
          </a:prstGeom>
          <a:noFill/>
        </p:spPr>
      </p:pic>
      <p:pic>
        <p:nvPicPr>
          <p:cNvPr id="37896" name="Picture 8" descr="https://gas-kvas.com/uploads/posts/2023-01/1673487914_gas-kvas-com-p-risunok-plate-detskoe-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869160"/>
            <a:ext cx="1697331" cy="1761606"/>
          </a:xfrm>
          <a:prstGeom prst="rect">
            <a:avLst/>
          </a:prstGeom>
          <a:noFill/>
        </p:spPr>
      </p:pic>
      <p:pic>
        <p:nvPicPr>
          <p:cNvPr id="37898" name="Picture 10" descr="https://kartinkof.club/uploads/posts/2022-09/1664330880_28-kartinkof-club-p-kartinka-dlya-detei-na-prozrachnom-fone-vo-2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5013176"/>
            <a:ext cx="1872208" cy="1425926"/>
          </a:xfrm>
          <a:prstGeom prst="rect">
            <a:avLst/>
          </a:prstGeom>
          <a:noFill/>
        </p:spPr>
      </p:pic>
      <p:pic>
        <p:nvPicPr>
          <p:cNvPr id="37900" name="Picture 12" descr="https://jf-staeulalia.pt/img/cliparts-nail-varnish/34/cliparts-nail-varnish-301854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3573016"/>
            <a:ext cx="1512168" cy="1512168"/>
          </a:xfrm>
          <a:prstGeom prst="rect">
            <a:avLst/>
          </a:prstGeom>
          <a:noFill/>
        </p:spPr>
      </p:pic>
      <p:pic>
        <p:nvPicPr>
          <p:cNvPr id="37902" name="Picture 14" descr="https://polinka.top/uploads/posts/2023-05/1683233388_polinka-top-p-detskaya-kartinka-letchik-instagram-1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188640"/>
            <a:ext cx="2132735" cy="1933902"/>
          </a:xfrm>
          <a:prstGeom prst="rect">
            <a:avLst/>
          </a:prstGeom>
          <a:noFill/>
        </p:spPr>
      </p:pic>
      <p:pic>
        <p:nvPicPr>
          <p:cNvPr id="37904" name="Picture 16" descr="https://gas-kvas.com/uploads/posts/2023-02/1676700609_gas-kvas-com-p-binokl-risunok-detskii-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36096" y="4293096"/>
            <a:ext cx="1134519" cy="1082520"/>
          </a:xfrm>
          <a:prstGeom prst="rect">
            <a:avLst/>
          </a:prstGeom>
          <a:noFill/>
        </p:spPr>
      </p:pic>
      <p:sp>
        <p:nvSpPr>
          <p:cNvPr id="37906" name="AutoShape 18" descr="https://c8.alamy.com/comp/ERJ2EG/manhole-cover-lid-isolated-on-white-ERJ2E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908" name="Picture 20" descr="https://gbi11.ru/wp-content/uploads/1970/01/lyuki_no_bg-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3568" y="1772816"/>
            <a:ext cx="3336032" cy="2502024"/>
          </a:xfrm>
          <a:prstGeom prst="rect">
            <a:avLst/>
          </a:prstGeom>
          <a:noFill/>
        </p:spPr>
      </p:pic>
      <p:pic>
        <p:nvPicPr>
          <p:cNvPr id="37910" name="Picture 22" descr="https://xn--80afdcele8anamj3a1d.xn--p1ai/files/catalog/product/2018/07/41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79912" y="2132856"/>
            <a:ext cx="2744168" cy="1830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avatars.dzeninfra.ru/get-zen_doc/4382045/pub_60a6c82157455d23ca661125_60a6c82a57455d23ca6626ff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745232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tarasenko-ozr-dou30.edumsko.ru/uploads/28700/28650/section/564128/220121-08474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storage.yandexcloud.net/def-pro-library/assets/library/library/22%D0%AF/Page_00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834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AutoShape 2" descr="https://4.bp.blogspot.com/-hE_XNQ4O1bc/Wz5mrNwFrRI/AAAAAAAAASk/HPr-qYBqaMAtPOwJAkXPKTTR-hwUVTl4wCLcBGAs/s1600/B0UJLlHZfx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4036" name="AutoShape 4" descr="https://4.bp.blogspot.com/-hE_XNQ4O1bc/Wz5mrNwFrRI/AAAAAAAAASk/HPr-qYBqaMAtPOwJAkXPKTTR-hwUVTl4wCLcBGAs/s1600/B0UJLlHZfx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4038" name="Picture 6" descr="https://shareslide.ru/img/thumbs/1f9fe71f09a47187beb60d8d0922cf53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i.pinimg.com/originals/05/27/e5/0527e577eaaafc18d78e9689769b639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6"/>
            <a:ext cx="9324528" cy="6867526"/>
          </a:xfrm>
          <a:prstGeom prst="rect">
            <a:avLst/>
          </a:prstGeom>
          <a:noFill/>
        </p:spPr>
      </p:pic>
      <p:pic>
        <p:nvPicPr>
          <p:cNvPr id="3" name="Picture 6" descr="https://raskraskirus.ru/wp-content/uploads/0/6/0/0601c561fc6b1ee58be41b0fe103fa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16832"/>
            <a:ext cx="3039620" cy="4563888"/>
          </a:xfrm>
          <a:prstGeom prst="rect">
            <a:avLst/>
          </a:prstGeom>
          <a:noFill/>
        </p:spPr>
      </p:pic>
      <p:pic>
        <p:nvPicPr>
          <p:cNvPr id="4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4221088"/>
            <a:ext cx="1008112" cy="1007692"/>
          </a:xfrm>
          <a:prstGeom prst="rect">
            <a:avLst/>
          </a:prstGeom>
          <a:noFill/>
        </p:spPr>
      </p:pic>
      <p:pic>
        <p:nvPicPr>
          <p:cNvPr id="5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725144"/>
            <a:ext cx="1008112" cy="1007692"/>
          </a:xfrm>
          <a:prstGeom prst="rect">
            <a:avLst/>
          </a:prstGeom>
          <a:noFill/>
        </p:spPr>
      </p:pic>
      <p:pic>
        <p:nvPicPr>
          <p:cNvPr id="6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517232"/>
            <a:ext cx="1008112" cy="1007692"/>
          </a:xfrm>
          <a:prstGeom prst="rect">
            <a:avLst/>
          </a:prstGeom>
          <a:noFill/>
        </p:spPr>
      </p:pic>
      <p:pic>
        <p:nvPicPr>
          <p:cNvPr id="7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5850308"/>
            <a:ext cx="1008112" cy="1007692"/>
          </a:xfrm>
          <a:prstGeom prst="rect">
            <a:avLst/>
          </a:prstGeom>
          <a:noFill/>
        </p:spPr>
      </p:pic>
      <p:pic>
        <p:nvPicPr>
          <p:cNvPr id="8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5373216"/>
            <a:ext cx="1008112" cy="1007692"/>
          </a:xfrm>
          <a:prstGeom prst="rect">
            <a:avLst/>
          </a:prstGeom>
          <a:noFill/>
        </p:spPr>
      </p:pic>
      <p:pic>
        <p:nvPicPr>
          <p:cNvPr id="45060" name="Picture 4" descr="https://papik.pro/uploads/posts/2021-12/1639318189_31-papik-pro-p-koshelek-klipart-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149080"/>
            <a:ext cx="1120124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babyimages.ru/kartinki/ariel-kartinka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752104"/>
            <a:ext cx="6048672" cy="4105896"/>
          </a:xfrm>
          <a:prstGeom prst="rect">
            <a:avLst/>
          </a:prstGeom>
          <a:noFill/>
        </p:spPr>
      </p:pic>
      <p:pic>
        <p:nvPicPr>
          <p:cNvPr id="4" name="Picture 6" descr="https://raskraskirus.ru/wp-content/uploads/0/6/0/0601c561fc6b1ee58be41b0fe103fa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4380" y="1844824"/>
            <a:ext cx="3039620" cy="45638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63688" y="476672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Русалочка и Леопольд подружились, а вместо с ними и звуки Р и Л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7799180" cy="649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-1"/>
            <a:ext cx="7704856" cy="6701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8100392" cy="681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s://papik.pro/uploads/posts/2021-12/1639318189_31-papik-pro-p-koshelek-klipart-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0"/>
            <a:ext cx="2808312" cy="2527482"/>
          </a:xfrm>
          <a:prstGeom prst="rect">
            <a:avLst/>
          </a:prstGeom>
          <a:noFill/>
        </p:spPr>
      </p:pic>
      <p:pic>
        <p:nvPicPr>
          <p:cNvPr id="3" name="Picture 4" descr="https://freelance.ru/img/portfolio/pics/00/25/F3/24872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185592"/>
            <a:ext cx="3771540" cy="3672408"/>
          </a:xfrm>
          <a:prstGeom prst="rect">
            <a:avLst/>
          </a:prstGeom>
          <a:noFill/>
        </p:spPr>
      </p:pic>
      <p:pic>
        <p:nvPicPr>
          <p:cNvPr id="4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420888"/>
            <a:ext cx="1008112" cy="1007692"/>
          </a:xfrm>
          <a:prstGeom prst="rect">
            <a:avLst/>
          </a:prstGeom>
          <a:noFill/>
        </p:spPr>
      </p:pic>
      <p:pic>
        <p:nvPicPr>
          <p:cNvPr id="5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708920"/>
            <a:ext cx="1008112" cy="1007692"/>
          </a:xfrm>
          <a:prstGeom prst="rect">
            <a:avLst/>
          </a:prstGeom>
          <a:noFill/>
        </p:spPr>
      </p:pic>
      <p:pic>
        <p:nvPicPr>
          <p:cNvPr id="6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4149080"/>
            <a:ext cx="1008112" cy="1007692"/>
          </a:xfrm>
          <a:prstGeom prst="rect">
            <a:avLst/>
          </a:prstGeom>
          <a:noFill/>
        </p:spPr>
      </p:pic>
      <p:pic>
        <p:nvPicPr>
          <p:cNvPr id="7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517232"/>
            <a:ext cx="1008112" cy="1007692"/>
          </a:xfrm>
          <a:prstGeom prst="rect">
            <a:avLst/>
          </a:prstGeom>
          <a:noFill/>
        </p:spPr>
      </p:pic>
      <p:pic>
        <p:nvPicPr>
          <p:cNvPr id="8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5157192"/>
            <a:ext cx="1008112" cy="1007692"/>
          </a:xfrm>
          <a:prstGeom prst="rect">
            <a:avLst/>
          </a:prstGeom>
          <a:noFill/>
        </p:spPr>
      </p:pic>
      <p:pic>
        <p:nvPicPr>
          <p:cNvPr id="9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5301208"/>
            <a:ext cx="1008112" cy="1007692"/>
          </a:xfrm>
          <a:prstGeom prst="rect">
            <a:avLst/>
          </a:prstGeom>
          <a:noFill/>
        </p:spPr>
      </p:pic>
      <p:pic>
        <p:nvPicPr>
          <p:cNvPr id="10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501008"/>
            <a:ext cx="1008112" cy="1007692"/>
          </a:xfrm>
          <a:prstGeom prst="rect">
            <a:avLst/>
          </a:prstGeom>
          <a:noFill/>
        </p:spPr>
      </p:pic>
      <p:pic>
        <p:nvPicPr>
          <p:cNvPr id="11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4149080"/>
            <a:ext cx="1008112" cy="1007692"/>
          </a:xfrm>
          <a:prstGeom prst="rect">
            <a:avLst/>
          </a:prstGeom>
          <a:noFill/>
        </p:spPr>
      </p:pic>
      <p:pic>
        <p:nvPicPr>
          <p:cNvPr id="12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636912"/>
            <a:ext cx="1008112" cy="1007692"/>
          </a:xfrm>
          <a:prstGeom prst="rect">
            <a:avLst/>
          </a:prstGeom>
          <a:noFill/>
        </p:spPr>
      </p:pic>
      <p:pic>
        <p:nvPicPr>
          <p:cNvPr id="13" name="Picture 10" descr="https://gas-kvas.com/grafic/uploads/posts/2023-10/1696414742_gas-kvas-com-p-kartinki-monetka-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924944"/>
            <a:ext cx="1008112" cy="1007692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115616" y="2132856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ТВОЯ СУПЕР СИЛА - </a:t>
            </a:r>
            <a:r>
              <a:rPr lang="ru-RU" sz="3200" dirty="0" smtClean="0"/>
              <a:t>Дружелюбие</a:t>
            </a:r>
            <a:endParaRPr lang="ru-RU" sz="3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87624" y="620688"/>
            <a:ext cx="48317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МОЛОДЕЦ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249</TotalTime>
  <Words>94</Words>
  <Application>Microsoft Office PowerPoint</Application>
  <PresentationFormat>Экран (4:3)</PresentationFormat>
  <Paragraphs>38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Солнцестояние</vt:lpstr>
      <vt:lpstr>Ребята, давайте жить дружно! Цель: автоматизация звуков Р,Рь,Л,Ль</vt:lpstr>
      <vt:lpstr>Слайд 2</vt:lpstr>
      <vt:lpstr>Задания от русалочки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Задания от Леопольда: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Автоматизация звуков Р,Рь,Л,Ль</dc:title>
  <dc:creator>Admin</dc:creator>
  <cp:lastModifiedBy>Admin</cp:lastModifiedBy>
  <cp:revision>28</cp:revision>
  <dcterms:created xsi:type="dcterms:W3CDTF">2023-12-02T08:12:59Z</dcterms:created>
  <dcterms:modified xsi:type="dcterms:W3CDTF">2025-06-27T08:59:29Z</dcterms:modified>
</cp:coreProperties>
</file>