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7"/>
  </p:notesMasterIdLst>
  <p:handoutMasterIdLst>
    <p:handoutMasterId r:id="rId18"/>
  </p:handoutMasterIdLst>
  <p:sldIdLst>
    <p:sldId id="315" r:id="rId5"/>
    <p:sldId id="314" r:id="rId6"/>
    <p:sldId id="271" r:id="rId7"/>
    <p:sldId id="309" r:id="rId8"/>
    <p:sldId id="319" r:id="rId9"/>
    <p:sldId id="317" r:id="rId10"/>
    <p:sldId id="318" r:id="rId11"/>
    <p:sldId id="312" r:id="rId12"/>
    <p:sldId id="310" r:id="rId13"/>
    <p:sldId id="256" r:id="rId14"/>
    <p:sldId id="295" r:id="rId15"/>
    <p:sldId id="320" r:id="rId16"/>
  </p:sldIdLst>
  <p:sldSz cx="12192000" cy="6858000"/>
  <p:notesSz cx="6858000" cy="9144000"/>
  <p:defaultTextStyle>
    <a:defPPr rtl="0">
      <a:defRPr lang="ru-RU"/>
    </a:defPPr>
    <a:lvl1pPr marL="0" algn="l" defTabSz="914400" rtl="0" eaLnBrk="1" latinLnBrk="0" hangingPunct="1">
      <a:defRPr lang="ru-RU" sz="1800" kern="1200">
        <a:solidFill>
          <a:schemeClr val="tx1"/>
        </a:solidFill>
        <a:latin typeface="+mn-lt"/>
        <a:ea typeface="+mn-ea"/>
        <a:cs typeface="+mn-cs"/>
      </a:defRPr>
    </a:lvl1pPr>
    <a:lvl2pPr marL="457200" algn="l" defTabSz="914400" rtl="0" eaLnBrk="1" latinLnBrk="0" hangingPunct="1">
      <a:defRPr lang="ru-RU" sz="1800" kern="1200">
        <a:solidFill>
          <a:schemeClr val="tx1"/>
        </a:solidFill>
        <a:latin typeface="+mn-lt"/>
        <a:ea typeface="+mn-ea"/>
        <a:cs typeface="+mn-cs"/>
      </a:defRPr>
    </a:lvl2pPr>
    <a:lvl3pPr marL="914400" algn="l" defTabSz="914400" rtl="0" eaLnBrk="1" latinLnBrk="0" hangingPunct="1">
      <a:defRPr lang="ru-RU" sz="1800" kern="1200">
        <a:solidFill>
          <a:schemeClr val="tx1"/>
        </a:solidFill>
        <a:latin typeface="+mn-lt"/>
        <a:ea typeface="+mn-ea"/>
        <a:cs typeface="+mn-cs"/>
      </a:defRPr>
    </a:lvl3pPr>
    <a:lvl4pPr marL="1371600" algn="l" defTabSz="914400" rtl="0" eaLnBrk="1" latinLnBrk="0" hangingPunct="1">
      <a:defRPr lang="ru-RU" sz="1800" kern="1200">
        <a:solidFill>
          <a:schemeClr val="tx1"/>
        </a:solidFill>
        <a:latin typeface="+mn-lt"/>
        <a:ea typeface="+mn-ea"/>
        <a:cs typeface="+mn-cs"/>
      </a:defRPr>
    </a:lvl4pPr>
    <a:lvl5pPr marL="1828800" algn="l" defTabSz="914400" rtl="0" eaLnBrk="1" latinLnBrk="0" hangingPunct="1">
      <a:defRPr lang="ru-RU" sz="1800" kern="1200">
        <a:solidFill>
          <a:schemeClr val="tx1"/>
        </a:solidFill>
        <a:latin typeface="+mn-lt"/>
        <a:ea typeface="+mn-ea"/>
        <a:cs typeface="+mn-cs"/>
      </a:defRPr>
    </a:lvl5pPr>
    <a:lvl6pPr marL="2286000" algn="l" defTabSz="914400" rtl="0" eaLnBrk="1" latinLnBrk="0" hangingPunct="1">
      <a:defRPr lang="ru-RU" sz="1800" kern="1200">
        <a:solidFill>
          <a:schemeClr val="tx1"/>
        </a:solidFill>
        <a:latin typeface="+mn-lt"/>
        <a:ea typeface="+mn-ea"/>
        <a:cs typeface="+mn-cs"/>
      </a:defRPr>
    </a:lvl6pPr>
    <a:lvl7pPr marL="2743200" algn="l" defTabSz="914400" rtl="0" eaLnBrk="1" latinLnBrk="0" hangingPunct="1">
      <a:defRPr lang="ru-RU" sz="1800" kern="1200">
        <a:solidFill>
          <a:schemeClr val="tx1"/>
        </a:solidFill>
        <a:latin typeface="+mn-lt"/>
        <a:ea typeface="+mn-ea"/>
        <a:cs typeface="+mn-cs"/>
      </a:defRPr>
    </a:lvl7pPr>
    <a:lvl8pPr marL="3200400" algn="l" defTabSz="914400" rtl="0" eaLnBrk="1" latinLnBrk="0" hangingPunct="1">
      <a:defRPr lang="ru-RU" sz="1800" kern="1200">
        <a:solidFill>
          <a:schemeClr val="tx1"/>
        </a:solidFill>
        <a:latin typeface="+mn-lt"/>
        <a:ea typeface="+mn-ea"/>
        <a:cs typeface="+mn-cs"/>
      </a:defRPr>
    </a:lvl8pPr>
    <a:lvl9pPr marL="3657600" algn="l" defTabSz="914400" rtl="0" eaLnBrk="1" latinLnBrk="0" hangingPunct="1">
      <a:defRPr lang="ru-RU"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5AA1BD55-57CD-466E-0725-B6CBA11E0D12}" name="Lauren Weldy (ALLEGIS GROUP SERVICES)" initials="LW" userId="S::v-lweldy@microsoft.com::07a2285c-a352-4b96-8658-ecc34365c15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EDEB"/>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8A107856-5554-42FB-B03E-39F5DBC370B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9" autoAdjust="0"/>
    <p:restoredTop sz="95388" autoAdjust="0"/>
  </p:normalViewPr>
  <p:slideViewPr>
    <p:cSldViewPr snapToGrid="0">
      <p:cViewPr varScale="1">
        <p:scale>
          <a:sx n="82" d="100"/>
          <a:sy n="82" d="100"/>
        </p:scale>
        <p:origin x="672" y="86"/>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3149"/>
    </p:cViewPr>
  </p:sorterViewPr>
  <p:notesViewPr>
    <p:cSldViewPr snapToGrid="0">
      <p:cViewPr>
        <p:scale>
          <a:sx n="80" d="100"/>
          <a:sy n="80" d="100"/>
        </p:scale>
        <p:origin x="3984" y="14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0589D207-BE08-4B33-B5B0-5A5A94C9512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ru-RU" sz="1200"/>
            </a:lvl1pPr>
          </a:lstStyle>
          <a:p>
            <a:pPr rtl="0"/>
            <a:endParaRPr lang="ru-RU" dirty="0"/>
          </a:p>
        </p:txBody>
      </p:sp>
      <p:sp>
        <p:nvSpPr>
          <p:cNvPr id="3" name="Дата 2">
            <a:extLst>
              <a:ext uri="{FF2B5EF4-FFF2-40B4-BE49-F238E27FC236}">
                <a16:creationId xmlns:a16="http://schemas.microsoft.com/office/drawing/2014/main" id="{C5E58DB9-49DC-495B-A68F-33D105C9065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ru-RU" sz="1200"/>
            </a:lvl1pPr>
          </a:lstStyle>
          <a:p>
            <a:pPr rtl="0"/>
            <a:fld id="{653BC8AD-EFAB-465A-8E27-63ECCB847040}" type="datetime1">
              <a:rPr lang="ru-RU" smtClean="0"/>
              <a:t>12.11.2025</a:t>
            </a:fld>
            <a:endParaRPr lang="ru-RU" dirty="0"/>
          </a:p>
        </p:txBody>
      </p:sp>
      <p:sp>
        <p:nvSpPr>
          <p:cNvPr id="4" name="Нижний колонтитул 3">
            <a:extLst>
              <a:ext uri="{FF2B5EF4-FFF2-40B4-BE49-F238E27FC236}">
                <a16:creationId xmlns:a16="http://schemas.microsoft.com/office/drawing/2014/main" id="{7F66337E-DAD5-442C-9B8F-E10EB7D972C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ru-RU" sz="1200"/>
            </a:lvl1pPr>
          </a:lstStyle>
          <a:p>
            <a:pPr rtl="0"/>
            <a:endParaRPr lang="ru-RU" dirty="0"/>
          </a:p>
        </p:txBody>
      </p:sp>
      <p:sp>
        <p:nvSpPr>
          <p:cNvPr id="5" name="Номер слайда 4">
            <a:extLst>
              <a:ext uri="{FF2B5EF4-FFF2-40B4-BE49-F238E27FC236}">
                <a16:creationId xmlns:a16="http://schemas.microsoft.com/office/drawing/2014/main" id="{7EE3BDF2-02BD-4181-AC28-FD56172CC62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ru-RU" sz="1200"/>
            </a:lvl1pPr>
          </a:lstStyle>
          <a:p>
            <a:pPr rtl="0"/>
            <a:fld id="{7AF8A362-CAFC-4987-9A50-47570528395E}" type="slidenum">
              <a:rPr lang="ru-RU" smtClean="0"/>
              <a:t>‹#›</a:t>
            </a:fld>
            <a:endParaRPr lang="ru-RU" dirty="0"/>
          </a:p>
        </p:txBody>
      </p:sp>
    </p:spTree>
    <p:extLst>
      <p:ext uri="{BB962C8B-B14F-4D97-AF65-F5344CB8AC3E}">
        <p14:creationId xmlns:p14="http://schemas.microsoft.com/office/powerpoint/2010/main" val="4523749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ru-RU" sz="1200"/>
            </a:lvl1pPr>
          </a:lstStyle>
          <a:p>
            <a:pPr rtl="0"/>
            <a:endParaRPr lang="ru-RU" dirty="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ru-RU" sz="1200"/>
            </a:lvl1pPr>
          </a:lstStyle>
          <a:p>
            <a:fld id="{40AED956-4DCE-4281-BCB1-92B9F6493287}" type="datetime1">
              <a:rPr lang="ru-RU" smtClean="0"/>
              <a:pPr/>
              <a:t>12.11.2025</a:t>
            </a:fld>
            <a:endParaRPr lang="ru-RU" dirty="0"/>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ru-RU"/>
            </a:defPPr>
          </a:lstStyle>
          <a:p>
            <a:pPr rtl="0"/>
            <a:endParaRPr lang="ru-RU" dirty="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ru-RU"/>
            </a:defPPr>
          </a:lstStyle>
          <a:p>
            <a:pPr lvl="0" rtl="0"/>
            <a:r>
              <a:rPr lang="ru-RU"/>
              <a:t>Щелкните, чтобы изменить стили текста образца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ru-RU" sz="1200"/>
            </a:lvl1pPr>
          </a:lstStyle>
          <a:p>
            <a:pPr rtl="0"/>
            <a:endParaRPr lang="ru-RU" dirty="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ru-RU" sz="1200"/>
            </a:lvl1pPr>
          </a:lstStyle>
          <a:p>
            <a:pPr rtl="0"/>
            <a:fld id="{54EEB602-95FC-483A-B12D-216A7AD7EA24}" type="slidenum">
              <a:rPr lang="ru-RU" smtClean="0"/>
              <a:t>‹#›</a:t>
            </a:fld>
            <a:endParaRPr lang="ru-RU" dirty="0"/>
          </a:p>
        </p:txBody>
      </p:sp>
    </p:spTree>
    <p:extLst>
      <p:ext uri="{BB962C8B-B14F-4D97-AF65-F5344CB8AC3E}">
        <p14:creationId xmlns:p14="http://schemas.microsoft.com/office/powerpoint/2010/main" val="1325843093"/>
      </p:ext>
    </p:extLst>
  </p:cSld>
  <p:clrMap bg1="lt1" tx1="dk1" bg2="lt2" tx2="dk2" accent1="accent1" accent2="accent2" accent3="accent3" accent4="accent4" accent5="accent5" accent6="accent6" hlink="hlink" folHlink="folHlink"/>
  <p:notesStyle>
    <a:lvl1pPr marL="0" algn="l" defTabSz="914400" rtl="0" eaLnBrk="1" latinLnBrk="0" hangingPunct="1">
      <a:defRPr lang="ru-RU" sz="1200" kern="1200">
        <a:solidFill>
          <a:schemeClr val="tx1"/>
        </a:solidFill>
        <a:latin typeface="+mn-lt"/>
        <a:ea typeface="+mn-ea"/>
        <a:cs typeface="+mn-cs"/>
      </a:defRPr>
    </a:lvl1pPr>
    <a:lvl2pPr marL="457200" algn="l" defTabSz="914400" rtl="0" eaLnBrk="1" latinLnBrk="0" hangingPunct="1">
      <a:defRPr lang="ru-RU" sz="1200" kern="1200">
        <a:solidFill>
          <a:schemeClr val="tx1"/>
        </a:solidFill>
        <a:latin typeface="+mn-lt"/>
        <a:ea typeface="+mn-ea"/>
        <a:cs typeface="+mn-cs"/>
      </a:defRPr>
    </a:lvl2pPr>
    <a:lvl3pPr marL="914400" algn="l" defTabSz="914400" rtl="0" eaLnBrk="1" latinLnBrk="0" hangingPunct="1">
      <a:defRPr lang="ru-RU" sz="1200" kern="1200">
        <a:solidFill>
          <a:schemeClr val="tx1"/>
        </a:solidFill>
        <a:latin typeface="+mn-lt"/>
        <a:ea typeface="+mn-ea"/>
        <a:cs typeface="+mn-cs"/>
      </a:defRPr>
    </a:lvl3pPr>
    <a:lvl4pPr marL="1371600" algn="l" defTabSz="914400" rtl="0" eaLnBrk="1" latinLnBrk="0" hangingPunct="1">
      <a:defRPr lang="ru-RU" sz="1200" kern="1200">
        <a:solidFill>
          <a:schemeClr val="tx1"/>
        </a:solidFill>
        <a:latin typeface="+mn-lt"/>
        <a:ea typeface="+mn-ea"/>
        <a:cs typeface="+mn-cs"/>
      </a:defRPr>
    </a:lvl4pPr>
    <a:lvl5pPr marL="1828800" algn="l" defTabSz="914400" rtl="0" eaLnBrk="1" latinLnBrk="0" hangingPunct="1">
      <a:defRPr lang="ru-RU" sz="1200" kern="1200">
        <a:solidFill>
          <a:schemeClr val="tx1"/>
        </a:solidFill>
        <a:latin typeface="+mn-lt"/>
        <a:ea typeface="+mn-ea"/>
        <a:cs typeface="+mn-cs"/>
      </a:defRPr>
    </a:lvl5pPr>
    <a:lvl6pPr marL="2286000" algn="l" defTabSz="914400" rtl="0" eaLnBrk="1" latinLnBrk="0" hangingPunct="1">
      <a:defRPr lang="ru-RU" sz="1200" kern="1200">
        <a:solidFill>
          <a:schemeClr val="tx1"/>
        </a:solidFill>
        <a:latin typeface="+mn-lt"/>
        <a:ea typeface="+mn-ea"/>
        <a:cs typeface="+mn-cs"/>
      </a:defRPr>
    </a:lvl6pPr>
    <a:lvl7pPr marL="2743200" algn="l" defTabSz="914400" rtl="0" eaLnBrk="1" latinLnBrk="0" hangingPunct="1">
      <a:defRPr lang="ru-RU" sz="1200" kern="1200">
        <a:solidFill>
          <a:schemeClr val="tx1"/>
        </a:solidFill>
        <a:latin typeface="+mn-lt"/>
        <a:ea typeface="+mn-ea"/>
        <a:cs typeface="+mn-cs"/>
      </a:defRPr>
    </a:lvl7pPr>
    <a:lvl8pPr marL="3200400" algn="l" defTabSz="914400" rtl="0" eaLnBrk="1" latinLnBrk="0" hangingPunct="1">
      <a:defRPr lang="ru-RU" sz="1200" kern="1200">
        <a:solidFill>
          <a:schemeClr val="tx1"/>
        </a:solidFill>
        <a:latin typeface="+mn-lt"/>
        <a:ea typeface="+mn-ea"/>
        <a:cs typeface="+mn-cs"/>
      </a:defRPr>
    </a:lvl8pPr>
    <a:lvl9pPr marL="3657600" algn="l" defTabSz="914400" rtl="0" eaLnBrk="1" latinLnBrk="0" hangingPunct="1">
      <a:defRPr lang="ru-RU"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54EEB602-95FC-483A-B12D-216A7AD7EA24}" type="slidenum">
              <a:rPr lang="ru-RU" smtClean="0"/>
              <a:t>1</a:t>
            </a:fld>
            <a:endParaRPr lang="ru-RU" dirty="0"/>
          </a:p>
        </p:txBody>
      </p:sp>
    </p:spTree>
    <p:extLst>
      <p:ext uri="{BB962C8B-B14F-4D97-AF65-F5344CB8AC3E}">
        <p14:creationId xmlns:p14="http://schemas.microsoft.com/office/powerpoint/2010/main" val="3356086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54EEB602-95FC-483A-B12D-216A7AD7EA24}" type="slidenum">
              <a:rPr lang="ru-RU" smtClean="0"/>
              <a:t>2</a:t>
            </a:fld>
            <a:endParaRPr lang="ru-RU" dirty="0"/>
          </a:p>
        </p:txBody>
      </p:sp>
    </p:spTree>
    <p:extLst>
      <p:ext uri="{BB962C8B-B14F-4D97-AF65-F5344CB8AC3E}">
        <p14:creationId xmlns:p14="http://schemas.microsoft.com/office/powerpoint/2010/main" val="3743899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marL="0" marR="0" lvl="0" indent="0" algn="l" defTabSz="914400" rtl="0" eaLnBrk="1" fontAlgn="auto" latinLnBrk="0" hangingPunct="1">
              <a:lnSpc>
                <a:spcPct val="100000"/>
              </a:lnSpc>
              <a:spcBef>
                <a:spcPts val="0"/>
              </a:spcBef>
              <a:spcAft>
                <a:spcPts val="0"/>
              </a:spcAft>
              <a:buClrTx/>
              <a:buSzTx/>
              <a:buFontTx/>
              <a:buNone/>
              <a:tabLst/>
              <a:defRPr lang="ru-RU"/>
            </a:pPr>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07F282E-55F5-4803-B60F-09BA4600E538}" type="slidenum">
              <a:rPr lang="ru-RU" smtClean="0"/>
              <a:t>3</a:t>
            </a:fld>
            <a:endParaRPr lang="ru-RU" dirty="0"/>
          </a:p>
        </p:txBody>
      </p:sp>
    </p:spTree>
    <p:extLst>
      <p:ext uri="{BB962C8B-B14F-4D97-AF65-F5344CB8AC3E}">
        <p14:creationId xmlns:p14="http://schemas.microsoft.com/office/powerpoint/2010/main" val="42002838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54EEB602-95FC-483A-B12D-216A7AD7EA24}" type="slidenum">
              <a:rPr lang="ru-RU" smtClean="0"/>
              <a:t>4</a:t>
            </a:fld>
            <a:endParaRPr lang="ru-RU" dirty="0"/>
          </a:p>
        </p:txBody>
      </p:sp>
    </p:spTree>
    <p:extLst>
      <p:ext uri="{BB962C8B-B14F-4D97-AF65-F5344CB8AC3E}">
        <p14:creationId xmlns:p14="http://schemas.microsoft.com/office/powerpoint/2010/main" val="2191268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54EEB602-95FC-483A-B12D-216A7AD7EA24}" type="slidenum">
              <a:rPr lang="ru-RU" smtClean="0"/>
              <a:t>5</a:t>
            </a:fld>
            <a:endParaRPr lang="ru-RU" dirty="0"/>
          </a:p>
        </p:txBody>
      </p:sp>
    </p:spTree>
    <p:extLst>
      <p:ext uri="{BB962C8B-B14F-4D97-AF65-F5344CB8AC3E}">
        <p14:creationId xmlns:p14="http://schemas.microsoft.com/office/powerpoint/2010/main" val="1197374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54EEB602-95FC-483A-B12D-216A7AD7EA24}" type="slidenum">
              <a:rPr lang="ru-RU" smtClean="0"/>
              <a:t>6</a:t>
            </a:fld>
            <a:endParaRPr lang="ru-RU" dirty="0"/>
          </a:p>
        </p:txBody>
      </p:sp>
    </p:spTree>
    <p:extLst>
      <p:ext uri="{BB962C8B-B14F-4D97-AF65-F5344CB8AC3E}">
        <p14:creationId xmlns:p14="http://schemas.microsoft.com/office/powerpoint/2010/main" val="16741415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54EEB602-95FC-483A-B12D-216A7AD7EA24}" type="slidenum">
              <a:rPr lang="ru-RU" smtClean="0"/>
              <a:t>7</a:t>
            </a:fld>
            <a:endParaRPr lang="ru-RU" dirty="0"/>
          </a:p>
        </p:txBody>
      </p:sp>
    </p:spTree>
    <p:extLst>
      <p:ext uri="{BB962C8B-B14F-4D97-AF65-F5344CB8AC3E}">
        <p14:creationId xmlns:p14="http://schemas.microsoft.com/office/powerpoint/2010/main" val="3112310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54EEB602-95FC-483A-B12D-216A7AD7EA24}" type="slidenum">
              <a:rPr lang="ru-RU" smtClean="0"/>
              <a:t>8</a:t>
            </a:fld>
            <a:endParaRPr lang="ru-RU" dirty="0"/>
          </a:p>
        </p:txBody>
      </p:sp>
    </p:spTree>
    <p:extLst>
      <p:ext uri="{BB962C8B-B14F-4D97-AF65-F5344CB8AC3E}">
        <p14:creationId xmlns:p14="http://schemas.microsoft.com/office/powerpoint/2010/main" val="35725550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54EEB602-95FC-483A-B12D-216A7AD7EA24}" type="slidenum">
              <a:rPr lang="ru-RU" smtClean="0"/>
              <a:t>9</a:t>
            </a:fld>
            <a:endParaRPr lang="ru-RU" dirty="0"/>
          </a:p>
        </p:txBody>
      </p:sp>
    </p:spTree>
    <p:extLst>
      <p:ext uri="{BB962C8B-B14F-4D97-AF65-F5344CB8AC3E}">
        <p14:creationId xmlns:p14="http://schemas.microsoft.com/office/powerpoint/2010/main" val="2221603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rtl="0"/>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54EEB602-95FC-483A-B12D-216A7AD7EA24}" type="slidenum">
              <a:rPr lang="ru-RU" smtClean="0"/>
              <a:t>10</a:t>
            </a:fld>
            <a:endParaRPr lang="ru-RU" dirty="0"/>
          </a:p>
        </p:txBody>
      </p:sp>
    </p:spTree>
    <p:extLst>
      <p:ext uri="{BB962C8B-B14F-4D97-AF65-F5344CB8AC3E}">
        <p14:creationId xmlns:p14="http://schemas.microsoft.com/office/powerpoint/2010/main" val="3031745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marL="0" marR="0" lvl="0" indent="0" algn="l" defTabSz="914400" rtl="0" eaLnBrk="1" fontAlgn="auto" latinLnBrk="0" hangingPunct="1">
              <a:lnSpc>
                <a:spcPct val="100000"/>
              </a:lnSpc>
              <a:spcBef>
                <a:spcPts val="0"/>
              </a:spcBef>
              <a:spcAft>
                <a:spcPts val="0"/>
              </a:spcAft>
              <a:buClrTx/>
              <a:buSzTx/>
              <a:buFontTx/>
              <a:buNone/>
              <a:tabLst/>
              <a:defRPr lang="ru-RU"/>
            </a:pPr>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07F282E-55F5-4803-B60F-09BA4600E538}" type="slidenum">
              <a:rPr lang="ru-RU" smtClean="0"/>
              <a:t>11</a:t>
            </a:fld>
            <a:endParaRPr lang="ru-RU" dirty="0"/>
          </a:p>
        </p:txBody>
      </p:sp>
    </p:spTree>
    <p:extLst>
      <p:ext uri="{BB962C8B-B14F-4D97-AF65-F5344CB8AC3E}">
        <p14:creationId xmlns:p14="http://schemas.microsoft.com/office/powerpoint/2010/main" val="5806978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defPPr>
              <a:defRPr lang="ru-RU"/>
            </a:defPPr>
          </a:lstStyle>
          <a:p>
            <a:pPr marL="0" marR="0" lvl="0" indent="0" algn="l" defTabSz="914400" rtl="0" eaLnBrk="1" fontAlgn="auto" latinLnBrk="0" hangingPunct="1">
              <a:lnSpc>
                <a:spcPct val="100000"/>
              </a:lnSpc>
              <a:spcBef>
                <a:spcPts val="0"/>
              </a:spcBef>
              <a:spcAft>
                <a:spcPts val="0"/>
              </a:spcAft>
              <a:buClrTx/>
              <a:buSzTx/>
              <a:buFontTx/>
              <a:buNone/>
              <a:tabLst/>
              <a:defRPr lang="ru-RU"/>
            </a:pPr>
            <a:endParaRPr lang="ru-RU" dirty="0"/>
          </a:p>
        </p:txBody>
      </p:sp>
      <p:sp>
        <p:nvSpPr>
          <p:cNvPr id="4" name="Номер слайда 3"/>
          <p:cNvSpPr>
            <a:spLocks noGrp="1"/>
          </p:cNvSpPr>
          <p:nvPr>
            <p:ph type="sldNum" sz="quarter" idx="5"/>
          </p:nvPr>
        </p:nvSpPr>
        <p:spPr/>
        <p:txBody>
          <a:bodyPr rtlCol="0"/>
          <a:lstStyle>
            <a:defPPr>
              <a:defRPr lang="ru-RU"/>
            </a:defPPr>
          </a:lstStyle>
          <a:p>
            <a:pPr rtl="0"/>
            <a:fld id="{F07F282E-55F5-4803-B60F-09BA4600E538}" type="slidenum">
              <a:rPr lang="ru-RU" smtClean="0"/>
              <a:t>12</a:t>
            </a:fld>
            <a:endParaRPr lang="ru-RU" dirty="0"/>
          </a:p>
        </p:txBody>
      </p:sp>
    </p:spTree>
    <p:extLst>
      <p:ext uri="{BB962C8B-B14F-4D97-AF65-F5344CB8AC3E}">
        <p14:creationId xmlns:p14="http://schemas.microsoft.com/office/powerpoint/2010/main" val="42220345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Только заголовок">
    <p:spTree>
      <p:nvGrpSpPr>
        <p:cNvPr id="1" name=""/>
        <p:cNvGrpSpPr/>
        <p:nvPr/>
      </p:nvGrpSpPr>
      <p:grpSpPr>
        <a:xfrm>
          <a:off x="0" y="0"/>
          <a:ext cx="0" cy="0"/>
          <a:chOff x="0" y="0"/>
          <a:chExt cx="0" cy="0"/>
        </a:xfrm>
      </p:grpSpPr>
      <p:sp useBgFill="1">
        <p:nvSpPr>
          <p:cNvPr id="52" name="Прямоугольник 51">
            <a:extLst>
              <a:ext uri="{FF2B5EF4-FFF2-40B4-BE49-F238E27FC236}">
                <a16:creationId xmlns:a16="http://schemas.microsoft.com/office/drawing/2014/main" id="{EA8D8870-8337-4ABD-9EA6-3D5AAB7E42D9}"/>
              </a:ext>
              <a:ext uri="{C183D7F6-B498-43B3-948B-1728B52AA6E4}">
                <adec:decorative xmlns:adec="http://schemas.microsoft.com/office/drawing/2017/decorative" val="1"/>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3" name="Прямоугольник 52">
            <a:extLst>
              <a:ext uri="{FF2B5EF4-FFF2-40B4-BE49-F238E27FC236}">
                <a16:creationId xmlns:a16="http://schemas.microsoft.com/office/drawing/2014/main" id="{BAC3B2DB-2CCA-4BD4-8D63-98257049E273}"/>
              </a:ext>
              <a:ext uri="{C183D7F6-B498-43B3-948B-1728B52AA6E4}">
                <adec:decorative xmlns:adec="http://schemas.microsoft.com/office/drawing/2017/decorative" val="1"/>
              </a:ext>
            </a:extLst>
          </p:cNvPr>
          <p:cNvSpPr/>
          <p:nvPr userDrawn="1"/>
        </p:nvSpPr>
        <p:spPr>
          <a:xfrm>
            <a:off x="0" y="825689"/>
            <a:ext cx="12192000" cy="520173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4" name="Заголовок 1">
            <a:extLst>
              <a:ext uri="{FF2B5EF4-FFF2-40B4-BE49-F238E27FC236}">
                <a16:creationId xmlns:a16="http://schemas.microsoft.com/office/drawing/2014/main" id="{324DAAC3-FA37-4838-A298-327679F99F8A}"/>
              </a:ext>
            </a:extLst>
          </p:cNvPr>
          <p:cNvSpPr>
            <a:spLocks noGrp="1"/>
          </p:cNvSpPr>
          <p:nvPr>
            <p:ph type="ctrTitle" hasCustomPrompt="1"/>
          </p:nvPr>
        </p:nvSpPr>
        <p:spPr>
          <a:xfrm>
            <a:off x="1386629" y="825687"/>
            <a:ext cx="9643772" cy="5201730"/>
          </a:xfrm>
        </p:spPr>
        <p:txBody>
          <a:bodyPr tIns="182880" rtlCol="0" anchor="ctr" anchorCtr="0">
            <a:noAutofit/>
          </a:bodyPr>
          <a:lstStyle>
            <a:lvl1pPr algn="l">
              <a:lnSpc>
                <a:spcPct val="100000"/>
              </a:lnSpc>
              <a:defRPr lang="ru-RU" sz="4800" cap="all" baseline="0">
                <a:solidFill>
                  <a:schemeClr val="bg1"/>
                </a:solidFill>
                <a:latin typeface="Calibri" panose="020F0502020204030204" pitchFamily="34" charset="0"/>
                <a:cs typeface="Calibri" panose="020F0502020204030204" pitchFamily="34" charset="0"/>
              </a:defRPr>
            </a:lvl1pPr>
          </a:lstStyle>
          <a:p>
            <a:pPr rtl="0"/>
            <a:r>
              <a:rPr lang="ru-RU" sz="4400">
                <a:solidFill>
                  <a:schemeClr val="bg1"/>
                </a:solidFill>
              </a:rPr>
              <a:t>ЩЕЛКНИТЕ, ЧТОБЫ ДОБАВИТЬ ЗАГОЛОВОК</a:t>
            </a:r>
          </a:p>
        </p:txBody>
      </p:sp>
      <p:sp>
        <p:nvSpPr>
          <p:cNvPr id="56" name="Прямоугольник 55">
            <a:extLst>
              <a:ext uri="{FF2B5EF4-FFF2-40B4-BE49-F238E27FC236}">
                <a16:creationId xmlns:a16="http://schemas.microsoft.com/office/drawing/2014/main" id="{FB792E4C-AD3B-4E88-8540-E75759746368}"/>
              </a:ext>
              <a:ext uri="{C183D7F6-B498-43B3-948B-1728B52AA6E4}">
                <adec:decorative xmlns:adec="http://schemas.microsoft.com/office/drawing/2017/decorative" val="1"/>
              </a:ext>
            </a:extLst>
          </p:cNvPr>
          <p:cNvSpPr/>
          <p:nvPr userDrawn="1"/>
        </p:nvSpPr>
        <p:spPr>
          <a:xfrm>
            <a:off x="-1" y="889696"/>
            <a:ext cx="1070775" cy="50777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7" name="Прямоугольник 56">
            <a:extLst>
              <a:ext uri="{FF2B5EF4-FFF2-40B4-BE49-F238E27FC236}">
                <a16:creationId xmlns:a16="http://schemas.microsoft.com/office/drawing/2014/main" id="{6A32632F-9ED1-4328-BBE3-B4E014156A29}"/>
              </a:ext>
              <a:ext uri="{C183D7F6-B498-43B3-948B-1728B52AA6E4}">
                <adec:decorative xmlns:adec="http://schemas.microsoft.com/office/drawing/2017/decorative" val="1"/>
              </a:ext>
            </a:extLst>
          </p:cNvPr>
          <p:cNvSpPr/>
          <p:nvPr userDrawn="1"/>
        </p:nvSpPr>
        <p:spPr>
          <a:xfrm rot="5400000">
            <a:off x="-236512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9" name="Прямоугольник 58">
            <a:extLst>
              <a:ext uri="{FF2B5EF4-FFF2-40B4-BE49-F238E27FC236}">
                <a16:creationId xmlns:a16="http://schemas.microsoft.com/office/drawing/2014/main" id="{EA124D3C-01E3-4B96-BDF0-54851D1739D0}"/>
              </a:ext>
              <a:ext uri="{C183D7F6-B498-43B3-948B-1728B52AA6E4}">
                <adec:decorative xmlns:adec="http://schemas.microsoft.com/office/drawing/2017/decorative" val="1"/>
              </a:ext>
            </a:extLst>
          </p:cNvPr>
          <p:cNvSpPr/>
          <p:nvPr userDrawn="1"/>
        </p:nvSpPr>
        <p:spPr>
          <a:xfrm rot="5400000">
            <a:off x="765851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3" name="Прямоугольник 2">
            <a:extLst>
              <a:ext uri="{FF2B5EF4-FFF2-40B4-BE49-F238E27FC236}">
                <a16:creationId xmlns:a16="http://schemas.microsoft.com/office/drawing/2014/main" id="{167A64FF-37A7-4837-8033-CBEA22697ECA}"/>
              </a:ext>
              <a:ext uri="{C183D7F6-B498-43B3-948B-1728B52AA6E4}">
                <adec:decorative xmlns:adec="http://schemas.microsoft.com/office/drawing/2017/decorative" val="1"/>
              </a:ext>
            </a:extLst>
          </p:cNvPr>
          <p:cNvSpPr/>
          <p:nvPr userDrawn="1"/>
        </p:nvSpPr>
        <p:spPr>
          <a:xfrm>
            <a:off x="11119516" y="896046"/>
            <a:ext cx="1070775" cy="50777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2" name="Прямоугольник 1">
            <a:extLst>
              <a:ext uri="{FF2B5EF4-FFF2-40B4-BE49-F238E27FC236}">
                <a16:creationId xmlns:a16="http://schemas.microsoft.com/office/drawing/2014/main" id="{3FC0C09F-8990-542B-199E-E6FADE2FEEFB}"/>
              </a:ext>
              <a:ext uri="{C183D7F6-B498-43B3-948B-1728B52AA6E4}">
                <adec:decorative xmlns:adec="http://schemas.microsoft.com/office/drawing/2017/decorative" val="1"/>
              </a:ext>
            </a:extLst>
          </p:cNvPr>
          <p:cNvSpPr/>
          <p:nvPr userDrawn="1"/>
        </p:nvSpPr>
        <p:spPr>
          <a:xfrm>
            <a:off x="11119516" y="0"/>
            <a:ext cx="1070775" cy="8256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4" name="Прямоугольник 3">
            <a:extLst>
              <a:ext uri="{FF2B5EF4-FFF2-40B4-BE49-F238E27FC236}">
                <a16:creationId xmlns:a16="http://schemas.microsoft.com/office/drawing/2014/main" id="{1F6F60C3-341E-9533-2415-66360A254A78}"/>
              </a:ext>
              <a:ext uri="{C183D7F6-B498-43B3-948B-1728B52AA6E4}">
                <adec:decorative xmlns:adec="http://schemas.microsoft.com/office/drawing/2017/decorative" val="1"/>
              </a:ext>
            </a:extLst>
          </p:cNvPr>
          <p:cNvSpPr/>
          <p:nvPr userDrawn="1"/>
        </p:nvSpPr>
        <p:spPr>
          <a:xfrm>
            <a:off x="11119515" y="6027421"/>
            <a:ext cx="1070775" cy="8305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94753914"/>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Содержимое 3">
    <p:spTree>
      <p:nvGrpSpPr>
        <p:cNvPr id="1" name=""/>
        <p:cNvGrpSpPr/>
        <p:nvPr/>
      </p:nvGrpSpPr>
      <p:grpSpPr>
        <a:xfrm>
          <a:off x="0" y="0"/>
          <a:ext cx="0" cy="0"/>
          <a:chOff x="0" y="0"/>
          <a:chExt cx="0" cy="0"/>
        </a:xfrm>
      </p:grpSpPr>
      <p:sp useBgFill="1">
        <p:nvSpPr>
          <p:cNvPr id="7" name="Прямоугольник 6">
            <a:extLst>
              <a:ext uri="{FF2B5EF4-FFF2-40B4-BE49-F238E27FC236}">
                <a16:creationId xmlns:a16="http://schemas.microsoft.com/office/drawing/2014/main" id="{BF5F5DFA-1BC3-4062-9356-6145C9F7CD56}"/>
              </a:ext>
              <a:ext uri="{C183D7F6-B498-43B3-948B-1728B52AA6E4}">
                <adec:decorative xmlns:adec="http://schemas.microsoft.com/office/drawing/2017/decorative" val="1"/>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8" name="Прямоугольник 7">
            <a:extLst>
              <a:ext uri="{FF2B5EF4-FFF2-40B4-BE49-F238E27FC236}">
                <a16:creationId xmlns:a16="http://schemas.microsoft.com/office/drawing/2014/main" id="{E6B5D461-AEC0-477F-A77A-6227F95A8374}"/>
              </a:ext>
              <a:ext uri="{C183D7F6-B498-43B3-948B-1728B52AA6E4}">
                <adec:decorative xmlns:adec="http://schemas.microsoft.com/office/drawing/2017/decorative" val="1"/>
              </a:ext>
            </a:extLst>
          </p:cNvPr>
          <p:cNvSpPr/>
          <p:nvPr userDrawn="1"/>
        </p:nvSpPr>
        <p:spPr>
          <a:xfrm>
            <a:off x="8175813" y="0"/>
            <a:ext cx="4016188" cy="10565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0" name="Прямоугольник 9">
            <a:extLst>
              <a:ext uri="{FF2B5EF4-FFF2-40B4-BE49-F238E27FC236}">
                <a16:creationId xmlns:a16="http://schemas.microsoft.com/office/drawing/2014/main" id="{DE1A041D-DE47-45FA-AC78-CC7FD02571F2}"/>
              </a:ext>
              <a:ext uri="{C183D7F6-B498-43B3-948B-1728B52AA6E4}">
                <adec:decorative xmlns:adec="http://schemas.microsoft.com/office/drawing/2017/decorative" val="1"/>
              </a:ext>
            </a:extLst>
          </p:cNvPr>
          <p:cNvSpPr/>
          <p:nvPr userDrawn="1"/>
        </p:nvSpPr>
        <p:spPr>
          <a:xfrm>
            <a:off x="1525" y="1031500"/>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1" name="Прямоугольник 10">
            <a:extLst>
              <a:ext uri="{FF2B5EF4-FFF2-40B4-BE49-F238E27FC236}">
                <a16:creationId xmlns:a16="http://schemas.microsoft.com/office/drawing/2014/main" id="{11614254-52EF-4F58-99B1-CDA7C39223C1}"/>
              </a:ext>
              <a:ext uri="{C183D7F6-B498-43B3-948B-1728B52AA6E4}">
                <adec:decorative xmlns:adec="http://schemas.microsoft.com/office/drawing/2017/decorative" val="1"/>
              </a:ext>
            </a:extLst>
          </p:cNvPr>
          <p:cNvSpPr/>
          <p:nvPr userDrawn="1"/>
        </p:nvSpPr>
        <p:spPr>
          <a:xfrm>
            <a:off x="-9134" y="1095508"/>
            <a:ext cx="8203482" cy="5016893"/>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2" name="Заголовок 1">
            <a:extLst>
              <a:ext uri="{FF2B5EF4-FFF2-40B4-BE49-F238E27FC236}">
                <a16:creationId xmlns:a16="http://schemas.microsoft.com/office/drawing/2014/main" id="{BD3B3ABA-0408-41EA-935D-D4F4586AA840}"/>
              </a:ext>
            </a:extLst>
          </p:cNvPr>
          <p:cNvSpPr>
            <a:spLocks noGrp="1"/>
          </p:cNvSpPr>
          <p:nvPr>
            <p:ph type="title" hasCustomPrompt="1"/>
          </p:nvPr>
        </p:nvSpPr>
        <p:spPr>
          <a:xfrm>
            <a:off x="787178" y="1361923"/>
            <a:ext cx="6623040" cy="1421898"/>
          </a:xfrm>
        </p:spPr>
        <p:txBody>
          <a:bodyPr rtlCol="0" anchor="b" anchorCtr="0">
            <a:noAutofit/>
          </a:bodyPr>
          <a:lstStyle>
            <a:lvl1pPr>
              <a:lnSpc>
                <a:spcPct val="100000"/>
              </a:lnSpc>
              <a:defRPr lang="ru-RU" sz="3200">
                <a:latin typeface="Calibri" panose="020F0502020204030204" pitchFamily="34" charset="0"/>
                <a:cs typeface="Calibri" panose="020F0502020204030204" pitchFamily="34" charset="0"/>
              </a:defRPr>
            </a:lvl1pPr>
          </a:lstStyle>
          <a:p>
            <a:pPr rtl="0"/>
            <a:r>
              <a:rPr lang="ru-RU"/>
              <a:t>Заголовок слайда</a:t>
            </a:r>
          </a:p>
        </p:txBody>
      </p:sp>
      <p:sp>
        <p:nvSpPr>
          <p:cNvPr id="3" name="Объект 2">
            <a:extLst>
              <a:ext uri="{FF2B5EF4-FFF2-40B4-BE49-F238E27FC236}">
                <a16:creationId xmlns:a16="http://schemas.microsoft.com/office/drawing/2014/main" id="{C40EA5BF-04A6-2B17-0703-8419C4DB97FF}"/>
              </a:ext>
            </a:extLst>
          </p:cNvPr>
          <p:cNvSpPr>
            <a:spLocks noGrp="1"/>
          </p:cNvSpPr>
          <p:nvPr>
            <p:ph sz="quarter" idx="14" hasCustomPrompt="1"/>
          </p:nvPr>
        </p:nvSpPr>
        <p:spPr>
          <a:xfrm>
            <a:off x="787399" y="2916772"/>
            <a:ext cx="6622819" cy="2852639"/>
          </a:xfrm>
        </p:spPr>
        <p:txBody>
          <a:bodyPr rtlCol="0" anchor="t"/>
          <a:lstStyle>
            <a:lvl1pPr marL="0" indent="0">
              <a:lnSpc>
                <a:spcPct val="125000"/>
              </a:lnSpc>
              <a:spcAft>
                <a:spcPts val="600"/>
              </a:spcAft>
              <a:buNone/>
              <a:defRPr lang="ru-RU" sz="2000" b="0">
                <a:latin typeface="Calibri" panose="020F0502020204030204" pitchFamily="34" charset="0"/>
                <a:cs typeface="Calibri" panose="020F0502020204030204" pitchFamily="34" charset="0"/>
              </a:defRPr>
            </a:lvl1pPr>
            <a:lvl2pPr>
              <a:lnSpc>
                <a:spcPct val="125000"/>
              </a:lnSpc>
              <a:spcAft>
                <a:spcPts val="600"/>
              </a:spcAft>
              <a:defRPr lang="ru-RU">
                <a:latin typeface="Calibri" panose="020F0502020204030204" pitchFamily="34" charset="0"/>
                <a:cs typeface="Calibri" panose="020F0502020204030204" pitchFamily="34" charset="0"/>
              </a:defRPr>
            </a:lvl2pPr>
            <a:lvl3pPr>
              <a:lnSpc>
                <a:spcPct val="125000"/>
              </a:lnSpc>
              <a:spcAft>
                <a:spcPts val="600"/>
              </a:spcAft>
              <a:defRPr lang="ru-RU">
                <a:latin typeface="Calibri" panose="020F0502020204030204" pitchFamily="34" charset="0"/>
                <a:cs typeface="Calibri" panose="020F0502020204030204" pitchFamily="34" charset="0"/>
              </a:defRPr>
            </a:lvl3pPr>
            <a:lvl4pPr>
              <a:lnSpc>
                <a:spcPct val="125000"/>
              </a:lnSpc>
              <a:spcAft>
                <a:spcPts val="600"/>
              </a:spcAft>
              <a:defRPr lang="ru-RU">
                <a:latin typeface="Calibri" panose="020F0502020204030204" pitchFamily="34" charset="0"/>
                <a:cs typeface="Calibri" panose="020F0502020204030204" pitchFamily="34" charset="0"/>
              </a:defRPr>
            </a:lvl4pPr>
            <a:lvl5pPr>
              <a:lnSpc>
                <a:spcPct val="125000"/>
              </a:lnSpc>
              <a:spcAft>
                <a:spcPts val="600"/>
              </a:spcAft>
              <a:defRPr lang="ru-RU">
                <a:latin typeface="Calibri" panose="020F0502020204030204" pitchFamily="34" charset="0"/>
                <a:cs typeface="Calibri" panose="020F0502020204030204" pitchFamily="34" charset="0"/>
              </a:defRPr>
            </a:lvl5pPr>
          </a:lstStyle>
          <a:p>
            <a:pPr lvl="0" rtl="0"/>
            <a:r>
              <a:rPr lang="ru-RU"/>
              <a:t>Текст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
        <p:nvSpPr>
          <p:cNvPr id="14" name="Прямоугольник 13">
            <a:extLst>
              <a:ext uri="{FF2B5EF4-FFF2-40B4-BE49-F238E27FC236}">
                <a16:creationId xmlns:a16="http://schemas.microsoft.com/office/drawing/2014/main" id="{1837301C-2B9B-4119-9002-BD6DB2AB87FB}"/>
              </a:ext>
              <a:ext uri="{C183D7F6-B498-43B3-948B-1728B52AA6E4}">
                <adec:decorative xmlns:adec="http://schemas.microsoft.com/office/drawing/2017/decorative" val="1"/>
              </a:ext>
            </a:extLst>
          </p:cNvPr>
          <p:cNvSpPr/>
          <p:nvPr userDrawn="1"/>
        </p:nvSpPr>
        <p:spPr>
          <a:xfrm>
            <a:off x="-1" y="6144405"/>
            <a:ext cx="8150087" cy="71359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5" name="Прямоугольник 14">
            <a:extLst>
              <a:ext uri="{FF2B5EF4-FFF2-40B4-BE49-F238E27FC236}">
                <a16:creationId xmlns:a16="http://schemas.microsoft.com/office/drawing/2014/main" id="{BD12738D-D0ED-4899-A01C-42439B5B3E64}"/>
              </a:ext>
              <a:ext uri="{C183D7F6-B498-43B3-948B-1728B52AA6E4}">
                <adec:decorative xmlns:adec="http://schemas.microsoft.com/office/drawing/2017/decorative" val="1"/>
              </a:ext>
            </a:extLst>
          </p:cNvPr>
          <p:cNvSpPr/>
          <p:nvPr userDrawn="1"/>
        </p:nvSpPr>
        <p:spPr>
          <a:xfrm>
            <a:off x="8206532" y="6167615"/>
            <a:ext cx="3982418"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6" name="Прямоугольник 15">
            <a:extLst>
              <a:ext uri="{FF2B5EF4-FFF2-40B4-BE49-F238E27FC236}">
                <a16:creationId xmlns:a16="http://schemas.microsoft.com/office/drawing/2014/main" id="{5EED261D-45B9-40C1-8341-8B8B796E8AE2}"/>
              </a:ext>
              <a:ext uri="{C183D7F6-B498-43B3-948B-1728B52AA6E4}">
                <adec:decorative xmlns:adec="http://schemas.microsoft.com/office/drawing/2017/decorative" val="1"/>
              </a:ext>
            </a:extLst>
          </p:cNvPr>
          <p:cNvSpPr/>
          <p:nvPr userDrawn="1"/>
        </p:nvSpPr>
        <p:spPr>
          <a:xfrm>
            <a:off x="1525" y="6112401"/>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7" name="Нижний колонтитул 7">
            <a:extLst>
              <a:ext uri="{FF2B5EF4-FFF2-40B4-BE49-F238E27FC236}">
                <a16:creationId xmlns:a16="http://schemas.microsoft.com/office/drawing/2014/main" id="{182CF530-D736-4104-8678-850EEDF997E6}"/>
              </a:ext>
            </a:extLst>
          </p:cNvPr>
          <p:cNvSpPr>
            <a:spLocks noGrp="1"/>
          </p:cNvSpPr>
          <p:nvPr>
            <p:ph type="ftr" sz="quarter" idx="11"/>
          </p:nvPr>
        </p:nvSpPr>
        <p:spPr>
          <a:xfrm>
            <a:off x="787178" y="6309360"/>
            <a:ext cx="6623040" cy="457200"/>
          </a:xfrm>
        </p:spPr>
        <p:txBody>
          <a:bodyPr rtlCol="0"/>
          <a:lstStyle>
            <a:lvl1pPr>
              <a:defRPr lang="ru-RU">
                <a:solidFill>
                  <a:schemeClr val="bg1"/>
                </a:solidFill>
                <a:latin typeface="Calibri" panose="020F0502020204030204" pitchFamily="34" charset="0"/>
                <a:cs typeface="Calibri" panose="020F0502020204030204" pitchFamily="34" charset="0"/>
              </a:defRPr>
            </a:lvl1pPr>
          </a:lstStyle>
          <a:p>
            <a:r>
              <a:rPr lang="ru-RU"/>
              <a:t>Заголовок презентации</a:t>
            </a:r>
          </a:p>
        </p:txBody>
      </p:sp>
      <p:sp>
        <p:nvSpPr>
          <p:cNvPr id="19" name="Дата 5">
            <a:extLst>
              <a:ext uri="{FF2B5EF4-FFF2-40B4-BE49-F238E27FC236}">
                <a16:creationId xmlns:a16="http://schemas.microsoft.com/office/drawing/2014/main" id="{8DEDB7CE-711E-4E43-9450-4C7BECE2FCFC}"/>
              </a:ext>
            </a:extLst>
          </p:cNvPr>
          <p:cNvSpPr>
            <a:spLocks noGrp="1"/>
          </p:cNvSpPr>
          <p:nvPr>
            <p:ph type="dt" sz="half" idx="10"/>
          </p:nvPr>
        </p:nvSpPr>
        <p:spPr>
          <a:xfrm>
            <a:off x="8379537" y="6309360"/>
            <a:ext cx="1885598" cy="457200"/>
          </a:xfrm>
        </p:spPr>
        <p:txBody>
          <a:bodyPr rtlCol="0"/>
          <a:lstStyle>
            <a:defPPr>
              <a:defRPr lang="ru-RU"/>
            </a:defPPr>
            <a:lvl1pPr>
              <a:defRPr>
                <a:latin typeface="Calibri" panose="020F0502020204030204" pitchFamily="34" charset="0"/>
                <a:cs typeface="Calibri" panose="020F0502020204030204" pitchFamily="34" charset="0"/>
              </a:defRPr>
            </a:lvl1pPr>
          </a:lstStyle>
          <a:p>
            <a:r>
              <a:rPr lang="ru-RU"/>
              <a:t>08.09.20ГГ</a:t>
            </a:r>
          </a:p>
        </p:txBody>
      </p:sp>
      <p:sp>
        <p:nvSpPr>
          <p:cNvPr id="20" name="Номер слайда 9">
            <a:extLst>
              <a:ext uri="{FF2B5EF4-FFF2-40B4-BE49-F238E27FC236}">
                <a16:creationId xmlns:a16="http://schemas.microsoft.com/office/drawing/2014/main" id="{F5D9588C-9E6B-42F6-8B42-D18388626ACB}"/>
              </a:ext>
            </a:extLst>
          </p:cNvPr>
          <p:cNvSpPr>
            <a:spLocks noGrp="1"/>
          </p:cNvSpPr>
          <p:nvPr>
            <p:ph type="sldNum" sz="quarter" idx="12"/>
          </p:nvPr>
        </p:nvSpPr>
        <p:spPr>
          <a:xfrm>
            <a:off x="10569202" y="6309360"/>
            <a:ext cx="979879" cy="457200"/>
          </a:xfrm>
        </p:spPr>
        <p:txBody>
          <a:bodyPr rtlCol="0"/>
          <a:lstStyle>
            <a:lvl1pPr>
              <a:defRPr lang="ru-RU" sz="1200" b="0">
                <a:latin typeface="Calibri" panose="020F0502020204030204" pitchFamily="34" charset="0"/>
                <a:cs typeface="Calibri" panose="020F0502020204030204" pitchFamily="34" charset="0"/>
              </a:defRPr>
            </a:lvl1pPr>
          </a:lstStyle>
          <a:p>
            <a:fld id="{FAEF9944-A4F6-4C59-AEBD-678D6480B8EA}" type="slidenum">
              <a:rPr lang="ru-RU" smtClean="0"/>
              <a:pPr/>
              <a:t>‹#›</a:t>
            </a:fld>
            <a:endParaRPr lang="ru-RU" dirty="0"/>
          </a:p>
        </p:txBody>
      </p:sp>
      <p:sp>
        <p:nvSpPr>
          <p:cNvPr id="18" name="Прямоугольник 17">
            <a:extLst>
              <a:ext uri="{FF2B5EF4-FFF2-40B4-BE49-F238E27FC236}">
                <a16:creationId xmlns:a16="http://schemas.microsoft.com/office/drawing/2014/main" id="{3E23953F-BF80-48E0-8282-62907D6C29C6}"/>
              </a:ext>
              <a:ext uri="{C183D7F6-B498-43B3-948B-1728B52AA6E4}">
                <adec:decorative xmlns:adec="http://schemas.microsoft.com/office/drawing/2017/decorative" val="1"/>
              </a:ext>
            </a:extLst>
          </p:cNvPr>
          <p:cNvSpPr/>
          <p:nvPr userDrawn="1"/>
        </p:nvSpPr>
        <p:spPr>
          <a:xfrm>
            <a:off x="8142523"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2" name="Прямоугольник 1">
            <a:extLst>
              <a:ext uri="{FF2B5EF4-FFF2-40B4-BE49-F238E27FC236}">
                <a16:creationId xmlns:a16="http://schemas.microsoft.com/office/drawing/2014/main" id="{BD79D74E-6357-D3E7-30C0-09B4B82BA321}"/>
              </a:ext>
              <a:ext uri="{C183D7F6-B498-43B3-948B-1728B52AA6E4}">
                <adec:decorative xmlns:adec="http://schemas.microsoft.com/office/drawing/2017/decorative" val="1"/>
              </a:ext>
            </a:extLst>
          </p:cNvPr>
          <p:cNvSpPr/>
          <p:nvPr userDrawn="1"/>
        </p:nvSpPr>
        <p:spPr>
          <a:xfrm>
            <a:off x="8203482" y="1095507"/>
            <a:ext cx="3997653" cy="501689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57348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Заголовок + рисунок">
    <p:spTree>
      <p:nvGrpSpPr>
        <p:cNvPr id="1" name=""/>
        <p:cNvGrpSpPr/>
        <p:nvPr/>
      </p:nvGrpSpPr>
      <p:grpSpPr>
        <a:xfrm>
          <a:off x="0" y="0"/>
          <a:ext cx="0" cy="0"/>
          <a:chOff x="0" y="0"/>
          <a:chExt cx="0" cy="0"/>
        </a:xfrm>
      </p:grpSpPr>
      <p:sp useBgFill="1">
        <p:nvSpPr>
          <p:cNvPr id="52" name="Прямоугольник 51">
            <a:extLst>
              <a:ext uri="{FF2B5EF4-FFF2-40B4-BE49-F238E27FC236}">
                <a16:creationId xmlns:a16="http://schemas.microsoft.com/office/drawing/2014/main" id="{EA8D8870-8337-4ABD-9EA6-3D5AAB7E42D9}"/>
              </a:ext>
              <a:ext uri="{C183D7F6-B498-43B3-948B-1728B52AA6E4}">
                <adec:decorative xmlns:adec="http://schemas.microsoft.com/office/drawing/2017/decorative" val="1"/>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3" name="Прямоугольник 52">
            <a:extLst>
              <a:ext uri="{FF2B5EF4-FFF2-40B4-BE49-F238E27FC236}">
                <a16:creationId xmlns:a16="http://schemas.microsoft.com/office/drawing/2014/main" id="{BAC3B2DB-2CCA-4BD4-8D63-98257049E273}"/>
              </a:ext>
              <a:ext uri="{C183D7F6-B498-43B3-948B-1728B52AA6E4}">
                <adec:decorative xmlns:adec="http://schemas.microsoft.com/office/drawing/2017/decorative" val="1"/>
              </a:ext>
            </a:extLst>
          </p:cNvPr>
          <p:cNvSpPr/>
          <p:nvPr userDrawn="1"/>
        </p:nvSpPr>
        <p:spPr>
          <a:xfrm>
            <a:off x="1" y="825689"/>
            <a:ext cx="7685728" cy="37415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4" name="Заголовок 1">
            <a:extLst>
              <a:ext uri="{FF2B5EF4-FFF2-40B4-BE49-F238E27FC236}">
                <a16:creationId xmlns:a16="http://schemas.microsoft.com/office/drawing/2014/main" id="{324DAAC3-FA37-4838-A298-327679F99F8A}"/>
              </a:ext>
            </a:extLst>
          </p:cNvPr>
          <p:cNvSpPr>
            <a:spLocks noGrp="1"/>
          </p:cNvSpPr>
          <p:nvPr>
            <p:ph type="ctrTitle" hasCustomPrompt="1"/>
          </p:nvPr>
        </p:nvSpPr>
        <p:spPr>
          <a:xfrm>
            <a:off x="1386630" y="825687"/>
            <a:ext cx="5957384" cy="3741551"/>
          </a:xfrm>
        </p:spPr>
        <p:txBody>
          <a:bodyPr tIns="182880" rtlCol="0" anchor="ctr" anchorCtr="0">
            <a:noAutofit/>
          </a:bodyPr>
          <a:lstStyle>
            <a:lvl1pPr>
              <a:lnSpc>
                <a:spcPct val="100000"/>
              </a:lnSpc>
              <a:defRPr lang="ru-RU" sz="4000" cap="all" baseline="0">
                <a:solidFill>
                  <a:schemeClr val="bg1"/>
                </a:solidFill>
                <a:latin typeface="Calibri" panose="020F0502020204030204" pitchFamily="34" charset="0"/>
                <a:cs typeface="Calibri" panose="020F0502020204030204" pitchFamily="34" charset="0"/>
              </a:defRPr>
            </a:lvl1pPr>
          </a:lstStyle>
          <a:p>
            <a:pPr rtl="0"/>
            <a:r>
              <a:rPr lang="ru-RU" sz="4400">
                <a:solidFill>
                  <a:schemeClr val="bg1"/>
                </a:solidFill>
              </a:rPr>
              <a:t>ЩЕЛКНИТЕ, ЧТОБЫ ДОБАВИТЬ ЗАГОЛОВОК</a:t>
            </a:r>
          </a:p>
        </p:txBody>
      </p:sp>
      <p:sp>
        <p:nvSpPr>
          <p:cNvPr id="56" name="Прямоугольник 55">
            <a:extLst>
              <a:ext uri="{FF2B5EF4-FFF2-40B4-BE49-F238E27FC236}">
                <a16:creationId xmlns:a16="http://schemas.microsoft.com/office/drawing/2014/main" id="{FB792E4C-AD3B-4E88-8540-E75759746368}"/>
              </a:ext>
              <a:ext uri="{C183D7F6-B498-43B3-948B-1728B52AA6E4}">
                <adec:decorative xmlns:adec="http://schemas.microsoft.com/office/drawing/2017/decorative" val="1"/>
              </a:ext>
            </a:extLst>
          </p:cNvPr>
          <p:cNvSpPr/>
          <p:nvPr userDrawn="1"/>
        </p:nvSpPr>
        <p:spPr>
          <a:xfrm>
            <a:off x="-1" y="889696"/>
            <a:ext cx="1070775" cy="36013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7" name="Прямоугольник 56">
            <a:extLst>
              <a:ext uri="{FF2B5EF4-FFF2-40B4-BE49-F238E27FC236}">
                <a16:creationId xmlns:a16="http://schemas.microsoft.com/office/drawing/2014/main" id="{6A32632F-9ED1-4328-BBE3-B4E014156A29}"/>
              </a:ext>
              <a:ext uri="{C183D7F6-B498-43B3-948B-1728B52AA6E4}">
                <adec:decorative xmlns:adec="http://schemas.microsoft.com/office/drawing/2017/decorative" val="1"/>
              </a:ext>
            </a:extLst>
          </p:cNvPr>
          <p:cNvSpPr/>
          <p:nvPr userDrawn="1"/>
        </p:nvSpPr>
        <p:spPr>
          <a:xfrm rot="5400000">
            <a:off x="-236512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65" name="Рисунок 64">
            <a:extLst>
              <a:ext uri="{FF2B5EF4-FFF2-40B4-BE49-F238E27FC236}">
                <a16:creationId xmlns:a16="http://schemas.microsoft.com/office/drawing/2014/main" id="{D60E3C33-714C-4528-93A6-4470C3E89AE4}"/>
              </a:ext>
            </a:extLst>
          </p:cNvPr>
          <p:cNvSpPr>
            <a:spLocks noGrp="1"/>
          </p:cNvSpPr>
          <p:nvPr>
            <p:ph type="pic" sz="quarter" idx="13" hasCustomPrompt="1"/>
          </p:nvPr>
        </p:nvSpPr>
        <p:spPr>
          <a:xfrm>
            <a:off x="7710836" y="-2"/>
            <a:ext cx="4481164" cy="6858002"/>
          </a:xfrm>
          <a:custGeom>
            <a:avLst/>
            <a:gdLst>
              <a:gd name="connsiteX0" fmla="*/ 0 w 5332064"/>
              <a:gd name="connsiteY0" fmla="*/ 0 h 6858002"/>
              <a:gd name="connsiteX1" fmla="*/ 5332064 w 5332064"/>
              <a:gd name="connsiteY1" fmla="*/ 0 h 6858002"/>
              <a:gd name="connsiteX2" fmla="*/ 5332064 w 5332064"/>
              <a:gd name="connsiteY2" fmla="*/ 6858002 h 6858002"/>
              <a:gd name="connsiteX3" fmla="*/ 0 w 5332064"/>
              <a:gd name="connsiteY3" fmla="*/ 6858002 h 6858002"/>
            </a:gdLst>
            <a:ahLst/>
            <a:cxnLst>
              <a:cxn ang="0">
                <a:pos x="connsiteX0" y="connsiteY0"/>
              </a:cxn>
              <a:cxn ang="0">
                <a:pos x="connsiteX1" y="connsiteY1"/>
              </a:cxn>
              <a:cxn ang="0">
                <a:pos x="connsiteX2" y="connsiteY2"/>
              </a:cxn>
              <a:cxn ang="0">
                <a:pos x="connsiteX3" y="connsiteY3"/>
              </a:cxn>
            </a:cxnLst>
            <a:rect l="l" t="t" r="r" b="b"/>
            <a:pathLst>
              <a:path w="5332064" h="6858002">
                <a:moveTo>
                  <a:pt x="0" y="0"/>
                </a:moveTo>
                <a:lnTo>
                  <a:pt x="5332064" y="0"/>
                </a:lnTo>
                <a:lnTo>
                  <a:pt x="5332064" y="6858002"/>
                </a:lnTo>
                <a:lnTo>
                  <a:pt x="0" y="6858002"/>
                </a:lnTo>
                <a:close/>
              </a:path>
            </a:pathLst>
          </a:custGeom>
        </p:spPr>
        <p:txBody>
          <a:bodyPr wrap="square" rtlCol="0" anchor="t">
            <a:noAutofit/>
          </a:bodyPr>
          <a:lstStyle>
            <a:lvl1pPr marL="0" indent="0" algn="ctr">
              <a:buNone/>
              <a:defRPr lang="ru-RU" sz="1400">
                <a:latin typeface="Calibri" panose="020F0502020204030204" pitchFamily="34" charset="0"/>
                <a:cs typeface="Calibri" panose="020F0502020204030204" pitchFamily="34" charset="0"/>
              </a:defRPr>
            </a:lvl1pPr>
          </a:lstStyle>
          <a:p>
            <a:pPr rtl="0"/>
            <a:r>
              <a:rPr lang="ru-RU"/>
              <a:t>Щелкните значок, чтобы добавить фото</a:t>
            </a:r>
            <a:endParaRPr lang="ru-RU" dirty="0"/>
          </a:p>
        </p:txBody>
      </p:sp>
      <p:sp>
        <p:nvSpPr>
          <p:cNvPr id="59" name="Прямоугольник 58">
            <a:extLst>
              <a:ext uri="{FF2B5EF4-FFF2-40B4-BE49-F238E27FC236}">
                <a16:creationId xmlns:a16="http://schemas.microsoft.com/office/drawing/2014/main" id="{EA124D3C-01E3-4B96-BDF0-54851D1739D0}"/>
              </a:ext>
              <a:ext uri="{C183D7F6-B498-43B3-948B-1728B52AA6E4}">
                <adec:decorative xmlns:adec="http://schemas.microsoft.com/office/drawing/2017/decorative" val="1"/>
              </a:ext>
            </a:extLst>
          </p:cNvPr>
          <p:cNvSpPr/>
          <p:nvPr userDrawn="1"/>
        </p:nvSpPr>
        <p:spPr>
          <a:xfrm rot="5400000">
            <a:off x="424983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23026188"/>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Заголовок + подзаголовок + рисунок">
    <p:spTree>
      <p:nvGrpSpPr>
        <p:cNvPr id="1" name=""/>
        <p:cNvGrpSpPr/>
        <p:nvPr/>
      </p:nvGrpSpPr>
      <p:grpSpPr>
        <a:xfrm>
          <a:off x="0" y="0"/>
          <a:ext cx="0" cy="0"/>
          <a:chOff x="0" y="0"/>
          <a:chExt cx="0" cy="0"/>
        </a:xfrm>
      </p:grpSpPr>
      <p:sp useBgFill="1">
        <p:nvSpPr>
          <p:cNvPr id="24" name="Прямоугольник 23">
            <a:extLst>
              <a:ext uri="{FF2B5EF4-FFF2-40B4-BE49-F238E27FC236}">
                <a16:creationId xmlns:a16="http://schemas.microsoft.com/office/drawing/2014/main" id="{E7E77A60-3019-43AE-AA38-E130C04CFD8D}"/>
              </a:ext>
              <a:ext uri="{C183D7F6-B498-43B3-948B-1728B52AA6E4}">
                <adec:decorative xmlns:adec="http://schemas.microsoft.com/office/drawing/2017/decorative" val="1"/>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25" name="Прямоугольник 24">
            <a:extLst>
              <a:ext uri="{FF2B5EF4-FFF2-40B4-BE49-F238E27FC236}">
                <a16:creationId xmlns:a16="http://schemas.microsoft.com/office/drawing/2014/main" id="{3FDBF0FB-88D2-4271-BFAF-D129CF8C2F68}"/>
              </a:ext>
              <a:ext uri="{C183D7F6-B498-43B3-948B-1728B52AA6E4}">
                <adec:decorative xmlns:adec="http://schemas.microsoft.com/office/drawing/2017/decorative" val="1"/>
              </a:ext>
            </a:extLst>
          </p:cNvPr>
          <p:cNvSpPr/>
          <p:nvPr userDrawn="1"/>
        </p:nvSpPr>
        <p:spPr>
          <a:xfrm>
            <a:off x="6410325" y="-4078"/>
            <a:ext cx="5787773" cy="105654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27" name="Прямоугольник 26">
            <a:extLst>
              <a:ext uri="{FF2B5EF4-FFF2-40B4-BE49-F238E27FC236}">
                <a16:creationId xmlns:a16="http://schemas.microsoft.com/office/drawing/2014/main" id="{862B807B-6DFA-471C-B675-016416207F0E}"/>
              </a:ext>
              <a:ext uri="{C183D7F6-B498-43B3-948B-1728B52AA6E4}">
                <adec:decorative xmlns:adec="http://schemas.microsoft.com/office/drawing/2017/decorative" val="1"/>
              </a:ext>
            </a:extLst>
          </p:cNvPr>
          <p:cNvSpPr/>
          <p:nvPr userDrawn="1"/>
        </p:nvSpPr>
        <p:spPr>
          <a:xfrm>
            <a:off x="1524" y="1031500"/>
            <a:ext cx="12190475" cy="6416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28" name="Прямоугольник 27">
            <a:extLst>
              <a:ext uri="{FF2B5EF4-FFF2-40B4-BE49-F238E27FC236}">
                <a16:creationId xmlns:a16="http://schemas.microsoft.com/office/drawing/2014/main" id="{0555D4C0-9882-489D-AD77-A9F38B3784A6}"/>
              </a:ext>
              <a:ext uri="{C183D7F6-B498-43B3-948B-1728B52AA6E4}">
                <adec:decorative xmlns:adec="http://schemas.microsoft.com/office/drawing/2017/decorative" val="1"/>
              </a:ext>
            </a:extLst>
          </p:cNvPr>
          <p:cNvSpPr/>
          <p:nvPr userDrawn="1"/>
        </p:nvSpPr>
        <p:spPr>
          <a:xfrm>
            <a:off x="6446677" y="1095508"/>
            <a:ext cx="5742273" cy="5016893"/>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2" name="Заголовок 1">
            <a:extLst>
              <a:ext uri="{FF2B5EF4-FFF2-40B4-BE49-F238E27FC236}">
                <a16:creationId xmlns:a16="http://schemas.microsoft.com/office/drawing/2014/main" id="{D68EC5ED-FCAE-682A-C050-58786819ECD3}"/>
              </a:ext>
            </a:extLst>
          </p:cNvPr>
          <p:cNvSpPr>
            <a:spLocks noGrp="1"/>
          </p:cNvSpPr>
          <p:nvPr>
            <p:ph type="title"/>
          </p:nvPr>
        </p:nvSpPr>
        <p:spPr>
          <a:xfrm>
            <a:off x="6757416" y="1316736"/>
            <a:ext cx="5120640" cy="3392424"/>
          </a:xfrm>
        </p:spPr>
        <p:txBody>
          <a:bodyPr rtlCol="0" anchor="b"/>
          <a:lstStyle>
            <a:lvl1pPr>
              <a:lnSpc>
                <a:spcPct val="100000"/>
              </a:lnSpc>
              <a:defRPr lang="ru-RU">
                <a:latin typeface="Calibri" panose="020F0502020204030204" pitchFamily="34" charset="0"/>
                <a:cs typeface="Calibri" panose="020F0502020204030204" pitchFamily="34" charset="0"/>
              </a:defRPr>
            </a:lvl1pPr>
          </a:lstStyle>
          <a:p>
            <a:pPr rtl="0"/>
            <a:r>
              <a:rPr lang="ru-RU"/>
              <a:t>Образец заголовка</a:t>
            </a:r>
          </a:p>
        </p:txBody>
      </p:sp>
      <p:sp>
        <p:nvSpPr>
          <p:cNvPr id="30" name="Подзаголовок 2">
            <a:extLst>
              <a:ext uri="{FF2B5EF4-FFF2-40B4-BE49-F238E27FC236}">
                <a16:creationId xmlns:a16="http://schemas.microsoft.com/office/drawing/2014/main" id="{15C8BDC7-F09C-40A3-B14E-9A49781EE6CE}"/>
              </a:ext>
            </a:extLst>
          </p:cNvPr>
          <p:cNvSpPr>
            <a:spLocks noGrp="1"/>
          </p:cNvSpPr>
          <p:nvPr>
            <p:ph type="subTitle" idx="1" hasCustomPrompt="1"/>
          </p:nvPr>
        </p:nvSpPr>
        <p:spPr>
          <a:xfrm>
            <a:off x="6749828" y="4816366"/>
            <a:ext cx="5125300" cy="1068929"/>
          </a:xfrm>
        </p:spPr>
        <p:txBody>
          <a:bodyPr rtlCol="0" anchor="t" anchorCtr="0">
            <a:noAutofit/>
          </a:bodyPr>
          <a:lstStyle>
            <a:lvl1pPr marL="0" indent="0">
              <a:lnSpc>
                <a:spcPct val="100000"/>
              </a:lnSpc>
              <a:buNone/>
              <a:defRPr lang="ru-RU" sz="2000" b="0">
                <a:latin typeface="Calibri" panose="020F0502020204030204" pitchFamily="34" charset="0"/>
                <a:cs typeface="Calibri" panose="020F0502020204030204" pitchFamily="34" charset="0"/>
              </a:defRPr>
            </a:lvl1pPr>
          </a:lstStyle>
          <a:p>
            <a:pPr rtl="0"/>
            <a:r>
              <a:rPr lang="ru-RU" sz="2000">
                <a:solidFill>
                  <a:schemeClr val="tx2"/>
                </a:solidFill>
              </a:rPr>
              <a:t>Подзаголовок слайда</a:t>
            </a:r>
          </a:p>
        </p:txBody>
      </p:sp>
      <p:sp>
        <p:nvSpPr>
          <p:cNvPr id="40" name="Рисунок 38">
            <a:extLst>
              <a:ext uri="{FF2B5EF4-FFF2-40B4-BE49-F238E27FC236}">
                <a16:creationId xmlns:a16="http://schemas.microsoft.com/office/drawing/2014/main" id="{AB2070F4-085F-4F8D-A1E8-A58E5F8F0687}"/>
              </a:ext>
            </a:extLst>
          </p:cNvPr>
          <p:cNvSpPr>
            <a:spLocks noGrp="1"/>
          </p:cNvSpPr>
          <p:nvPr>
            <p:ph type="pic" sz="quarter" idx="13" hasCustomPrompt="1"/>
          </p:nvPr>
        </p:nvSpPr>
        <p:spPr>
          <a:xfrm>
            <a:off x="-6099" y="1095509"/>
            <a:ext cx="6391656" cy="5016892"/>
          </a:xfrm>
        </p:spPr>
        <p:txBody>
          <a:bodyPr rtlCol="0" anchor="t">
            <a:normAutofit/>
          </a:bodyPr>
          <a:lstStyle>
            <a:lvl1pPr marL="0" indent="0" algn="ctr">
              <a:buNone/>
              <a:defRPr lang="ru-RU" sz="1400">
                <a:latin typeface="Calibri" panose="020F0502020204030204" pitchFamily="34" charset="0"/>
                <a:cs typeface="Calibri" panose="020F0502020204030204" pitchFamily="34" charset="0"/>
              </a:defRPr>
            </a:lvl1pPr>
          </a:lstStyle>
          <a:p>
            <a:pPr rtl="0"/>
            <a:r>
              <a:rPr lang="ru-RU"/>
              <a:t>Щелкните значок, чтобы добавить фото</a:t>
            </a:r>
            <a:endParaRPr lang="ru-RU" dirty="0"/>
          </a:p>
        </p:txBody>
      </p:sp>
      <p:sp>
        <p:nvSpPr>
          <p:cNvPr id="32" name="Прямоугольник 31">
            <a:extLst>
              <a:ext uri="{FF2B5EF4-FFF2-40B4-BE49-F238E27FC236}">
                <a16:creationId xmlns:a16="http://schemas.microsoft.com/office/drawing/2014/main" id="{247A5DB4-1ED7-4630-89AF-F1802E44EF89}"/>
              </a:ext>
              <a:ext uri="{C183D7F6-B498-43B3-948B-1728B52AA6E4}">
                <adec:decorative xmlns:adec="http://schemas.microsoft.com/office/drawing/2017/decorative" val="1"/>
              </a:ext>
            </a:extLst>
          </p:cNvPr>
          <p:cNvSpPr/>
          <p:nvPr userDrawn="1"/>
        </p:nvSpPr>
        <p:spPr>
          <a:xfrm>
            <a:off x="0" y="6144405"/>
            <a:ext cx="6446677" cy="71359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33" name="Прямоугольник 32">
            <a:extLst>
              <a:ext uri="{FF2B5EF4-FFF2-40B4-BE49-F238E27FC236}">
                <a16:creationId xmlns:a16="http://schemas.microsoft.com/office/drawing/2014/main" id="{6E5D4012-4107-490F-A369-EA7063242A98}"/>
              </a:ext>
              <a:ext uri="{C183D7F6-B498-43B3-948B-1728B52AA6E4}">
                <adec:decorative xmlns:adec="http://schemas.microsoft.com/office/drawing/2017/decorative" val="1"/>
              </a:ext>
            </a:extLst>
          </p:cNvPr>
          <p:cNvSpPr/>
          <p:nvPr userDrawn="1"/>
        </p:nvSpPr>
        <p:spPr>
          <a:xfrm>
            <a:off x="6446677" y="6167615"/>
            <a:ext cx="5742273"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34" name="Прямоугольник 33">
            <a:extLst>
              <a:ext uri="{FF2B5EF4-FFF2-40B4-BE49-F238E27FC236}">
                <a16:creationId xmlns:a16="http://schemas.microsoft.com/office/drawing/2014/main" id="{795C79E2-9EA5-4713-B4AF-0E4572CFFA2F}"/>
              </a:ext>
              <a:ext uri="{C183D7F6-B498-43B3-948B-1728B52AA6E4}">
                <adec:decorative xmlns:adec="http://schemas.microsoft.com/office/drawing/2017/decorative" val="1"/>
              </a:ext>
            </a:extLst>
          </p:cNvPr>
          <p:cNvSpPr/>
          <p:nvPr userDrawn="1"/>
        </p:nvSpPr>
        <p:spPr>
          <a:xfrm>
            <a:off x="1524" y="6112249"/>
            <a:ext cx="12190475" cy="6416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36" name="Прямоугольник 35">
            <a:extLst>
              <a:ext uri="{FF2B5EF4-FFF2-40B4-BE49-F238E27FC236}">
                <a16:creationId xmlns:a16="http://schemas.microsoft.com/office/drawing/2014/main" id="{274C09E2-06F0-4230-8DAD-A0DBF01F8603}"/>
              </a:ext>
              <a:ext uri="{C183D7F6-B498-43B3-948B-1728B52AA6E4}">
                <adec:decorative xmlns:adec="http://schemas.microsoft.com/office/drawing/2017/decorative" val="1"/>
              </a:ext>
            </a:extLst>
          </p:cNvPr>
          <p:cNvSpPr/>
          <p:nvPr userDrawn="1"/>
        </p:nvSpPr>
        <p:spPr>
          <a:xfrm>
            <a:off x="6379494"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40490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Содержимое + рисунок">
    <p:spTree>
      <p:nvGrpSpPr>
        <p:cNvPr id="1" name=""/>
        <p:cNvGrpSpPr/>
        <p:nvPr/>
      </p:nvGrpSpPr>
      <p:grpSpPr>
        <a:xfrm>
          <a:off x="0" y="0"/>
          <a:ext cx="0" cy="0"/>
          <a:chOff x="0" y="0"/>
          <a:chExt cx="0" cy="0"/>
        </a:xfrm>
      </p:grpSpPr>
      <p:sp useBgFill="1">
        <p:nvSpPr>
          <p:cNvPr id="22" name="Прямоугольник 21">
            <a:extLst>
              <a:ext uri="{FF2B5EF4-FFF2-40B4-BE49-F238E27FC236}">
                <a16:creationId xmlns:a16="http://schemas.microsoft.com/office/drawing/2014/main" id="{5C341663-7159-49AD-AAF3-4B3C490D8123}"/>
              </a:ext>
              <a:ext uri="{C183D7F6-B498-43B3-948B-1728B52AA6E4}">
                <adec:decorative xmlns:adec="http://schemas.microsoft.com/office/drawing/2017/decorative" val="1"/>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27" name="Прямоугольник 26">
            <a:extLst>
              <a:ext uri="{FF2B5EF4-FFF2-40B4-BE49-F238E27FC236}">
                <a16:creationId xmlns:a16="http://schemas.microsoft.com/office/drawing/2014/main" id="{20F2EB12-394C-40E4-9186-CBD6635B5DA9}"/>
              </a:ext>
              <a:ext uri="{C183D7F6-B498-43B3-948B-1728B52AA6E4}">
                <adec:decorative xmlns:adec="http://schemas.microsoft.com/office/drawing/2017/decorative" val="1"/>
              </a:ext>
            </a:extLst>
          </p:cNvPr>
          <p:cNvSpPr/>
          <p:nvPr userDrawn="1"/>
        </p:nvSpPr>
        <p:spPr>
          <a:xfrm>
            <a:off x="4677552" y="0"/>
            <a:ext cx="751444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28" name="Заголовок 1">
            <a:extLst>
              <a:ext uri="{FF2B5EF4-FFF2-40B4-BE49-F238E27FC236}">
                <a16:creationId xmlns:a16="http://schemas.microsoft.com/office/drawing/2014/main" id="{53F9468C-8821-4670-9C7C-78E7D75861AD}"/>
              </a:ext>
            </a:extLst>
          </p:cNvPr>
          <p:cNvSpPr>
            <a:spLocks noGrp="1"/>
          </p:cNvSpPr>
          <p:nvPr>
            <p:ph type="title" hasCustomPrompt="1"/>
          </p:nvPr>
        </p:nvSpPr>
        <p:spPr>
          <a:xfrm>
            <a:off x="5141023" y="167463"/>
            <a:ext cx="6408058" cy="1580890"/>
          </a:xfrm>
        </p:spPr>
        <p:txBody>
          <a:bodyPr rtlCol="0" anchor="b" anchorCtr="0">
            <a:noAutofit/>
          </a:bodyPr>
          <a:lstStyle>
            <a:lvl1pPr>
              <a:lnSpc>
                <a:spcPct val="100000"/>
              </a:lnSpc>
              <a:defRPr lang="ru-RU" sz="3200">
                <a:latin typeface="Calibri" panose="020F0502020204030204" pitchFamily="34" charset="0"/>
                <a:cs typeface="Calibri" panose="020F0502020204030204" pitchFamily="34" charset="0"/>
              </a:defRPr>
            </a:lvl1pPr>
          </a:lstStyle>
          <a:p>
            <a:pPr rtl="0"/>
            <a:r>
              <a:rPr lang="ru-RU"/>
              <a:t>Заголовок слайда</a:t>
            </a:r>
          </a:p>
        </p:txBody>
      </p:sp>
      <p:sp>
        <p:nvSpPr>
          <p:cNvPr id="4" name="Объект 3">
            <a:extLst>
              <a:ext uri="{FF2B5EF4-FFF2-40B4-BE49-F238E27FC236}">
                <a16:creationId xmlns:a16="http://schemas.microsoft.com/office/drawing/2014/main" id="{FFD78806-0532-B92A-4326-73941B4232E7}"/>
              </a:ext>
            </a:extLst>
          </p:cNvPr>
          <p:cNvSpPr>
            <a:spLocks noGrp="1"/>
          </p:cNvSpPr>
          <p:nvPr>
            <p:ph sz="quarter" idx="16" hasCustomPrompt="1"/>
          </p:nvPr>
        </p:nvSpPr>
        <p:spPr>
          <a:xfrm>
            <a:off x="0" y="0"/>
            <a:ext cx="4613275" cy="6858000"/>
          </a:xfrm>
        </p:spPr>
        <p:txBody>
          <a:bodyPr rtlCol="0"/>
          <a:lstStyle>
            <a:lvl1pPr>
              <a:defRPr lang="ru-RU">
                <a:latin typeface="Calibri" panose="020F0502020204030204" pitchFamily="34" charset="0"/>
                <a:cs typeface="Calibri" panose="020F0502020204030204" pitchFamily="34" charset="0"/>
              </a:defRPr>
            </a:lvl1pPr>
            <a:lvl2pPr>
              <a:defRPr>
                <a:latin typeface="Calibri" panose="020F0502020204030204" pitchFamily="34" charset="0"/>
                <a:cs typeface="Calibri" panose="020F0502020204030204" pitchFamily="34" charset="0"/>
              </a:defRPr>
            </a:lvl2pPr>
            <a:lvl3pPr>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rtl="0"/>
            <a:r>
              <a:rPr lang="ru-RU"/>
              <a:t>Щелкните, чтобы добавить содержимое</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
        <p:nvSpPr>
          <p:cNvPr id="24" name="Прямоугольник 23">
            <a:extLst>
              <a:ext uri="{FF2B5EF4-FFF2-40B4-BE49-F238E27FC236}">
                <a16:creationId xmlns:a16="http://schemas.microsoft.com/office/drawing/2014/main" id="{D83D2425-8E71-4C9D-8737-018CE44525D0}"/>
              </a:ext>
              <a:ext uri="{C183D7F6-B498-43B3-948B-1728B52AA6E4}">
                <adec:decorative xmlns:adec="http://schemas.microsoft.com/office/drawing/2017/decorative" val="1"/>
              </a:ext>
            </a:extLst>
          </p:cNvPr>
          <p:cNvSpPr/>
          <p:nvPr userDrawn="1"/>
        </p:nvSpPr>
        <p:spPr>
          <a:xfrm rot="5400000">
            <a:off x="121655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2" name="Объект 2">
            <a:extLst>
              <a:ext uri="{FF2B5EF4-FFF2-40B4-BE49-F238E27FC236}">
                <a16:creationId xmlns:a16="http://schemas.microsoft.com/office/drawing/2014/main" id="{DEB24183-BE19-B810-4EF4-D9959CAD150B}"/>
              </a:ext>
            </a:extLst>
          </p:cNvPr>
          <p:cNvSpPr>
            <a:spLocks noGrp="1"/>
          </p:cNvSpPr>
          <p:nvPr>
            <p:ph sz="quarter" idx="15" hasCustomPrompt="1"/>
          </p:nvPr>
        </p:nvSpPr>
        <p:spPr>
          <a:xfrm>
            <a:off x="5140405" y="1959427"/>
            <a:ext cx="6408665" cy="4161653"/>
          </a:xfrm>
        </p:spPr>
        <p:txBody>
          <a:bodyPr rtlCol="0" anchor="t">
            <a:normAutofit/>
          </a:bodyPr>
          <a:lstStyle>
            <a:lvl1pPr marL="0" indent="0">
              <a:lnSpc>
                <a:spcPct val="100000"/>
              </a:lnSpc>
              <a:spcAft>
                <a:spcPts val="600"/>
              </a:spcAft>
              <a:buNone/>
              <a:defRPr lang="ru-RU" sz="1800" b="0">
                <a:latin typeface="Calibri" panose="020F0502020204030204" pitchFamily="34" charset="0"/>
                <a:cs typeface="Calibri" panose="020F0502020204030204" pitchFamily="34" charset="0"/>
              </a:defRPr>
            </a:lvl1pPr>
            <a:lvl2pPr>
              <a:lnSpc>
                <a:spcPct val="100000"/>
              </a:lnSpc>
              <a:spcAft>
                <a:spcPts val="600"/>
              </a:spcAft>
              <a:defRPr lang="ru-RU" sz="1800">
                <a:latin typeface="Calibri" panose="020F0502020204030204" pitchFamily="34" charset="0"/>
                <a:cs typeface="Calibri" panose="020F0502020204030204" pitchFamily="34" charset="0"/>
              </a:defRPr>
            </a:lvl2pPr>
            <a:lvl3pPr>
              <a:lnSpc>
                <a:spcPct val="100000"/>
              </a:lnSpc>
              <a:spcAft>
                <a:spcPts val="600"/>
              </a:spcAft>
              <a:defRPr lang="ru-RU" sz="1800">
                <a:latin typeface="Calibri" panose="020F0502020204030204" pitchFamily="34" charset="0"/>
                <a:cs typeface="Calibri" panose="020F0502020204030204" pitchFamily="34" charset="0"/>
              </a:defRPr>
            </a:lvl3pPr>
            <a:lvl4pPr>
              <a:lnSpc>
                <a:spcPct val="100000"/>
              </a:lnSpc>
              <a:spcAft>
                <a:spcPts val="600"/>
              </a:spcAft>
              <a:defRPr lang="ru-RU" sz="1800">
                <a:latin typeface="Calibri" panose="020F0502020204030204" pitchFamily="34" charset="0"/>
                <a:cs typeface="Calibri" panose="020F0502020204030204" pitchFamily="34" charset="0"/>
              </a:defRPr>
            </a:lvl4pPr>
            <a:lvl5pPr>
              <a:lnSpc>
                <a:spcPct val="100000"/>
              </a:lnSpc>
              <a:spcAft>
                <a:spcPts val="600"/>
              </a:spcAft>
              <a:defRPr lang="ru-RU" sz="1800">
                <a:latin typeface="Calibri" panose="020F0502020204030204" pitchFamily="34" charset="0"/>
                <a:cs typeface="Calibri" panose="020F0502020204030204" pitchFamily="34" charset="0"/>
              </a:defRPr>
            </a:lvl5pPr>
          </a:lstStyle>
          <a:p>
            <a:pPr lvl="0" rtl="0"/>
            <a:r>
              <a:rPr lang="ru-RU"/>
              <a:t>Текст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
        <p:nvSpPr>
          <p:cNvPr id="8" name="Нижний колонтитул 4">
            <a:extLst>
              <a:ext uri="{FF2B5EF4-FFF2-40B4-BE49-F238E27FC236}">
                <a16:creationId xmlns:a16="http://schemas.microsoft.com/office/drawing/2014/main" id="{CD15B6AB-EFBA-3087-EC3D-8DA945B70C0F}"/>
              </a:ext>
            </a:extLst>
          </p:cNvPr>
          <p:cNvSpPr>
            <a:spLocks noGrp="1"/>
          </p:cNvSpPr>
          <p:nvPr>
            <p:ph type="ftr" sz="quarter" idx="11"/>
          </p:nvPr>
        </p:nvSpPr>
        <p:spPr>
          <a:xfrm>
            <a:off x="5140405" y="6309360"/>
            <a:ext cx="3982428" cy="457200"/>
          </a:xfrm>
        </p:spPr>
        <p:txBody>
          <a:bodyPr rtlCol="0"/>
          <a:lstStyle>
            <a:lvl1pPr algn="ctr">
              <a:defRPr lang="ru-RU">
                <a:effectLst/>
                <a:latin typeface="Calibri" panose="020F0502020204030204" pitchFamily="34" charset="0"/>
                <a:cs typeface="Calibri" panose="020F0502020204030204" pitchFamily="34" charset="0"/>
              </a:defRPr>
            </a:lvl1pPr>
          </a:lstStyle>
          <a:p>
            <a:pPr algn="l"/>
            <a:r>
              <a:rPr lang="ru-RU"/>
              <a:t>Название презентации</a:t>
            </a:r>
          </a:p>
        </p:txBody>
      </p:sp>
      <p:sp>
        <p:nvSpPr>
          <p:cNvPr id="10" name="Дата 3">
            <a:extLst>
              <a:ext uri="{FF2B5EF4-FFF2-40B4-BE49-F238E27FC236}">
                <a16:creationId xmlns:a16="http://schemas.microsoft.com/office/drawing/2014/main" id="{6A3371A6-1409-7906-744F-59D906DF6755}"/>
              </a:ext>
            </a:extLst>
          </p:cNvPr>
          <p:cNvSpPr>
            <a:spLocks noGrp="1"/>
          </p:cNvSpPr>
          <p:nvPr>
            <p:ph type="dt" sz="half" idx="10"/>
          </p:nvPr>
        </p:nvSpPr>
        <p:spPr>
          <a:xfrm>
            <a:off x="9238415" y="6309360"/>
            <a:ext cx="1215204" cy="457200"/>
          </a:xfrm>
        </p:spPr>
        <p:txBody>
          <a:bodyPr rtlCol="0"/>
          <a:lstStyle>
            <a:lvl1pPr algn="ctr">
              <a:defRPr lang="ru-RU">
                <a:effectLst/>
                <a:latin typeface="Calibri" panose="020F0502020204030204" pitchFamily="34" charset="0"/>
                <a:cs typeface="Calibri" panose="020F0502020204030204" pitchFamily="34" charset="0"/>
              </a:defRPr>
            </a:lvl1pPr>
          </a:lstStyle>
          <a:p>
            <a:r>
              <a:rPr lang="ru-RU">
                <a:solidFill>
                  <a:schemeClr val="tx2"/>
                </a:solidFill>
              </a:rPr>
              <a:t>08.09.20ГГ</a:t>
            </a:r>
            <a:endParaRPr lang="ru-RU" dirty="0"/>
          </a:p>
        </p:txBody>
      </p:sp>
      <p:sp>
        <p:nvSpPr>
          <p:cNvPr id="11" name="Номер слайда 5">
            <a:extLst>
              <a:ext uri="{FF2B5EF4-FFF2-40B4-BE49-F238E27FC236}">
                <a16:creationId xmlns:a16="http://schemas.microsoft.com/office/drawing/2014/main" id="{8546652F-6212-09E9-1A75-28F7C8EEF073}"/>
              </a:ext>
            </a:extLst>
          </p:cNvPr>
          <p:cNvSpPr>
            <a:spLocks noGrp="1"/>
          </p:cNvSpPr>
          <p:nvPr>
            <p:ph type="sldNum" sz="quarter" idx="12"/>
          </p:nvPr>
        </p:nvSpPr>
        <p:spPr>
          <a:xfrm>
            <a:off x="10569202" y="6309360"/>
            <a:ext cx="979879" cy="457200"/>
          </a:xfrm>
        </p:spPr>
        <p:txBody>
          <a:bodyPr rtlCol="0"/>
          <a:lstStyle>
            <a:lvl1pPr>
              <a:defRPr lang="ru-RU" sz="1200" b="0">
                <a:latin typeface="Calibri" panose="020F0502020204030204" pitchFamily="34" charset="0"/>
                <a:cs typeface="Calibri" panose="020F0502020204030204" pitchFamily="34" charset="0"/>
              </a:defRPr>
            </a:lvl1pPr>
          </a:lstStyle>
          <a:p>
            <a:fld id="{FAEF9944-A4F6-4C59-AEBD-678D6480B8EA}" type="slidenum">
              <a:rPr lang="ru-RU" smtClean="0"/>
              <a:pPr/>
              <a:t>‹#›</a:t>
            </a:fld>
            <a:endParaRPr lang="ru-RU" dirty="0"/>
          </a:p>
        </p:txBody>
      </p:sp>
    </p:spTree>
    <p:extLst>
      <p:ext uri="{BB962C8B-B14F-4D97-AF65-F5344CB8AC3E}">
        <p14:creationId xmlns:p14="http://schemas.microsoft.com/office/powerpoint/2010/main" val="525003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Заголовок + подзаголовок">
    <p:spTree>
      <p:nvGrpSpPr>
        <p:cNvPr id="1" name=""/>
        <p:cNvGrpSpPr/>
        <p:nvPr/>
      </p:nvGrpSpPr>
      <p:grpSpPr>
        <a:xfrm>
          <a:off x="0" y="0"/>
          <a:ext cx="0" cy="0"/>
          <a:chOff x="0" y="0"/>
          <a:chExt cx="0" cy="0"/>
        </a:xfrm>
      </p:grpSpPr>
      <p:sp useBgFill="1">
        <p:nvSpPr>
          <p:cNvPr id="52" name="Прямоугольник 51">
            <a:extLst>
              <a:ext uri="{FF2B5EF4-FFF2-40B4-BE49-F238E27FC236}">
                <a16:creationId xmlns:a16="http://schemas.microsoft.com/office/drawing/2014/main" id="{EA8D8870-8337-4ABD-9EA6-3D5AAB7E42D9}"/>
              </a:ext>
              <a:ext uri="{C183D7F6-B498-43B3-948B-1728B52AA6E4}">
                <adec:decorative xmlns:adec="http://schemas.microsoft.com/office/drawing/2017/decorative" val="1"/>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3" name="Прямоугольник 52">
            <a:extLst>
              <a:ext uri="{FF2B5EF4-FFF2-40B4-BE49-F238E27FC236}">
                <a16:creationId xmlns:a16="http://schemas.microsoft.com/office/drawing/2014/main" id="{BAC3B2DB-2CCA-4BD4-8D63-98257049E273}"/>
              </a:ext>
              <a:ext uri="{C183D7F6-B498-43B3-948B-1728B52AA6E4}">
                <adec:decorative xmlns:adec="http://schemas.microsoft.com/office/drawing/2017/decorative" val="1"/>
              </a:ext>
            </a:extLst>
          </p:cNvPr>
          <p:cNvSpPr/>
          <p:nvPr userDrawn="1"/>
        </p:nvSpPr>
        <p:spPr>
          <a:xfrm>
            <a:off x="0" y="825689"/>
            <a:ext cx="12192000" cy="520173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4" name="Заголовок 1">
            <a:extLst>
              <a:ext uri="{FF2B5EF4-FFF2-40B4-BE49-F238E27FC236}">
                <a16:creationId xmlns:a16="http://schemas.microsoft.com/office/drawing/2014/main" id="{324DAAC3-FA37-4838-A298-327679F99F8A}"/>
              </a:ext>
            </a:extLst>
          </p:cNvPr>
          <p:cNvSpPr>
            <a:spLocks noGrp="1"/>
          </p:cNvSpPr>
          <p:nvPr>
            <p:ph type="ctrTitle" hasCustomPrompt="1"/>
          </p:nvPr>
        </p:nvSpPr>
        <p:spPr>
          <a:xfrm>
            <a:off x="1386628" y="1034477"/>
            <a:ext cx="9380431" cy="2614551"/>
          </a:xfrm>
        </p:spPr>
        <p:txBody>
          <a:bodyPr rtlCol="0" anchor="b" anchorCtr="0">
            <a:noAutofit/>
          </a:bodyPr>
          <a:lstStyle>
            <a:lvl1pPr algn="l">
              <a:lnSpc>
                <a:spcPct val="100000"/>
              </a:lnSpc>
              <a:defRPr lang="ru-RU" sz="4800" cap="all" baseline="0">
                <a:solidFill>
                  <a:schemeClr val="bg1"/>
                </a:solidFill>
                <a:latin typeface="Calibri" panose="020F0502020204030204" pitchFamily="34" charset="0"/>
                <a:cs typeface="Calibri" panose="020F0502020204030204" pitchFamily="34" charset="0"/>
              </a:defRPr>
            </a:lvl1pPr>
          </a:lstStyle>
          <a:p>
            <a:pPr rtl="0"/>
            <a:r>
              <a:rPr lang="ru-RU" sz="4400">
                <a:solidFill>
                  <a:schemeClr val="bg1"/>
                </a:solidFill>
              </a:rPr>
              <a:t>ЩЕЛКНИТЕ, ЧТОБЫ ДОБАВИТЬ ЗАГОЛОВОК</a:t>
            </a:r>
          </a:p>
        </p:txBody>
      </p:sp>
      <p:sp>
        <p:nvSpPr>
          <p:cNvPr id="56" name="Прямоугольник 55">
            <a:extLst>
              <a:ext uri="{FF2B5EF4-FFF2-40B4-BE49-F238E27FC236}">
                <a16:creationId xmlns:a16="http://schemas.microsoft.com/office/drawing/2014/main" id="{FB792E4C-AD3B-4E88-8540-E75759746368}"/>
              </a:ext>
              <a:ext uri="{C183D7F6-B498-43B3-948B-1728B52AA6E4}">
                <adec:decorative xmlns:adec="http://schemas.microsoft.com/office/drawing/2017/decorative" val="1"/>
              </a:ext>
            </a:extLst>
          </p:cNvPr>
          <p:cNvSpPr/>
          <p:nvPr userDrawn="1"/>
        </p:nvSpPr>
        <p:spPr>
          <a:xfrm>
            <a:off x="-1" y="889696"/>
            <a:ext cx="1070775" cy="50777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7" name="Прямоугольник 56">
            <a:extLst>
              <a:ext uri="{FF2B5EF4-FFF2-40B4-BE49-F238E27FC236}">
                <a16:creationId xmlns:a16="http://schemas.microsoft.com/office/drawing/2014/main" id="{6A32632F-9ED1-4328-BBE3-B4E014156A29}"/>
              </a:ext>
              <a:ext uri="{C183D7F6-B498-43B3-948B-1728B52AA6E4}">
                <adec:decorative xmlns:adec="http://schemas.microsoft.com/office/drawing/2017/decorative" val="1"/>
              </a:ext>
            </a:extLst>
          </p:cNvPr>
          <p:cNvSpPr/>
          <p:nvPr userDrawn="1"/>
        </p:nvSpPr>
        <p:spPr>
          <a:xfrm rot="5400000">
            <a:off x="-236512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9" name="Прямоугольник 58">
            <a:extLst>
              <a:ext uri="{FF2B5EF4-FFF2-40B4-BE49-F238E27FC236}">
                <a16:creationId xmlns:a16="http://schemas.microsoft.com/office/drawing/2014/main" id="{EA124D3C-01E3-4B96-BDF0-54851D1739D0}"/>
              </a:ext>
              <a:ext uri="{C183D7F6-B498-43B3-948B-1728B52AA6E4}">
                <adec:decorative xmlns:adec="http://schemas.microsoft.com/office/drawing/2017/decorative" val="1"/>
              </a:ext>
            </a:extLst>
          </p:cNvPr>
          <p:cNvSpPr/>
          <p:nvPr userDrawn="1"/>
        </p:nvSpPr>
        <p:spPr>
          <a:xfrm rot="5400000">
            <a:off x="765851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3" name="Прямоугольник 2">
            <a:extLst>
              <a:ext uri="{FF2B5EF4-FFF2-40B4-BE49-F238E27FC236}">
                <a16:creationId xmlns:a16="http://schemas.microsoft.com/office/drawing/2014/main" id="{167A64FF-37A7-4837-8033-CBEA22697ECA}"/>
              </a:ext>
              <a:ext uri="{C183D7F6-B498-43B3-948B-1728B52AA6E4}">
                <adec:decorative xmlns:adec="http://schemas.microsoft.com/office/drawing/2017/decorative" val="1"/>
              </a:ext>
            </a:extLst>
          </p:cNvPr>
          <p:cNvSpPr/>
          <p:nvPr userDrawn="1"/>
        </p:nvSpPr>
        <p:spPr>
          <a:xfrm>
            <a:off x="11119516" y="896046"/>
            <a:ext cx="1070775" cy="50777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 name="Текст 4">
            <a:extLst>
              <a:ext uri="{FF2B5EF4-FFF2-40B4-BE49-F238E27FC236}">
                <a16:creationId xmlns:a16="http://schemas.microsoft.com/office/drawing/2014/main" id="{EF94ADB5-E70F-B672-CBEB-D8194AEA79D5}"/>
              </a:ext>
            </a:extLst>
          </p:cNvPr>
          <p:cNvSpPr>
            <a:spLocks noGrp="1"/>
          </p:cNvSpPr>
          <p:nvPr>
            <p:ph type="body" sz="quarter" idx="10" hasCustomPrompt="1"/>
          </p:nvPr>
        </p:nvSpPr>
        <p:spPr>
          <a:xfrm>
            <a:off x="1386177" y="3649028"/>
            <a:ext cx="9380431" cy="2164715"/>
          </a:xfrm>
        </p:spPr>
        <p:txBody>
          <a:bodyPr rtlCol="0" anchor="t"/>
          <a:lstStyle>
            <a:lvl1pPr marL="0" indent="0">
              <a:lnSpc>
                <a:spcPct val="125000"/>
              </a:lnSpc>
              <a:buNone/>
              <a:defRPr lang="ru-RU" sz="2400" b="0" kern="1200" spc="150" baseline="0" dirty="0" smtClean="0">
                <a:solidFill>
                  <a:schemeClr val="bg1"/>
                </a:solidFill>
                <a:latin typeface="Calibri" panose="020F0502020204030204" pitchFamily="34" charset="0"/>
                <a:ea typeface="+mn-ea"/>
                <a:cs typeface="Calibri" panose="020F0502020204030204" pitchFamily="34" charset="0"/>
              </a:defRPr>
            </a:lvl1pPr>
            <a:lvl2pPr>
              <a:defRPr lang="ru-RU" sz="2400" b="0" kern="1200" spc="150" baseline="0" dirty="0" smtClean="0">
                <a:solidFill>
                  <a:schemeClr val="bg1"/>
                </a:solidFill>
                <a:latin typeface="+mn-lt"/>
                <a:ea typeface="+mn-ea"/>
                <a:cs typeface="+mn-cs"/>
              </a:defRPr>
            </a:lvl2pPr>
            <a:lvl3pPr>
              <a:defRPr lang="ru-RU" sz="2400" b="0" kern="1200" spc="150" baseline="0" dirty="0" smtClean="0">
                <a:solidFill>
                  <a:schemeClr val="bg1"/>
                </a:solidFill>
                <a:latin typeface="+mn-lt"/>
                <a:ea typeface="+mn-ea"/>
                <a:cs typeface="+mn-cs"/>
              </a:defRPr>
            </a:lvl3pPr>
            <a:lvl4pPr>
              <a:defRPr lang="ru-RU" sz="2400" b="0" kern="1200" spc="150" baseline="0" dirty="0" smtClean="0">
                <a:solidFill>
                  <a:schemeClr val="bg1"/>
                </a:solidFill>
                <a:latin typeface="+mn-lt"/>
                <a:ea typeface="+mn-ea"/>
                <a:cs typeface="+mn-cs"/>
              </a:defRPr>
            </a:lvl4pPr>
            <a:lvl5pPr>
              <a:defRPr lang="ru-RU" sz="2400" b="0" kern="1200" spc="150" baseline="0" dirty="0">
                <a:solidFill>
                  <a:schemeClr val="bg1"/>
                </a:solidFill>
                <a:latin typeface="+mn-lt"/>
                <a:ea typeface="+mn-ea"/>
                <a:cs typeface="+mn-cs"/>
              </a:defRPr>
            </a:lvl5pPr>
          </a:lstStyle>
          <a:p>
            <a:pPr lvl="0" rtl="0"/>
            <a:r>
              <a:rPr lang="ru-RU"/>
              <a:t>Текст слайда</a:t>
            </a:r>
          </a:p>
        </p:txBody>
      </p:sp>
    </p:spTree>
    <p:extLst>
      <p:ext uri="{BB962C8B-B14F-4D97-AF65-F5344CB8AC3E}">
        <p14:creationId xmlns:p14="http://schemas.microsoft.com/office/powerpoint/2010/main" val="4258252642"/>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Заголовок и 2 объекта 3">
    <p:spTree>
      <p:nvGrpSpPr>
        <p:cNvPr id="1" name=""/>
        <p:cNvGrpSpPr/>
        <p:nvPr/>
      </p:nvGrpSpPr>
      <p:grpSpPr>
        <a:xfrm>
          <a:off x="0" y="0"/>
          <a:ext cx="0" cy="0"/>
          <a:chOff x="0" y="0"/>
          <a:chExt cx="0" cy="0"/>
        </a:xfrm>
      </p:grpSpPr>
      <p:sp useBgFill="1">
        <p:nvSpPr>
          <p:cNvPr id="2" name="Прямоугольник 1">
            <a:extLst>
              <a:ext uri="{FF2B5EF4-FFF2-40B4-BE49-F238E27FC236}">
                <a16:creationId xmlns:a16="http://schemas.microsoft.com/office/drawing/2014/main" id="{30FB3D5A-25E2-453F-A78E-0A20BDCE80A2}"/>
              </a:ext>
              <a:ext uri="{C183D7F6-B498-43B3-948B-1728B52AA6E4}">
                <adec:decorative xmlns:adec="http://schemas.microsoft.com/office/drawing/2017/decorative" val="1"/>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3" name="Прямоугольник 2">
            <a:extLst>
              <a:ext uri="{FF2B5EF4-FFF2-40B4-BE49-F238E27FC236}">
                <a16:creationId xmlns:a16="http://schemas.microsoft.com/office/drawing/2014/main" id="{28796342-0E80-4F8E-9563-9F5EDFC0DDF2}"/>
              </a:ext>
              <a:ext uri="{C183D7F6-B498-43B3-948B-1728B52AA6E4}">
                <adec:decorative xmlns:adec="http://schemas.microsoft.com/office/drawing/2017/decorative" val="1"/>
              </a:ext>
            </a:extLst>
          </p:cNvPr>
          <p:cNvSpPr/>
          <p:nvPr userDrawn="1"/>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4" name="Прямоугольник 3">
            <a:extLst>
              <a:ext uri="{FF2B5EF4-FFF2-40B4-BE49-F238E27FC236}">
                <a16:creationId xmlns:a16="http://schemas.microsoft.com/office/drawing/2014/main" id="{C39B2F5D-C3BA-453E-8F4D-97074F48C7AE}"/>
              </a:ext>
              <a:ext uri="{C183D7F6-B498-43B3-948B-1728B52AA6E4}">
                <adec:decorative xmlns:adec="http://schemas.microsoft.com/office/drawing/2017/decorative" val="1"/>
              </a:ext>
            </a:extLst>
          </p:cNvPr>
          <p:cNvSpPr/>
          <p:nvPr userDrawn="1"/>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 name="Заголовок 1">
            <a:extLst>
              <a:ext uri="{FF2B5EF4-FFF2-40B4-BE49-F238E27FC236}">
                <a16:creationId xmlns:a16="http://schemas.microsoft.com/office/drawing/2014/main" id="{452D50E3-A27A-4AF6-928B-286E7BDB4BD9}"/>
              </a:ext>
            </a:extLst>
          </p:cNvPr>
          <p:cNvSpPr>
            <a:spLocks noGrp="1"/>
          </p:cNvSpPr>
          <p:nvPr>
            <p:ph type="title" hasCustomPrompt="1"/>
          </p:nvPr>
        </p:nvSpPr>
        <p:spPr>
          <a:xfrm>
            <a:off x="1535372" y="4873752"/>
            <a:ext cx="10013709" cy="1033272"/>
          </a:xfrm>
        </p:spPr>
        <p:txBody>
          <a:bodyPr tIns="182880" rtlCol="0" anchor="ctr" anchorCtr="0">
            <a:noAutofit/>
          </a:bodyPr>
          <a:lstStyle>
            <a:lvl1pPr>
              <a:lnSpc>
                <a:spcPct val="100000"/>
              </a:lnSpc>
              <a:defRPr lang="ru-RU" sz="3200">
                <a:solidFill>
                  <a:schemeClr val="bg1"/>
                </a:solidFill>
                <a:latin typeface="Calibri" panose="020F0502020204030204" pitchFamily="34" charset="0"/>
                <a:cs typeface="Calibri" panose="020F0502020204030204" pitchFamily="34" charset="0"/>
              </a:defRPr>
            </a:lvl1pPr>
          </a:lstStyle>
          <a:p>
            <a:pPr rtl="0"/>
            <a:r>
              <a:rPr lang="ru-RU">
                <a:solidFill>
                  <a:schemeClr val="bg1"/>
                </a:solidFill>
              </a:rPr>
              <a:t>Заголовок слайда</a:t>
            </a:r>
          </a:p>
        </p:txBody>
      </p:sp>
      <p:sp>
        <p:nvSpPr>
          <p:cNvPr id="15" name="Объект 2">
            <a:extLst>
              <a:ext uri="{FF2B5EF4-FFF2-40B4-BE49-F238E27FC236}">
                <a16:creationId xmlns:a16="http://schemas.microsoft.com/office/drawing/2014/main" id="{5778233C-CCEC-FC64-A709-616569B37D23}"/>
              </a:ext>
            </a:extLst>
          </p:cNvPr>
          <p:cNvSpPr>
            <a:spLocks noGrp="1"/>
          </p:cNvSpPr>
          <p:nvPr>
            <p:ph sz="quarter" idx="18" hasCustomPrompt="1"/>
          </p:nvPr>
        </p:nvSpPr>
        <p:spPr>
          <a:xfrm>
            <a:off x="1542563" y="502269"/>
            <a:ext cx="4753581" cy="3718557"/>
          </a:xfrm>
        </p:spPr>
        <p:txBody>
          <a:bodyPr rtlCol="0" anchor="t">
            <a:normAutofit/>
          </a:bodyPr>
          <a:lstStyle>
            <a:lvl1pPr marL="0" indent="0">
              <a:lnSpc>
                <a:spcPct val="125000"/>
              </a:lnSpc>
              <a:spcAft>
                <a:spcPts val="600"/>
              </a:spcAft>
              <a:buNone/>
              <a:defRPr lang="ru-RU" sz="1800" b="0">
                <a:latin typeface="Calibri" panose="020F0502020204030204" pitchFamily="34" charset="0"/>
                <a:cs typeface="Calibri" panose="020F0502020204030204" pitchFamily="34" charset="0"/>
              </a:defRPr>
            </a:lvl1pPr>
            <a:lvl2pPr marL="283464">
              <a:lnSpc>
                <a:spcPct val="125000"/>
              </a:lnSpc>
              <a:spcAft>
                <a:spcPts val="600"/>
              </a:spcAft>
              <a:defRPr lang="ru-RU" sz="1800">
                <a:latin typeface="Calibri" panose="020F0502020204030204" pitchFamily="34" charset="0"/>
                <a:cs typeface="Calibri" panose="020F0502020204030204" pitchFamily="34" charset="0"/>
              </a:defRPr>
            </a:lvl2pPr>
            <a:lvl3pPr marL="566928">
              <a:lnSpc>
                <a:spcPct val="125000"/>
              </a:lnSpc>
              <a:spcAft>
                <a:spcPts val="600"/>
              </a:spcAft>
              <a:defRPr lang="ru-RU" sz="1800">
                <a:latin typeface="Calibri" panose="020F0502020204030204" pitchFamily="34" charset="0"/>
                <a:cs typeface="Calibri" panose="020F0502020204030204" pitchFamily="34" charset="0"/>
              </a:defRPr>
            </a:lvl3pPr>
            <a:lvl4pPr marL="850392">
              <a:lnSpc>
                <a:spcPct val="125000"/>
              </a:lnSpc>
              <a:spcAft>
                <a:spcPts val="600"/>
              </a:spcAft>
              <a:defRPr lang="ru-RU" sz="1800">
                <a:latin typeface="Calibri" panose="020F0502020204030204" pitchFamily="34" charset="0"/>
                <a:cs typeface="Calibri" panose="020F0502020204030204" pitchFamily="34" charset="0"/>
              </a:defRPr>
            </a:lvl4pPr>
            <a:lvl5pPr marL="1133856">
              <a:lnSpc>
                <a:spcPct val="125000"/>
              </a:lnSpc>
              <a:spcAft>
                <a:spcPts val="600"/>
              </a:spcAft>
              <a:defRPr lang="ru-RU" sz="1800">
                <a:latin typeface="Calibri" panose="020F0502020204030204" pitchFamily="34" charset="0"/>
                <a:cs typeface="Calibri" panose="020F0502020204030204" pitchFamily="34" charset="0"/>
              </a:defRPr>
            </a:lvl5pPr>
          </a:lstStyle>
          <a:p>
            <a:pPr lvl="0" rtl="0"/>
            <a:r>
              <a:rPr lang="ru-RU"/>
              <a:t>Текст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
        <p:nvSpPr>
          <p:cNvPr id="17" name="Объект 2">
            <a:extLst>
              <a:ext uri="{FF2B5EF4-FFF2-40B4-BE49-F238E27FC236}">
                <a16:creationId xmlns:a16="http://schemas.microsoft.com/office/drawing/2014/main" id="{67FEFA15-354D-6389-9102-922A664A73AE}"/>
              </a:ext>
            </a:extLst>
          </p:cNvPr>
          <p:cNvSpPr>
            <a:spLocks noGrp="1"/>
          </p:cNvSpPr>
          <p:nvPr>
            <p:ph sz="quarter" idx="19" hasCustomPrompt="1"/>
          </p:nvPr>
        </p:nvSpPr>
        <p:spPr>
          <a:xfrm>
            <a:off x="6966630" y="502269"/>
            <a:ext cx="4753581" cy="3718557"/>
          </a:xfrm>
        </p:spPr>
        <p:txBody>
          <a:bodyPr rtlCol="0" anchor="t">
            <a:normAutofit/>
          </a:bodyPr>
          <a:lstStyle>
            <a:lvl1pPr marL="0" indent="0">
              <a:lnSpc>
                <a:spcPct val="125000"/>
              </a:lnSpc>
              <a:spcAft>
                <a:spcPts val="600"/>
              </a:spcAft>
              <a:buNone/>
              <a:defRPr lang="ru-RU" sz="1800" b="0">
                <a:latin typeface="Calibri" panose="020F0502020204030204" pitchFamily="34" charset="0"/>
                <a:cs typeface="Calibri" panose="020F0502020204030204" pitchFamily="34" charset="0"/>
              </a:defRPr>
            </a:lvl1pPr>
            <a:lvl2pPr marL="283464">
              <a:lnSpc>
                <a:spcPct val="125000"/>
              </a:lnSpc>
              <a:spcAft>
                <a:spcPts val="600"/>
              </a:spcAft>
              <a:defRPr lang="ru-RU" sz="1800">
                <a:latin typeface="Calibri" panose="020F0502020204030204" pitchFamily="34" charset="0"/>
                <a:cs typeface="Calibri" panose="020F0502020204030204" pitchFamily="34" charset="0"/>
              </a:defRPr>
            </a:lvl2pPr>
            <a:lvl3pPr marL="566928">
              <a:lnSpc>
                <a:spcPct val="125000"/>
              </a:lnSpc>
              <a:spcAft>
                <a:spcPts val="600"/>
              </a:spcAft>
              <a:defRPr lang="ru-RU" sz="1800">
                <a:latin typeface="Calibri" panose="020F0502020204030204" pitchFamily="34" charset="0"/>
                <a:cs typeface="Calibri" panose="020F0502020204030204" pitchFamily="34" charset="0"/>
              </a:defRPr>
            </a:lvl3pPr>
            <a:lvl4pPr marL="850392">
              <a:lnSpc>
                <a:spcPct val="125000"/>
              </a:lnSpc>
              <a:spcAft>
                <a:spcPts val="600"/>
              </a:spcAft>
              <a:defRPr lang="ru-RU" sz="1800">
                <a:latin typeface="Calibri" panose="020F0502020204030204" pitchFamily="34" charset="0"/>
                <a:cs typeface="Calibri" panose="020F0502020204030204" pitchFamily="34" charset="0"/>
              </a:defRPr>
            </a:lvl4pPr>
            <a:lvl5pPr marL="1133856">
              <a:lnSpc>
                <a:spcPct val="125000"/>
              </a:lnSpc>
              <a:spcAft>
                <a:spcPts val="600"/>
              </a:spcAft>
              <a:defRPr lang="ru-RU" sz="1800">
                <a:latin typeface="Calibri" panose="020F0502020204030204" pitchFamily="34" charset="0"/>
                <a:cs typeface="Calibri" panose="020F0502020204030204" pitchFamily="34" charset="0"/>
              </a:defRPr>
            </a:lvl5pPr>
          </a:lstStyle>
          <a:p>
            <a:pPr lvl="0" rtl="0"/>
            <a:r>
              <a:rPr lang="ru-RU"/>
              <a:t>Текст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
        <p:nvSpPr>
          <p:cNvPr id="6" name="Прямоугольник 5">
            <a:extLst>
              <a:ext uri="{FF2B5EF4-FFF2-40B4-BE49-F238E27FC236}">
                <a16:creationId xmlns:a16="http://schemas.microsoft.com/office/drawing/2014/main" id="{D874FDF0-F4BE-433D-86EE-9E1832D4388B}"/>
              </a:ext>
              <a:ext uri="{C183D7F6-B498-43B3-948B-1728B52AA6E4}">
                <adec:decorative xmlns:adec="http://schemas.microsoft.com/office/drawing/2017/decorative" val="1"/>
              </a:ext>
            </a:extLst>
          </p:cNvPr>
          <p:cNvSpPr/>
          <p:nvPr userDrawn="1"/>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7" name="Прямоугольник 6">
            <a:extLst>
              <a:ext uri="{FF2B5EF4-FFF2-40B4-BE49-F238E27FC236}">
                <a16:creationId xmlns:a16="http://schemas.microsoft.com/office/drawing/2014/main" id="{25DFCD07-1301-45ED-B326-449ECFADE70D}"/>
              </a:ext>
              <a:ext uri="{C183D7F6-B498-43B3-948B-1728B52AA6E4}">
                <adec:decorative xmlns:adec="http://schemas.microsoft.com/office/drawing/2017/decorative" val="1"/>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8" name="Нижний колонтитул 4">
            <a:extLst>
              <a:ext uri="{FF2B5EF4-FFF2-40B4-BE49-F238E27FC236}">
                <a16:creationId xmlns:a16="http://schemas.microsoft.com/office/drawing/2014/main" id="{BD5DA270-E83F-4CC8-9DA6-27CA3AEC0745}"/>
              </a:ext>
            </a:extLst>
          </p:cNvPr>
          <p:cNvSpPr>
            <a:spLocks noGrp="1"/>
          </p:cNvSpPr>
          <p:nvPr>
            <p:ph type="ftr" sz="quarter" idx="11"/>
          </p:nvPr>
        </p:nvSpPr>
        <p:spPr>
          <a:xfrm>
            <a:off x="1535372" y="6309360"/>
            <a:ext cx="4946592" cy="457200"/>
          </a:xfrm>
        </p:spPr>
        <p:txBody>
          <a:bodyPr rtlCol="0"/>
          <a:lstStyle>
            <a:defPPr>
              <a:defRPr lang="ru-RU"/>
            </a:defPPr>
            <a:lvl1pPr>
              <a:defRPr>
                <a:latin typeface="Calibri" panose="020F0502020204030204" pitchFamily="34" charset="0"/>
                <a:cs typeface="Calibri" panose="020F0502020204030204" pitchFamily="34" charset="0"/>
              </a:defRPr>
            </a:lvl1pPr>
          </a:lstStyle>
          <a:p>
            <a:r>
              <a:rPr lang="ru-RU"/>
              <a:t>Название презентации</a:t>
            </a:r>
          </a:p>
        </p:txBody>
      </p:sp>
      <p:sp>
        <p:nvSpPr>
          <p:cNvPr id="9" name="Дата 3">
            <a:extLst>
              <a:ext uri="{FF2B5EF4-FFF2-40B4-BE49-F238E27FC236}">
                <a16:creationId xmlns:a16="http://schemas.microsoft.com/office/drawing/2014/main" id="{57804587-2E59-4D83-B86E-83ADAE4FDC13}"/>
              </a:ext>
            </a:extLst>
          </p:cNvPr>
          <p:cNvSpPr>
            <a:spLocks noGrp="1"/>
          </p:cNvSpPr>
          <p:nvPr>
            <p:ph type="dt" sz="half" idx="10"/>
          </p:nvPr>
        </p:nvSpPr>
        <p:spPr>
          <a:xfrm>
            <a:off x="6678168" y="6309360"/>
            <a:ext cx="2148840" cy="457200"/>
          </a:xfrm>
        </p:spPr>
        <p:txBody>
          <a:bodyPr rtlCol="0"/>
          <a:lstStyle>
            <a:lvl1pPr algn="l">
              <a:defRPr lang="ru-RU">
                <a:latin typeface="Calibri" panose="020F0502020204030204" pitchFamily="34" charset="0"/>
                <a:cs typeface="Calibri" panose="020F0502020204030204" pitchFamily="34" charset="0"/>
              </a:defRPr>
            </a:lvl1pPr>
          </a:lstStyle>
          <a:p>
            <a:r>
              <a:rPr lang="ru-RU"/>
              <a:t>08.09.20ГГ</a:t>
            </a:r>
          </a:p>
        </p:txBody>
      </p:sp>
      <p:sp>
        <p:nvSpPr>
          <p:cNvPr id="10" name="Номер слайда 5">
            <a:extLst>
              <a:ext uri="{FF2B5EF4-FFF2-40B4-BE49-F238E27FC236}">
                <a16:creationId xmlns:a16="http://schemas.microsoft.com/office/drawing/2014/main" id="{5339F117-3072-4F0C-8D1D-E5DC918CE4F0}"/>
              </a:ext>
            </a:extLst>
          </p:cNvPr>
          <p:cNvSpPr>
            <a:spLocks noGrp="1"/>
          </p:cNvSpPr>
          <p:nvPr>
            <p:ph type="sldNum" sz="quarter" idx="12"/>
          </p:nvPr>
        </p:nvSpPr>
        <p:spPr>
          <a:xfrm>
            <a:off x="10569202" y="6309360"/>
            <a:ext cx="979879" cy="457200"/>
          </a:xfrm>
        </p:spPr>
        <p:txBody>
          <a:bodyPr rtlCol="0"/>
          <a:lstStyle>
            <a:lvl1pPr>
              <a:defRPr lang="ru-RU" sz="1200" b="0">
                <a:latin typeface="Calibri" panose="020F0502020204030204" pitchFamily="34" charset="0"/>
                <a:cs typeface="Calibri" panose="020F0502020204030204" pitchFamily="34" charset="0"/>
              </a:defRPr>
            </a:lvl1pPr>
          </a:lstStyle>
          <a:p>
            <a:fld id="{FAEF9944-A4F6-4C59-AEBD-678D6480B8EA}" type="slidenum">
              <a:rPr lang="ru-RU" smtClean="0"/>
              <a:pPr/>
              <a:t>‹#›</a:t>
            </a:fld>
            <a:endParaRPr lang="ru-RU" dirty="0"/>
          </a:p>
        </p:txBody>
      </p:sp>
    </p:spTree>
    <p:extLst>
      <p:ext uri="{BB962C8B-B14F-4D97-AF65-F5344CB8AC3E}">
        <p14:creationId xmlns:p14="http://schemas.microsoft.com/office/powerpoint/2010/main" val="1264944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Два объекта содержимого 2">
    <p:spTree>
      <p:nvGrpSpPr>
        <p:cNvPr id="1" name=""/>
        <p:cNvGrpSpPr/>
        <p:nvPr/>
      </p:nvGrpSpPr>
      <p:grpSpPr>
        <a:xfrm>
          <a:off x="0" y="0"/>
          <a:ext cx="0" cy="0"/>
          <a:chOff x="0" y="0"/>
          <a:chExt cx="0" cy="0"/>
        </a:xfrm>
      </p:grpSpPr>
      <p:sp useBgFill="1">
        <p:nvSpPr>
          <p:cNvPr id="6" name="Прямоугольник 5">
            <a:extLst>
              <a:ext uri="{FF2B5EF4-FFF2-40B4-BE49-F238E27FC236}">
                <a16:creationId xmlns:a16="http://schemas.microsoft.com/office/drawing/2014/main" id="{2DF88512-9E62-4695-B350-39488566A1F7}"/>
              </a:ext>
              <a:ext uri="{C183D7F6-B498-43B3-948B-1728B52AA6E4}">
                <adec:decorative xmlns:adec="http://schemas.microsoft.com/office/drawing/2017/decorative" val="1"/>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7" name="Прямоугольник 6">
            <a:extLst>
              <a:ext uri="{FF2B5EF4-FFF2-40B4-BE49-F238E27FC236}">
                <a16:creationId xmlns:a16="http://schemas.microsoft.com/office/drawing/2014/main" id="{18CD596D-95F4-4C5C-A0E7-86D747FE70BE}"/>
              </a:ext>
              <a:ext uri="{C183D7F6-B498-43B3-948B-1728B52AA6E4}">
                <adec:decorative xmlns:adec="http://schemas.microsoft.com/office/drawing/2017/decorative" val="1"/>
              </a:ext>
            </a:extLst>
          </p:cNvPr>
          <p:cNvSpPr/>
          <p:nvPr userDrawn="1"/>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8" name="Прямоугольник 7">
            <a:extLst>
              <a:ext uri="{FF2B5EF4-FFF2-40B4-BE49-F238E27FC236}">
                <a16:creationId xmlns:a16="http://schemas.microsoft.com/office/drawing/2014/main" id="{67553E9F-DCBF-4BEE-A261-5AA97361A0E0}"/>
              </a:ext>
              <a:ext uri="{C183D7F6-B498-43B3-948B-1728B52AA6E4}">
                <adec:decorative xmlns:adec="http://schemas.microsoft.com/office/drawing/2017/decorative" val="1"/>
              </a:ext>
            </a:extLst>
          </p:cNvPr>
          <p:cNvSpPr/>
          <p:nvPr userDrawn="1"/>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9" name="Заголовок 1">
            <a:extLst>
              <a:ext uri="{FF2B5EF4-FFF2-40B4-BE49-F238E27FC236}">
                <a16:creationId xmlns:a16="http://schemas.microsoft.com/office/drawing/2014/main" id="{949B0EB0-AEBA-44ED-BC77-4188C7486144}"/>
              </a:ext>
            </a:extLst>
          </p:cNvPr>
          <p:cNvSpPr>
            <a:spLocks noGrp="1"/>
          </p:cNvSpPr>
          <p:nvPr>
            <p:ph type="title" hasCustomPrompt="1"/>
          </p:nvPr>
        </p:nvSpPr>
        <p:spPr>
          <a:xfrm>
            <a:off x="1535371" y="962423"/>
            <a:ext cx="10013710" cy="1216152"/>
          </a:xfrm>
        </p:spPr>
        <p:txBody>
          <a:bodyPr tIns="182880" rtlCol="0" anchor="ctr" anchorCtr="0">
            <a:noAutofit/>
          </a:bodyPr>
          <a:lstStyle>
            <a:lvl1pPr>
              <a:lnSpc>
                <a:spcPct val="100000"/>
              </a:lnSpc>
              <a:defRPr lang="ru-RU" sz="3200">
                <a:solidFill>
                  <a:schemeClr val="bg1"/>
                </a:solidFill>
                <a:latin typeface="Calibri" panose="020F0502020204030204" pitchFamily="34" charset="0"/>
                <a:cs typeface="Calibri" panose="020F0502020204030204" pitchFamily="34" charset="0"/>
              </a:defRPr>
            </a:lvl1pPr>
          </a:lstStyle>
          <a:p>
            <a:pPr rtl="0"/>
            <a:r>
              <a:rPr lang="ru-RU">
                <a:solidFill>
                  <a:schemeClr val="bg1"/>
                </a:solidFill>
              </a:rPr>
              <a:t>Заголовок слайда</a:t>
            </a:r>
          </a:p>
        </p:txBody>
      </p:sp>
      <p:sp>
        <p:nvSpPr>
          <p:cNvPr id="2" name="Объект 2">
            <a:extLst>
              <a:ext uri="{FF2B5EF4-FFF2-40B4-BE49-F238E27FC236}">
                <a16:creationId xmlns:a16="http://schemas.microsoft.com/office/drawing/2014/main" id="{252AD8E1-37CB-EB1E-9394-A293E1F2107F}"/>
              </a:ext>
            </a:extLst>
          </p:cNvPr>
          <p:cNvSpPr>
            <a:spLocks noGrp="1"/>
          </p:cNvSpPr>
          <p:nvPr>
            <p:ph sz="quarter" idx="18" hasCustomPrompt="1"/>
          </p:nvPr>
        </p:nvSpPr>
        <p:spPr>
          <a:xfrm>
            <a:off x="1542563" y="2590800"/>
            <a:ext cx="6441412" cy="3718557"/>
          </a:xfrm>
        </p:spPr>
        <p:txBody>
          <a:bodyPr rtlCol="0" anchor="t">
            <a:normAutofit/>
          </a:bodyPr>
          <a:lstStyle>
            <a:lvl1pPr marL="0" indent="0">
              <a:lnSpc>
                <a:spcPct val="125000"/>
              </a:lnSpc>
              <a:spcAft>
                <a:spcPts val="600"/>
              </a:spcAft>
              <a:buNone/>
              <a:defRPr lang="ru-RU" sz="1800" b="0">
                <a:latin typeface="Calibri" panose="020F0502020204030204" pitchFamily="34" charset="0"/>
                <a:cs typeface="Calibri" panose="020F0502020204030204" pitchFamily="34" charset="0"/>
              </a:defRPr>
            </a:lvl1pPr>
            <a:lvl2pPr marL="283464">
              <a:lnSpc>
                <a:spcPct val="125000"/>
              </a:lnSpc>
              <a:spcAft>
                <a:spcPts val="600"/>
              </a:spcAft>
              <a:defRPr lang="ru-RU" sz="1800">
                <a:latin typeface="Calibri" panose="020F0502020204030204" pitchFamily="34" charset="0"/>
                <a:cs typeface="Calibri" panose="020F0502020204030204" pitchFamily="34" charset="0"/>
              </a:defRPr>
            </a:lvl2pPr>
            <a:lvl3pPr marL="566928">
              <a:lnSpc>
                <a:spcPct val="125000"/>
              </a:lnSpc>
              <a:spcAft>
                <a:spcPts val="600"/>
              </a:spcAft>
              <a:defRPr lang="ru-RU" sz="1800">
                <a:latin typeface="Calibri" panose="020F0502020204030204" pitchFamily="34" charset="0"/>
                <a:cs typeface="Calibri" panose="020F0502020204030204" pitchFamily="34" charset="0"/>
              </a:defRPr>
            </a:lvl3pPr>
            <a:lvl4pPr marL="850392">
              <a:lnSpc>
                <a:spcPct val="125000"/>
              </a:lnSpc>
              <a:spcAft>
                <a:spcPts val="600"/>
              </a:spcAft>
              <a:defRPr lang="ru-RU" sz="1800">
                <a:latin typeface="Calibri" panose="020F0502020204030204" pitchFamily="34" charset="0"/>
                <a:cs typeface="Calibri" panose="020F0502020204030204" pitchFamily="34" charset="0"/>
              </a:defRPr>
            </a:lvl4pPr>
            <a:lvl5pPr marL="1133856">
              <a:lnSpc>
                <a:spcPct val="125000"/>
              </a:lnSpc>
              <a:spcAft>
                <a:spcPts val="600"/>
              </a:spcAft>
              <a:defRPr lang="ru-RU" sz="1800">
                <a:latin typeface="Calibri" panose="020F0502020204030204" pitchFamily="34" charset="0"/>
                <a:cs typeface="Calibri" panose="020F0502020204030204" pitchFamily="34" charset="0"/>
              </a:defRPr>
            </a:lvl5pPr>
          </a:lstStyle>
          <a:p>
            <a:pPr lvl="0" rtl="0"/>
            <a:r>
              <a:rPr lang="ru-RU"/>
              <a:t>Текст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
        <p:nvSpPr>
          <p:cNvPr id="16" name="Объект 2">
            <a:extLst>
              <a:ext uri="{FF2B5EF4-FFF2-40B4-BE49-F238E27FC236}">
                <a16:creationId xmlns:a16="http://schemas.microsoft.com/office/drawing/2014/main" id="{5B37B294-6F01-986D-E8E5-119AE9A8F2BE}"/>
              </a:ext>
            </a:extLst>
          </p:cNvPr>
          <p:cNvSpPr>
            <a:spLocks noGrp="1"/>
          </p:cNvSpPr>
          <p:nvPr>
            <p:ph sz="quarter" idx="17" hasCustomPrompt="1"/>
          </p:nvPr>
        </p:nvSpPr>
        <p:spPr>
          <a:xfrm>
            <a:off x="8197362" y="2590800"/>
            <a:ext cx="3522849" cy="3718557"/>
          </a:xfrm>
        </p:spPr>
        <p:txBody>
          <a:bodyPr rtlCol="0" anchor="t">
            <a:normAutofit/>
          </a:bodyPr>
          <a:lstStyle>
            <a:lvl1pPr marL="285750" indent="-285750">
              <a:lnSpc>
                <a:spcPct val="125000"/>
              </a:lnSpc>
              <a:spcAft>
                <a:spcPts val="600"/>
              </a:spcAft>
              <a:buFont typeface="Wingdings" panose="05000000000000000000" pitchFamily="2" charset="2"/>
              <a:buChar char="§"/>
              <a:defRPr lang="ru-RU" sz="1800" b="0">
                <a:latin typeface="Calibri" panose="020F0502020204030204" pitchFamily="34" charset="0"/>
                <a:cs typeface="Calibri" panose="020F0502020204030204" pitchFamily="34" charset="0"/>
              </a:defRPr>
            </a:lvl1pPr>
            <a:lvl2pPr>
              <a:lnSpc>
                <a:spcPct val="125000"/>
              </a:lnSpc>
              <a:spcAft>
                <a:spcPts val="600"/>
              </a:spcAft>
              <a:defRPr lang="ru-RU" sz="1800">
                <a:latin typeface="Calibri" panose="020F0502020204030204" pitchFamily="34" charset="0"/>
                <a:cs typeface="Calibri" panose="020F0502020204030204" pitchFamily="34" charset="0"/>
              </a:defRPr>
            </a:lvl2pPr>
            <a:lvl3pPr>
              <a:lnSpc>
                <a:spcPct val="125000"/>
              </a:lnSpc>
              <a:spcAft>
                <a:spcPts val="600"/>
              </a:spcAft>
              <a:defRPr lang="ru-RU" sz="1800">
                <a:latin typeface="Calibri" panose="020F0502020204030204" pitchFamily="34" charset="0"/>
                <a:cs typeface="Calibri" panose="020F0502020204030204" pitchFamily="34" charset="0"/>
              </a:defRPr>
            </a:lvl3pPr>
            <a:lvl4pPr>
              <a:lnSpc>
                <a:spcPct val="125000"/>
              </a:lnSpc>
              <a:spcAft>
                <a:spcPts val="600"/>
              </a:spcAft>
              <a:defRPr lang="ru-RU" sz="1800">
                <a:latin typeface="Calibri" panose="020F0502020204030204" pitchFamily="34" charset="0"/>
                <a:cs typeface="Calibri" panose="020F0502020204030204" pitchFamily="34" charset="0"/>
              </a:defRPr>
            </a:lvl4pPr>
            <a:lvl5pPr>
              <a:lnSpc>
                <a:spcPct val="125000"/>
              </a:lnSpc>
              <a:spcAft>
                <a:spcPts val="600"/>
              </a:spcAft>
              <a:defRPr lang="ru-RU" sz="1800">
                <a:latin typeface="Calibri" panose="020F0502020204030204" pitchFamily="34" charset="0"/>
                <a:cs typeface="Calibri" panose="020F0502020204030204" pitchFamily="34" charset="0"/>
              </a:defRPr>
            </a:lvl5pPr>
          </a:lstStyle>
          <a:p>
            <a:pPr lvl="0" rtl="0"/>
            <a:r>
              <a:rPr lang="ru-RU"/>
              <a:t>Текст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
        <p:nvSpPr>
          <p:cNvPr id="10" name="Прямоугольник 9">
            <a:extLst>
              <a:ext uri="{FF2B5EF4-FFF2-40B4-BE49-F238E27FC236}">
                <a16:creationId xmlns:a16="http://schemas.microsoft.com/office/drawing/2014/main" id="{7278DD10-67BC-4E87-A788-A45C6093F5F8}"/>
              </a:ext>
              <a:ext uri="{C183D7F6-B498-43B3-948B-1728B52AA6E4}">
                <adec:decorative xmlns:adec="http://schemas.microsoft.com/office/drawing/2017/decorative" val="1"/>
              </a:ext>
            </a:extLst>
          </p:cNvPr>
          <p:cNvSpPr/>
          <p:nvPr userDrawn="1"/>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1" name="Прямоугольник 10">
            <a:extLst>
              <a:ext uri="{FF2B5EF4-FFF2-40B4-BE49-F238E27FC236}">
                <a16:creationId xmlns:a16="http://schemas.microsoft.com/office/drawing/2014/main" id="{916769F5-486B-4B48-A543-2C70359DF66E}"/>
              </a:ext>
              <a:ext uri="{C183D7F6-B498-43B3-948B-1728B52AA6E4}">
                <adec:decorative xmlns:adec="http://schemas.microsoft.com/office/drawing/2017/decorative" val="1"/>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2" name="Нижний колонтитул 4">
            <a:extLst>
              <a:ext uri="{FF2B5EF4-FFF2-40B4-BE49-F238E27FC236}">
                <a16:creationId xmlns:a16="http://schemas.microsoft.com/office/drawing/2014/main" id="{B47BB165-F380-48C4-B95B-C09C91893B2D}"/>
              </a:ext>
            </a:extLst>
          </p:cNvPr>
          <p:cNvSpPr>
            <a:spLocks noGrp="1"/>
          </p:cNvSpPr>
          <p:nvPr>
            <p:ph type="ftr" sz="quarter" idx="11"/>
          </p:nvPr>
        </p:nvSpPr>
        <p:spPr>
          <a:xfrm>
            <a:off x="1535371" y="6309360"/>
            <a:ext cx="5049579" cy="457200"/>
          </a:xfrm>
        </p:spPr>
        <p:txBody>
          <a:bodyPr rtlCol="0"/>
          <a:lstStyle>
            <a:defPPr>
              <a:defRPr lang="ru-RU"/>
            </a:defPPr>
            <a:lvl1pPr>
              <a:defRPr>
                <a:latin typeface="Calibri" panose="020F0502020204030204" pitchFamily="34" charset="0"/>
                <a:cs typeface="Calibri" panose="020F0502020204030204" pitchFamily="34" charset="0"/>
              </a:defRPr>
            </a:lvl1pPr>
          </a:lstStyle>
          <a:p>
            <a:r>
              <a:rPr lang="ru-RU"/>
              <a:t>Название презентации</a:t>
            </a:r>
          </a:p>
        </p:txBody>
      </p:sp>
      <p:sp>
        <p:nvSpPr>
          <p:cNvPr id="14" name="Номер слайда 5">
            <a:extLst>
              <a:ext uri="{FF2B5EF4-FFF2-40B4-BE49-F238E27FC236}">
                <a16:creationId xmlns:a16="http://schemas.microsoft.com/office/drawing/2014/main" id="{F0805E9B-6657-4167-BD79-CAC59C0D841D}"/>
              </a:ext>
            </a:extLst>
          </p:cNvPr>
          <p:cNvSpPr>
            <a:spLocks noGrp="1"/>
          </p:cNvSpPr>
          <p:nvPr>
            <p:ph type="sldNum" sz="quarter" idx="12"/>
          </p:nvPr>
        </p:nvSpPr>
        <p:spPr>
          <a:xfrm>
            <a:off x="10569202" y="6309360"/>
            <a:ext cx="979879" cy="457200"/>
          </a:xfrm>
        </p:spPr>
        <p:txBody>
          <a:bodyPr rtlCol="0"/>
          <a:lstStyle>
            <a:lvl1pPr>
              <a:defRPr lang="ru-RU" sz="1200" b="0">
                <a:latin typeface="Calibri" panose="020F0502020204030204" pitchFamily="34" charset="0"/>
                <a:cs typeface="Calibri" panose="020F0502020204030204" pitchFamily="34" charset="0"/>
              </a:defRPr>
            </a:lvl1pPr>
          </a:lstStyle>
          <a:p>
            <a:fld id="{FAEF9944-A4F6-4C59-AEBD-678D6480B8EA}" type="slidenum">
              <a:rPr lang="ru-RU" smtClean="0"/>
              <a:pPr/>
              <a:t>‹#›</a:t>
            </a:fld>
            <a:endParaRPr lang="ru-RU" dirty="0"/>
          </a:p>
        </p:txBody>
      </p:sp>
      <p:sp>
        <p:nvSpPr>
          <p:cNvPr id="3" name="Дата 3">
            <a:extLst>
              <a:ext uri="{FF2B5EF4-FFF2-40B4-BE49-F238E27FC236}">
                <a16:creationId xmlns:a16="http://schemas.microsoft.com/office/drawing/2014/main" id="{D0EFA1AD-93FB-148E-CFC6-A6E5D9967406}"/>
              </a:ext>
            </a:extLst>
          </p:cNvPr>
          <p:cNvSpPr>
            <a:spLocks noGrp="1"/>
          </p:cNvSpPr>
          <p:nvPr>
            <p:ph type="dt" sz="half" idx="10"/>
          </p:nvPr>
        </p:nvSpPr>
        <p:spPr>
          <a:xfrm>
            <a:off x="6678168" y="6309360"/>
            <a:ext cx="2148840" cy="457200"/>
          </a:xfrm>
        </p:spPr>
        <p:txBody>
          <a:bodyPr rtlCol="0"/>
          <a:lstStyle>
            <a:lvl1pPr algn="l">
              <a:defRPr lang="ru-RU">
                <a:latin typeface="Calibri" panose="020F0502020204030204" pitchFamily="34" charset="0"/>
                <a:cs typeface="Calibri" panose="020F0502020204030204" pitchFamily="34" charset="0"/>
              </a:defRPr>
            </a:lvl1pPr>
          </a:lstStyle>
          <a:p>
            <a:r>
              <a:rPr lang="ru-RU"/>
              <a:t>08.09.20ГГ</a:t>
            </a:r>
          </a:p>
        </p:txBody>
      </p:sp>
    </p:spTree>
    <p:extLst>
      <p:ext uri="{BB962C8B-B14F-4D97-AF65-F5344CB8AC3E}">
        <p14:creationId xmlns:p14="http://schemas.microsoft.com/office/powerpoint/2010/main" val="3189778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Содержимое 2">
    <p:spTree>
      <p:nvGrpSpPr>
        <p:cNvPr id="1" name=""/>
        <p:cNvGrpSpPr/>
        <p:nvPr/>
      </p:nvGrpSpPr>
      <p:grpSpPr>
        <a:xfrm>
          <a:off x="0" y="0"/>
          <a:ext cx="0" cy="0"/>
          <a:chOff x="0" y="0"/>
          <a:chExt cx="0" cy="0"/>
        </a:xfrm>
      </p:grpSpPr>
      <p:sp useBgFill="1">
        <p:nvSpPr>
          <p:cNvPr id="7" name="Прямоугольник 6">
            <a:extLst>
              <a:ext uri="{FF2B5EF4-FFF2-40B4-BE49-F238E27FC236}">
                <a16:creationId xmlns:a16="http://schemas.microsoft.com/office/drawing/2014/main" id="{BF5F5DFA-1BC3-4062-9356-6145C9F7CD56}"/>
              </a:ext>
              <a:ext uri="{C183D7F6-B498-43B3-948B-1728B52AA6E4}">
                <adec:decorative xmlns:adec="http://schemas.microsoft.com/office/drawing/2017/decorative" val="1"/>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8" name="Прямоугольник 7">
            <a:extLst>
              <a:ext uri="{FF2B5EF4-FFF2-40B4-BE49-F238E27FC236}">
                <a16:creationId xmlns:a16="http://schemas.microsoft.com/office/drawing/2014/main" id="{E6B5D461-AEC0-477F-A77A-6227F95A8374}"/>
              </a:ext>
              <a:ext uri="{C183D7F6-B498-43B3-948B-1728B52AA6E4}">
                <adec:decorative xmlns:adec="http://schemas.microsoft.com/office/drawing/2017/decorative" val="1"/>
              </a:ext>
            </a:extLst>
          </p:cNvPr>
          <p:cNvSpPr/>
          <p:nvPr userDrawn="1"/>
        </p:nvSpPr>
        <p:spPr>
          <a:xfrm>
            <a:off x="0" y="0"/>
            <a:ext cx="4016188" cy="1056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0" name="Прямоугольник 9">
            <a:extLst>
              <a:ext uri="{FF2B5EF4-FFF2-40B4-BE49-F238E27FC236}">
                <a16:creationId xmlns:a16="http://schemas.microsoft.com/office/drawing/2014/main" id="{DE1A041D-DE47-45FA-AC78-CC7FD02571F2}"/>
              </a:ext>
              <a:ext uri="{C183D7F6-B498-43B3-948B-1728B52AA6E4}">
                <adec:decorative xmlns:adec="http://schemas.microsoft.com/office/drawing/2017/decorative" val="1"/>
              </a:ext>
            </a:extLst>
          </p:cNvPr>
          <p:cNvSpPr/>
          <p:nvPr userDrawn="1"/>
        </p:nvSpPr>
        <p:spPr>
          <a:xfrm>
            <a:off x="1525" y="1031500"/>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1" name="Прямоугольник 10">
            <a:extLst>
              <a:ext uri="{FF2B5EF4-FFF2-40B4-BE49-F238E27FC236}">
                <a16:creationId xmlns:a16="http://schemas.microsoft.com/office/drawing/2014/main" id="{11614254-52EF-4F58-99B1-CDA7C39223C1}"/>
              </a:ext>
              <a:ext uri="{C183D7F6-B498-43B3-948B-1728B52AA6E4}">
                <adec:decorative xmlns:adec="http://schemas.microsoft.com/office/drawing/2017/decorative" val="1"/>
              </a:ext>
            </a:extLst>
          </p:cNvPr>
          <p:cNvSpPr/>
          <p:nvPr userDrawn="1"/>
        </p:nvSpPr>
        <p:spPr>
          <a:xfrm>
            <a:off x="3988518" y="1095508"/>
            <a:ext cx="8203482" cy="5016893"/>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2" name="Заголовок 1">
            <a:extLst>
              <a:ext uri="{FF2B5EF4-FFF2-40B4-BE49-F238E27FC236}">
                <a16:creationId xmlns:a16="http://schemas.microsoft.com/office/drawing/2014/main" id="{BD3B3ABA-0408-41EA-935D-D4F4586AA840}"/>
              </a:ext>
            </a:extLst>
          </p:cNvPr>
          <p:cNvSpPr>
            <a:spLocks noGrp="1"/>
          </p:cNvSpPr>
          <p:nvPr>
            <p:ph type="title" hasCustomPrompt="1"/>
          </p:nvPr>
        </p:nvSpPr>
        <p:spPr>
          <a:xfrm>
            <a:off x="4506511" y="1393926"/>
            <a:ext cx="7042570" cy="1626225"/>
          </a:xfrm>
        </p:spPr>
        <p:txBody>
          <a:bodyPr rtlCol="0" anchor="b" anchorCtr="0">
            <a:noAutofit/>
          </a:bodyPr>
          <a:lstStyle>
            <a:lvl1pPr>
              <a:lnSpc>
                <a:spcPct val="100000"/>
              </a:lnSpc>
              <a:defRPr lang="ru-RU" sz="3200">
                <a:latin typeface="Calibri" panose="020F0502020204030204" pitchFamily="34" charset="0"/>
                <a:cs typeface="Calibri" panose="020F0502020204030204" pitchFamily="34" charset="0"/>
              </a:defRPr>
            </a:lvl1pPr>
          </a:lstStyle>
          <a:p>
            <a:pPr rtl="0"/>
            <a:r>
              <a:rPr lang="ru-RU"/>
              <a:t>Заголовок слайда</a:t>
            </a:r>
          </a:p>
        </p:txBody>
      </p:sp>
      <p:sp>
        <p:nvSpPr>
          <p:cNvPr id="2" name="Объект 2">
            <a:extLst>
              <a:ext uri="{FF2B5EF4-FFF2-40B4-BE49-F238E27FC236}">
                <a16:creationId xmlns:a16="http://schemas.microsoft.com/office/drawing/2014/main" id="{FEF27B53-079D-232F-8AA5-ED461B34E8D2}"/>
              </a:ext>
            </a:extLst>
          </p:cNvPr>
          <p:cNvSpPr>
            <a:spLocks noGrp="1"/>
          </p:cNvSpPr>
          <p:nvPr>
            <p:ph sz="quarter" idx="16" hasCustomPrompt="1"/>
          </p:nvPr>
        </p:nvSpPr>
        <p:spPr>
          <a:xfrm>
            <a:off x="4506741" y="3153103"/>
            <a:ext cx="7042335" cy="2648312"/>
          </a:xfrm>
        </p:spPr>
        <p:txBody>
          <a:bodyPr rtlCol="0" anchor="t">
            <a:normAutofit/>
          </a:bodyPr>
          <a:lstStyle>
            <a:lvl1pPr marL="0" indent="0">
              <a:lnSpc>
                <a:spcPct val="125000"/>
              </a:lnSpc>
              <a:spcAft>
                <a:spcPts val="600"/>
              </a:spcAft>
              <a:buNone/>
              <a:defRPr lang="ru-RU" sz="1800" b="0">
                <a:latin typeface="Calibri" panose="020F0502020204030204" pitchFamily="34" charset="0"/>
                <a:cs typeface="Calibri" panose="020F0502020204030204" pitchFamily="34" charset="0"/>
              </a:defRPr>
            </a:lvl1pPr>
            <a:lvl2pPr>
              <a:lnSpc>
                <a:spcPct val="125000"/>
              </a:lnSpc>
              <a:spcAft>
                <a:spcPts val="600"/>
              </a:spcAft>
              <a:defRPr lang="ru-RU" sz="1800">
                <a:latin typeface="Calibri" panose="020F0502020204030204" pitchFamily="34" charset="0"/>
                <a:cs typeface="Calibri" panose="020F0502020204030204" pitchFamily="34" charset="0"/>
              </a:defRPr>
            </a:lvl2pPr>
            <a:lvl3pPr>
              <a:lnSpc>
                <a:spcPct val="125000"/>
              </a:lnSpc>
              <a:spcAft>
                <a:spcPts val="600"/>
              </a:spcAft>
              <a:defRPr lang="ru-RU" sz="1800">
                <a:latin typeface="Calibri" panose="020F0502020204030204" pitchFamily="34" charset="0"/>
                <a:cs typeface="Calibri" panose="020F0502020204030204" pitchFamily="34" charset="0"/>
              </a:defRPr>
            </a:lvl3pPr>
            <a:lvl4pPr>
              <a:lnSpc>
                <a:spcPct val="125000"/>
              </a:lnSpc>
              <a:spcAft>
                <a:spcPts val="600"/>
              </a:spcAft>
              <a:defRPr lang="ru-RU" sz="1800">
                <a:latin typeface="Calibri" panose="020F0502020204030204" pitchFamily="34" charset="0"/>
                <a:cs typeface="Calibri" panose="020F0502020204030204" pitchFamily="34" charset="0"/>
              </a:defRPr>
            </a:lvl4pPr>
            <a:lvl5pPr>
              <a:lnSpc>
                <a:spcPct val="125000"/>
              </a:lnSpc>
              <a:spcAft>
                <a:spcPts val="600"/>
              </a:spcAft>
              <a:defRPr lang="ru-RU" sz="1800">
                <a:latin typeface="Calibri" panose="020F0502020204030204" pitchFamily="34" charset="0"/>
                <a:cs typeface="Calibri" panose="020F0502020204030204" pitchFamily="34" charset="0"/>
              </a:defRPr>
            </a:lvl5pPr>
          </a:lstStyle>
          <a:p>
            <a:pPr lvl="0" rtl="0"/>
            <a:r>
              <a:rPr lang="ru-RU"/>
              <a:t>Текст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
        <p:nvSpPr>
          <p:cNvPr id="14" name="Прямоугольник 13">
            <a:extLst>
              <a:ext uri="{FF2B5EF4-FFF2-40B4-BE49-F238E27FC236}">
                <a16:creationId xmlns:a16="http://schemas.microsoft.com/office/drawing/2014/main" id="{1837301C-2B9B-4119-9002-BD6DB2AB87FB}"/>
              </a:ext>
              <a:ext uri="{C183D7F6-B498-43B3-948B-1728B52AA6E4}">
                <adec:decorative xmlns:adec="http://schemas.microsoft.com/office/drawing/2017/decorative" val="1"/>
              </a:ext>
            </a:extLst>
          </p:cNvPr>
          <p:cNvSpPr/>
          <p:nvPr userDrawn="1"/>
        </p:nvSpPr>
        <p:spPr>
          <a:xfrm>
            <a:off x="4041913" y="6144405"/>
            <a:ext cx="8150087" cy="71359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5" name="Прямоугольник 14">
            <a:extLst>
              <a:ext uri="{FF2B5EF4-FFF2-40B4-BE49-F238E27FC236}">
                <a16:creationId xmlns:a16="http://schemas.microsoft.com/office/drawing/2014/main" id="{BD12738D-D0ED-4899-A01C-42439B5B3E64}"/>
              </a:ext>
              <a:ext uri="{C183D7F6-B498-43B3-948B-1728B52AA6E4}">
                <adec:decorative xmlns:adec="http://schemas.microsoft.com/office/drawing/2017/decorative" val="1"/>
              </a:ext>
            </a:extLst>
          </p:cNvPr>
          <p:cNvSpPr/>
          <p:nvPr userDrawn="1"/>
        </p:nvSpPr>
        <p:spPr>
          <a:xfrm>
            <a:off x="0" y="6167615"/>
            <a:ext cx="3982418"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6" name="Прямоугольник 15">
            <a:extLst>
              <a:ext uri="{FF2B5EF4-FFF2-40B4-BE49-F238E27FC236}">
                <a16:creationId xmlns:a16="http://schemas.microsoft.com/office/drawing/2014/main" id="{5EED261D-45B9-40C1-8341-8B8B796E8AE2}"/>
              </a:ext>
              <a:ext uri="{C183D7F6-B498-43B3-948B-1728B52AA6E4}">
                <adec:decorative xmlns:adec="http://schemas.microsoft.com/office/drawing/2017/decorative" val="1"/>
              </a:ext>
            </a:extLst>
          </p:cNvPr>
          <p:cNvSpPr/>
          <p:nvPr userDrawn="1"/>
        </p:nvSpPr>
        <p:spPr>
          <a:xfrm>
            <a:off x="1525" y="6112401"/>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8" name="Прямоугольник 17">
            <a:extLst>
              <a:ext uri="{FF2B5EF4-FFF2-40B4-BE49-F238E27FC236}">
                <a16:creationId xmlns:a16="http://schemas.microsoft.com/office/drawing/2014/main" id="{3E23953F-BF80-48E0-8282-62907D6C29C6}"/>
              </a:ext>
              <a:ext uri="{C183D7F6-B498-43B3-948B-1728B52AA6E4}">
                <adec:decorative xmlns:adec="http://schemas.microsoft.com/office/drawing/2017/decorative" val="1"/>
              </a:ext>
            </a:extLst>
          </p:cNvPr>
          <p:cNvSpPr/>
          <p:nvPr userDrawn="1"/>
        </p:nvSpPr>
        <p:spPr>
          <a:xfrm>
            <a:off x="3986412"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23" name="Нижний колонтитул 4">
            <a:extLst>
              <a:ext uri="{FF2B5EF4-FFF2-40B4-BE49-F238E27FC236}">
                <a16:creationId xmlns:a16="http://schemas.microsoft.com/office/drawing/2014/main" id="{4F4FDF97-2780-775F-9416-96F7A90662B2}"/>
              </a:ext>
            </a:extLst>
          </p:cNvPr>
          <p:cNvSpPr>
            <a:spLocks noGrp="1"/>
          </p:cNvSpPr>
          <p:nvPr>
            <p:ph type="ftr" sz="quarter" idx="11"/>
          </p:nvPr>
        </p:nvSpPr>
        <p:spPr>
          <a:xfrm>
            <a:off x="6172202" y="6309360"/>
            <a:ext cx="4280135" cy="457200"/>
          </a:xfrm>
        </p:spPr>
        <p:txBody>
          <a:bodyPr rtlCol="0"/>
          <a:lstStyle>
            <a:lvl1pPr algn="ctr">
              <a:defRPr lang="ru-RU">
                <a:effectLst/>
                <a:latin typeface="Calibri" panose="020F0502020204030204" pitchFamily="34" charset="0"/>
                <a:cs typeface="Calibri" panose="020F0502020204030204" pitchFamily="34" charset="0"/>
              </a:defRPr>
            </a:lvl1pPr>
          </a:lstStyle>
          <a:p>
            <a:r>
              <a:rPr lang="ru-RU"/>
              <a:t>Название презентации</a:t>
            </a:r>
          </a:p>
        </p:txBody>
      </p:sp>
      <p:sp>
        <p:nvSpPr>
          <p:cNvPr id="24" name="Дата 3">
            <a:extLst>
              <a:ext uri="{FF2B5EF4-FFF2-40B4-BE49-F238E27FC236}">
                <a16:creationId xmlns:a16="http://schemas.microsoft.com/office/drawing/2014/main" id="{A03787D1-4AB7-2166-D4DB-A3878CBB24F1}"/>
              </a:ext>
            </a:extLst>
          </p:cNvPr>
          <p:cNvSpPr>
            <a:spLocks noGrp="1"/>
          </p:cNvSpPr>
          <p:nvPr>
            <p:ph type="dt" sz="half" idx="10"/>
          </p:nvPr>
        </p:nvSpPr>
        <p:spPr>
          <a:xfrm>
            <a:off x="4506511" y="6309360"/>
            <a:ext cx="1513289" cy="457200"/>
          </a:xfrm>
        </p:spPr>
        <p:txBody>
          <a:bodyPr rtlCol="0"/>
          <a:lstStyle>
            <a:lvl1pPr>
              <a:defRPr lang="ru-RU">
                <a:effectLst/>
                <a:latin typeface="Calibri" panose="020F0502020204030204" pitchFamily="34" charset="0"/>
                <a:cs typeface="Calibri" panose="020F0502020204030204" pitchFamily="34" charset="0"/>
              </a:defRPr>
            </a:lvl1pPr>
          </a:lstStyle>
          <a:p>
            <a:r>
              <a:rPr lang="ru-RU">
                <a:solidFill>
                  <a:schemeClr val="tx2"/>
                </a:solidFill>
              </a:rPr>
              <a:t>08.09.20ГГ</a:t>
            </a:r>
            <a:endParaRPr lang="ru-RU" dirty="0"/>
          </a:p>
        </p:txBody>
      </p:sp>
      <p:sp>
        <p:nvSpPr>
          <p:cNvPr id="25" name="Номер слайда 5">
            <a:extLst>
              <a:ext uri="{FF2B5EF4-FFF2-40B4-BE49-F238E27FC236}">
                <a16:creationId xmlns:a16="http://schemas.microsoft.com/office/drawing/2014/main" id="{4F8C5CD2-BF99-0846-2E4A-179E6C459F1A}"/>
              </a:ext>
            </a:extLst>
          </p:cNvPr>
          <p:cNvSpPr>
            <a:spLocks noGrp="1"/>
          </p:cNvSpPr>
          <p:nvPr>
            <p:ph type="sldNum" sz="quarter" idx="12"/>
          </p:nvPr>
        </p:nvSpPr>
        <p:spPr>
          <a:xfrm>
            <a:off x="10569202" y="6309360"/>
            <a:ext cx="979879" cy="457200"/>
          </a:xfrm>
        </p:spPr>
        <p:txBody>
          <a:bodyPr rtlCol="0"/>
          <a:lstStyle>
            <a:lvl1pPr>
              <a:defRPr lang="ru-RU" sz="1200" b="0">
                <a:latin typeface="Calibri" panose="020F0502020204030204" pitchFamily="34" charset="0"/>
                <a:cs typeface="Calibri" panose="020F0502020204030204" pitchFamily="34" charset="0"/>
              </a:defRPr>
            </a:lvl1pPr>
          </a:lstStyle>
          <a:p>
            <a:fld id="{FAEF9944-A4F6-4C59-AEBD-678D6480B8EA}" type="slidenum">
              <a:rPr lang="ru-RU" smtClean="0"/>
              <a:pPr/>
              <a:t>‹#›</a:t>
            </a:fld>
            <a:endParaRPr lang="ru-RU" dirty="0"/>
          </a:p>
        </p:txBody>
      </p:sp>
    </p:spTree>
    <p:extLst>
      <p:ext uri="{BB962C8B-B14F-4D97-AF65-F5344CB8AC3E}">
        <p14:creationId xmlns:p14="http://schemas.microsoft.com/office/powerpoint/2010/main" val="3535201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Заголовок и 2 объекта 3">
    <p:spTree>
      <p:nvGrpSpPr>
        <p:cNvPr id="1" name=""/>
        <p:cNvGrpSpPr/>
        <p:nvPr/>
      </p:nvGrpSpPr>
      <p:grpSpPr>
        <a:xfrm>
          <a:off x="0" y="0"/>
          <a:ext cx="0" cy="0"/>
          <a:chOff x="0" y="0"/>
          <a:chExt cx="0" cy="0"/>
        </a:xfrm>
      </p:grpSpPr>
      <p:sp useBgFill="1">
        <p:nvSpPr>
          <p:cNvPr id="2" name="Прямоугольник 1">
            <a:extLst>
              <a:ext uri="{FF2B5EF4-FFF2-40B4-BE49-F238E27FC236}">
                <a16:creationId xmlns:a16="http://schemas.microsoft.com/office/drawing/2014/main" id="{30FB3D5A-25E2-453F-A78E-0A20BDCE80A2}"/>
              </a:ext>
              <a:ext uri="{C183D7F6-B498-43B3-948B-1728B52AA6E4}">
                <adec:decorative xmlns:adec="http://schemas.microsoft.com/office/drawing/2017/decorative" val="1"/>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3" name="Прямоугольник 2">
            <a:extLst>
              <a:ext uri="{FF2B5EF4-FFF2-40B4-BE49-F238E27FC236}">
                <a16:creationId xmlns:a16="http://schemas.microsoft.com/office/drawing/2014/main" id="{28796342-0E80-4F8E-9563-9F5EDFC0DDF2}"/>
              </a:ext>
              <a:ext uri="{C183D7F6-B498-43B3-948B-1728B52AA6E4}">
                <adec:decorative xmlns:adec="http://schemas.microsoft.com/office/drawing/2017/decorative" val="1"/>
              </a:ext>
            </a:extLst>
          </p:cNvPr>
          <p:cNvSpPr/>
          <p:nvPr userDrawn="1"/>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4" name="Прямоугольник 3">
            <a:extLst>
              <a:ext uri="{FF2B5EF4-FFF2-40B4-BE49-F238E27FC236}">
                <a16:creationId xmlns:a16="http://schemas.microsoft.com/office/drawing/2014/main" id="{C39B2F5D-C3BA-453E-8F4D-97074F48C7AE}"/>
              </a:ext>
              <a:ext uri="{C183D7F6-B498-43B3-948B-1728B52AA6E4}">
                <adec:decorative xmlns:adec="http://schemas.microsoft.com/office/drawing/2017/decorative" val="1"/>
              </a:ext>
            </a:extLst>
          </p:cNvPr>
          <p:cNvSpPr/>
          <p:nvPr userDrawn="1"/>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 name="Заголовок 1">
            <a:extLst>
              <a:ext uri="{FF2B5EF4-FFF2-40B4-BE49-F238E27FC236}">
                <a16:creationId xmlns:a16="http://schemas.microsoft.com/office/drawing/2014/main" id="{452D50E3-A27A-4AF6-928B-286E7BDB4BD9}"/>
              </a:ext>
            </a:extLst>
          </p:cNvPr>
          <p:cNvSpPr>
            <a:spLocks noGrp="1"/>
          </p:cNvSpPr>
          <p:nvPr>
            <p:ph type="title" hasCustomPrompt="1"/>
          </p:nvPr>
        </p:nvSpPr>
        <p:spPr>
          <a:xfrm>
            <a:off x="1535372" y="4873752"/>
            <a:ext cx="10013709" cy="1033272"/>
          </a:xfrm>
        </p:spPr>
        <p:txBody>
          <a:bodyPr tIns="182880" rtlCol="0" anchor="ctr" anchorCtr="0">
            <a:noAutofit/>
          </a:bodyPr>
          <a:lstStyle>
            <a:lvl1pPr>
              <a:lnSpc>
                <a:spcPct val="100000"/>
              </a:lnSpc>
              <a:defRPr lang="ru-RU" sz="3200">
                <a:solidFill>
                  <a:schemeClr val="bg1"/>
                </a:solidFill>
                <a:latin typeface="Calibri" panose="020F0502020204030204" pitchFamily="34" charset="0"/>
                <a:cs typeface="Calibri" panose="020F0502020204030204" pitchFamily="34" charset="0"/>
              </a:defRPr>
            </a:lvl1pPr>
          </a:lstStyle>
          <a:p>
            <a:pPr rtl="0"/>
            <a:r>
              <a:rPr lang="ru-RU">
                <a:solidFill>
                  <a:schemeClr val="bg1"/>
                </a:solidFill>
              </a:rPr>
              <a:t>Заголовок слайда</a:t>
            </a:r>
          </a:p>
        </p:txBody>
      </p:sp>
      <p:sp>
        <p:nvSpPr>
          <p:cNvPr id="6" name="Прямоугольник 5">
            <a:extLst>
              <a:ext uri="{FF2B5EF4-FFF2-40B4-BE49-F238E27FC236}">
                <a16:creationId xmlns:a16="http://schemas.microsoft.com/office/drawing/2014/main" id="{D874FDF0-F4BE-433D-86EE-9E1832D4388B}"/>
              </a:ext>
              <a:ext uri="{C183D7F6-B498-43B3-948B-1728B52AA6E4}">
                <adec:decorative xmlns:adec="http://schemas.microsoft.com/office/drawing/2017/decorative" val="1"/>
              </a:ext>
            </a:extLst>
          </p:cNvPr>
          <p:cNvSpPr/>
          <p:nvPr userDrawn="1"/>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7" name="Прямоугольник 6">
            <a:extLst>
              <a:ext uri="{FF2B5EF4-FFF2-40B4-BE49-F238E27FC236}">
                <a16:creationId xmlns:a16="http://schemas.microsoft.com/office/drawing/2014/main" id="{25DFCD07-1301-45ED-B326-449ECFADE70D}"/>
              </a:ext>
              <a:ext uri="{C183D7F6-B498-43B3-948B-1728B52AA6E4}">
                <adec:decorative xmlns:adec="http://schemas.microsoft.com/office/drawing/2017/decorative" val="1"/>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4" name="Объект 2">
            <a:extLst>
              <a:ext uri="{FF2B5EF4-FFF2-40B4-BE49-F238E27FC236}">
                <a16:creationId xmlns:a16="http://schemas.microsoft.com/office/drawing/2014/main" id="{9F875EEC-3E6C-5B97-FFE8-0D1ECAAAE98A}"/>
              </a:ext>
            </a:extLst>
          </p:cNvPr>
          <p:cNvSpPr>
            <a:spLocks noGrp="1"/>
          </p:cNvSpPr>
          <p:nvPr>
            <p:ph sz="quarter" idx="14" hasCustomPrompt="1"/>
          </p:nvPr>
        </p:nvSpPr>
        <p:spPr>
          <a:xfrm>
            <a:off x="1535372" y="462243"/>
            <a:ext cx="3098425" cy="3866324"/>
          </a:xfrm>
        </p:spPr>
        <p:txBody>
          <a:bodyPr rtlCol="0" anchor="t">
            <a:normAutofit/>
          </a:bodyPr>
          <a:lstStyle>
            <a:lvl1pPr marL="0" indent="0">
              <a:lnSpc>
                <a:spcPct val="125000"/>
              </a:lnSpc>
              <a:spcAft>
                <a:spcPts val="600"/>
              </a:spcAft>
              <a:buNone/>
              <a:defRPr lang="ru-RU" sz="1800" b="0">
                <a:latin typeface="Calibri" panose="020F0502020204030204" pitchFamily="34" charset="0"/>
                <a:cs typeface="Calibri" panose="020F0502020204030204" pitchFamily="34" charset="0"/>
              </a:defRPr>
            </a:lvl1pPr>
            <a:lvl2pPr marL="281178" indent="0">
              <a:lnSpc>
                <a:spcPct val="125000"/>
              </a:lnSpc>
              <a:spcAft>
                <a:spcPts val="600"/>
              </a:spcAft>
              <a:buNone/>
              <a:defRPr lang="ru-RU" sz="1800">
                <a:latin typeface="Calibri" panose="020F0502020204030204" pitchFamily="34" charset="0"/>
                <a:cs typeface="Calibri" panose="020F0502020204030204" pitchFamily="34" charset="0"/>
              </a:defRPr>
            </a:lvl2pPr>
            <a:lvl3pPr marL="566928" indent="0">
              <a:lnSpc>
                <a:spcPct val="125000"/>
              </a:lnSpc>
              <a:spcAft>
                <a:spcPts val="600"/>
              </a:spcAft>
              <a:buNone/>
              <a:defRPr lang="ru-RU" sz="1800">
                <a:latin typeface="Calibri" panose="020F0502020204030204" pitchFamily="34" charset="0"/>
                <a:cs typeface="Calibri" panose="020F0502020204030204" pitchFamily="34" charset="0"/>
              </a:defRPr>
            </a:lvl3pPr>
            <a:lvl4pPr marL="850392" indent="0">
              <a:lnSpc>
                <a:spcPct val="125000"/>
              </a:lnSpc>
              <a:spcAft>
                <a:spcPts val="600"/>
              </a:spcAft>
              <a:buNone/>
              <a:defRPr lang="ru-RU" sz="1800">
                <a:latin typeface="Calibri" panose="020F0502020204030204" pitchFamily="34" charset="0"/>
                <a:cs typeface="Calibri" panose="020F0502020204030204" pitchFamily="34" charset="0"/>
              </a:defRPr>
            </a:lvl4pPr>
            <a:lvl5pPr marL="1133856" indent="0">
              <a:lnSpc>
                <a:spcPct val="125000"/>
              </a:lnSpc>
              <a:spcAft>
                <a:spcPts val="600"/>
              </a:spcAft>
              <a:buNone/>
              <a:defRPr lang="ru-RU" sz="1800">
                <a:latin typeface="Calibri" panose="020F0502020204030204" pitchFamily="34" charset="0"/>
                <a:cs typeface="Calibri" panose="020F0502020204030204" pitchFamily="34" charset="0"/>
              </a:defRPr>
            </a:lvl5pPr>
          </a:lstStyle>
          <a:p>
            <a:pPr lvl="0" rtl="0"/>
            <a:r>
              <a:rPr lang="ru-RU"/>
              <a:t>Текст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
        <p:nvSpPr>
          <p:cNvPr id="13" name="Заполнитель таблицы 7">
            <a:extLst>
              <a:ext uri="{FF2B5EF4-FFF2-40B4-BE49-F238E27FC236}">
                <a16:creationId xmlns:a16="http://schemas.microsoft.com/office/drawing/2014/main" id="{0C5070DA-50C2-065D-00B0-3B12070D77E7}"/>
              </a:ext>
            </a:extLst>
          </p:cNvPr>
          <p:cNvSpPr>
            <a:spLocks noGrp="1"/>
          </p:cNvSpPr>
          <p:nvPr>
            <p:ph type="tbl" sz="quarter" idx="15" hasCustomPrompt="1"/>
          </p:nvPr>
        </p:nvSpPr>
        <p:spPr>
          <a:xfrm>
            <a:off x="5075238" y="461735"/>
            <a:ext cx="6473842" cy="3867150"/>
          </a:xfrm>
        </p:spPr>
        <p:txBody>
          <a:bodyPr rtlCol="0" anchor="t"/>
          <a:lstStyle>
            <a:lvl1pPr marL="0" indent="0" algn="ctr">
              <a:buNone/>
              <a:defRPr lang="ru-RU">
                <a:latin typeface="Calibri" panose="020F0502020204030204" pitchFamily="34" charset="0"/>
                <a:cs typeface="Calibri" panose="020F0502020204030204" pitchFamily="34" charset="0"/>
              </a:defRPr>
            </a:lvl1pPr>
          </a:lstStyle>
          <a:p>
            <a:pPr rtl="0"/>
            <a:r>
              <a:rPr lang="ru-RU"/>
              <a:t>Щелкните значок, чтобы добавить таблицу</a:t>
            </a:r>
            <a:endParaRPr lang="ru-RU" dirty="0"/>
          </a:p>
        </p:txBody>
      </p:sp>
      <p:sp>
        <p:nvSpPr>
          <p:cNvPr id="15" name="Дата 3">
            <a:extLst>
              <a:ext uri="{FF2B5EF4-FFF2-40B4-BE49-F238E27FC236}">
                <a16:creationId xmlns:a16="http://schemas.microsoft.com/office/drawing/2014/main" id="{2F8DD265-980F-4708-EDDF-3130F434AC9D}"/>
              </a:ext>
            </a:extLst>
          </p:cNvPr>
          <p:cNvSpPr>
            <a:spLocks noGrp="1"/>
          </p:cNvSpPr>
          <p:nvPr>
            <p:ph type="dt" sz="half" idx="10"/>
          </p:nvPr>
        </p:nvSpPr>
        <p:spPr>
          <a:xfrm>
            <a:off x="6678168" y="6309360"/>
            <a:ext cx="2148840" cy="457200"/>
          </a:xfrm>
        </p:spPr>
        <p:txBody>
          <a:bodyPr rtlCol="0"/>
          <a:lstStyle>
            <a:lvl1pPr algn="l">
              <a:defRPr lang="ru-RU">
                <a:latin typeface="Calibri" panose="020F0502020204030204" pitchFamily="34" charset="0"/>
                <a:cs typeface="Calibri" panose="020F0502020204030204" pitchFamily="34" charset="0"/>
              </a:defRPr>
            </a:lvl1pPr>
          </a:lstStyle>
          <a:p>
            <a:r>
              <a:rPr lang="ru-RU"/>
              <a:t>08.09.20ГГ</a:t>
            </a:r>
          </a:p>
        </p:txBody>
      </p:sp>
      <p:sp>
        <p:nvSpPr>
          <p:cNvPr id="8" name="Нижний колонтитул 4">
            <a:extLst>
              <a:ext uri="{FF2B5EF4-FFF2-40B4-BE49-F238E27FC236}">
                <a16:creationId xmlns:a16="http://schemas.microsoft.com/office/drawing/2014/main" id="{BD5DA270-E83F-4CC8-9DA6-27CA3AEC0745}"/>
              </a:ext>
            </a:extLst>
          </p:cNvPr>
          <p:cNvSpPr>
            <a:spLocks noGrp="1"/>
          </p:cNvSpPr>
          <p:nvPr>
            <p:ph type="ftr" sz="quarter" idx="11"/>
          </p:nvPr>
        </p:nvSpPr>
        <p:spPr>
          <a:xfrm>
            <a:off x="1535372" y="6309360"/>
            <a:ext cx="4946592" cy="457200"/>
          </a:xfrm>
        </p:spPr>
        <p:txBody>
          <a:bodyPr rtlCol="0"/>
          <a:lstStyle>
            <a:defPPr>
              <a:defRPr lang="ru-RU"/>
            </a:defPPr>
            <a:lvl1pPr>
              <a:defRPr>
                <a:latin typeface="Calibri" panose="020F0502020204030204" pitchFamily="34" charset="0"/>
                <a:cs typeface="Calibri" panose="020F0502020204030204" pitchFamily="34" charset="0"/>
              </a:defRPr>
            </a:lvl1pPr>
          </a:lstStyle>
          <a:p>
            <a:r>
              <a:rPr lang="ru-RU"/>
              <a:t>Название презентации</a:t>
            </a:r>
          </a:p>
        </p:txBody>
      </p:sp>
      <p:sp>
        <p:nvSpPr>
          <p:cNvPr id="10" name="Номер слайда 5">
            <a:extLst>
              <a:ext uri="{FF2B5EF4-FFF2-40B4-BE49-F238E27FC236}">
                <a16:creationId xmlns:a16="http://schemas.microsoft.com/office/drawing/2014/main" id="{5339F117-3072-4F0C-8D1D-E5DC918CE4F0}"/>
              </a:ext>
            </a:extLst>
          </p:cNvPr>
          <p:cNvSpPr>
            <a:spLocks noGrp="1"/>
          </p:cNvSpPr>
          <p:nvPr>
            <p:ph type="sldNum" sz="quarter" idx="12"/>
          </p:nvPr>
        </p:nvSpPr>
        <p:spPr>
          <a:xfrm>
            <a:off x="10569202" y="6309360"/>
            <a:ext cx="979879" cy="457200"/>
          </a:xfrm>
        </p:spPr>
        <p:txBody>
          <a:bodyPr rtlCol="0"/>
          <a:lstStyle>
            <a:lvl1pPr>
              <a:defRPr lang="ru-RU" sz="1200" b="0">
                <a:latin typeface="Calibri" panose="020F0502020204030204" pitchFamily="34" charset="0"/>
                <a:cs typeface="Calibri" panose="020F0502020204030204" pitchFamily="34" charset="0"/>
              </a:defRPr>
            </a:lvl1pPr>
          </a:lstStyle>
          <a:p>
            <a:fld id="{FAEF9944-A4F6-4C59-AEBD-678D6480B8EA}" type="slidenum">
              <a:rPr lang="ru-RU" smtClean="0"/>
              <a:pPr/>
              <a:t>‹#›</a:t>
            </a:fld>
            <a:endParaRPr lang="ru-RU" dirty="0"/>
          </a:p>
        </p:txBody>
      </p:sp>
    </p:spTree>
    <p:extLst>
      <p:ext uri="{BB962C8B-B14F-4D97-AF65-F5344CB8AC3E}">
        <p14:creationId xmlns:p14="http://schemas.microsoft.com/office/powerpoint/2010/main" val="2250937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Два объекта содержимого 3">
    <p:spTree>
      <p:nvGrpSpPr>
        <p:cNvPr id="1" name=""/>
        <p:cNvGrpSpPr/>
        <p:nvPr/>
      </p:nvGrpSpPr>
      <p:grpSpPr>
        <a:xfrm>
          <a:off x="0" y="0"/>
          <a:ext cx="0" cy="0"/>
          <a:chOff x="0" y="0"/>
          <a:chExt cx="0" cy="0"/>
        </a:xfrm>
      </p:grpSpPr>
      <p:sp useBgFill="1">
        <p:nvSpPr>
          <p:cNvPr id="2" name="Прямоугольник 1">
            <a:extLst>
              <a:ext uri="{FF2B5EF4-FFF2-40B4-BE49-F238E27FC236}">
                <a16:creationId xmlns:a16="http://schemas.microsoft.com/office/drawing/2014/main" id="{2A19A957-1FB5-43F8-B325-BBD9FEF23E88}"/>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marL="0" marR="0" lvl="0" indent="0" algn="ctr" defTabSz="914400" rtl="0" eaLnBrk="1" fontAlgn="auto" latinLnBrk="0" hangingPunct="1">
              <a:lnSpc>
                <a:spcPct val="100000"/>
              </a:lnSpc>
              <a:spcBef>
                <a:spcPts val="0"/>
              </a:spcBef>
              <a:spcAft>
                <a:spcPts val="0"/>
              </a:spcAft>
              <a:buClrTx/>
              <a:buSzTx/>
              <a:buFontTx/>
              <a:buNone/>
              <a:tabLst/>
              <a:defRPr lang="ru-RU"/>
            </a:pPr>
            <a:endParaRPr kumimoji="0" lang="ru-RU" sz="1800" b="0"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20" name="Прямоугольник 19">
            <a:extLst>
              <a:ext uri="{FF2B5EF4-FFF2-40B4-BE49-F238E27FC236}">
                <a16:creationId xmlns:a16="http://schemas.microsoft.com/office/drawing/2014/main" id="{3FA5410A-92A6-4C0B-9D89-186B7DDB20BD}"/>
              </a:ext>
              <a:ext uri="{C183D7F6-B498-43B3-948B-1728B52AA6E4}">
                <adec:decorative xmlns:adec="http://schemas.microsoft.com/office/drawing/2017/decorative" val="1"/>
              </a:ext>
            </a:extLst>
          </p:cNvPr>
          <p:cNvSpPr/>
          <p:nvPr userDrawn="1"/>
        </p:nvSpPr>
        <p:spPr>
          <a:xfrm>
            <a:off x="0" y="0"/>
            <a:ext cx="12192000" cy="13516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5" name="Прямоугольник 4">
            <a:extLst>
              <a:ext uri="{FF2B5EF4-FFF2-40B4-BE49-F238E27FC236}">
                <a16:creationId xmlns:a16="http://schemas.microsoft.com/office/drawing/2014/main" id="{21A26073-23A2-4B91-A128-79AA1BE93523}"/>
              </a:ext>
              <a:ext uri="{C183D7F6-B498-43B3-948B-1728B52AA6E4}">
                <adec:decorative xmlns:adec="http://schemas.microsoft.com/office/drawing/2017/decorative" val="1"/>
              </a:ext>
            </a:extLst>
          </p:cNvPr>
          <p:cNvSpPr/>
          <p:nvPr userDrawn="1"/>
        </p:nvSpPr>
        <p:spPr>
          <a:xfrm>
            <a:off x="1" y="1351619"/>
            <a:ext cx="12192000" cy="4749487"/>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6" name="Прямоугольник 5">
            <a:extLst>
              <a:ext uri="{FF2B5EF4-FFF2-40B4-BE49-F238E27FC236}">
                <a16:creationId xmlns:a16="http://schemas.microsoft.com/office/drawing/2014/main" id="{C14D5DFA-0CEA-43F0-98EE-6C9F741F7C96}"/>
              </a:ext>
              <a:ext uri="{C183D7F6-B498-43B3-948B-1728B52AA6E4}">
                <adec:decorative xmlns:adec="http://schemas.microsoft.com/office/drawing/2017/decorative" val="1"/>
              </a:ext>
            </a:extLst>
          </p:cNvPr>
          <p:cNvSpPr/>
          <p:nvPr userDrawn="1"/>
        </p:nvSpPr>
        <p:spPr>
          <a:xfrm>
            <a:off x="1" y="6107836"/>
            <a:ext cx="4651248" cy="7501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4" name="Заголовок 1">
            <a:extLst>
              <a:ext uri="{FF2B5EF4-FFF2-40B4-BE49-F238E27FC236}">
                <a16:creationId xmlns:a16="http://schemas.microsoft.com/office/drawing/2014/main" id="{5E19795B-1103-80EF-6098-1E8371D07DB8}"/>
              </a:ext>
            </a:extLst>
          </p:cNvPr>
          <p:cNvSpPr>
            <a:spLocks noGrp="1"/>
          </p:cNvSpPr>
          <p:nvPr>
            <p:ph type="title" hasCustomPrompt="1"/>
          </p:nvPr>
        </p:nvSpPr>
        <p:spPr>
          <a:xfrm>
            <a:off x="648935" y="91439"/>
            <a:ext cx="10900146" cy="1168739"/>
          </a:xfrm>
        </p:spPr>
        <p:txBody>
          <a:bodyPr tIns="182880" rtlCol="0" anchor="ctr" anchorCtr="0">
            <a:noAutofit/>
          </a:bodyPr>
          <a:lstStyle>
            <a:lvl1pPr>
              <a:lnSpc>
                <a:spcPct val="100000"/>
              </a:lnSpc>
              <a:defRPr lang="ru-RU" sz="3200">
                <a:solidFill>
                  <a:schemeClr val="bg1"/>
                </a:solidFill>
                <a:latin typeface="Calibri" panose="020F0502020204030204" pitchFamily="34" charset="0"/>
                <a:cs typeface="Calibri" panose="020F0502020204030204" pitchFamily="34" charset="0"/>
              </a:defRPr>
            </a:lvl1pPr>
          </a:lstStyle>
          <a:p>
            <a:pPr rtl="0"/>
            <a:r>
              <a:rPr lang="ru-RU">
                <a:solidFill>
                  <a:schemeClr val="bg1"/>
                </a:solidFill>
              </a:rPr>
              <a:t>Заголовок слайда</a:t>
            </a:r>
          </a:p>
        </p:txBody>
      </p:sp>
      <p:sp>
        <p:nvSpPr>
          <p:cNvPr id="3" name="Объект 2">
            <a:extLst>
              <a:ext uri="{FF2B5EF4-FFF2-40B4-BE49-F238E27FC236}">
                <a16:creationId xmlns:a16="http://schemas.microsoft.com/office/drawing/2014/main" id="{7ED4F766-C576-F298-E93A-CD0D832F8E4F}"/>
              </a:ext>
            </a:extLst>
          </p:cNvPr>
          <p:cNvSpPr>
            <a:spLocks noGrp="1"/>
          </p:cNvSpPr>
          <p:nvPr>
            <p:ph sz="quarter" idx="14" hasCustomPrompt="1"/>
          </p:nvPr>
        </p:nvSpPr>
        <p:spPr>
          <a:xfrm>
            <a:off x="648935" y="1646102"/>
            <a:ext cx="3819652" cy="4160520"/>
          </a:xfrm>
        </p:spPr>
        <p:txBody>
          <a:bodyPr rtlCol="0" anchor="t">
            <a:normAutofit/>
          </a:bodyPr>
          <a:lstStyle>
            <a:lvl1pPr>
              <a:lnSpc>
                <a:spcPct val="125000"/>
              </a:lnSpc>
              <a:spcAft>
                <a:spcPts val="600"/>
              </a:spcAft>
              <a:defRPr lang="ru-RU" sz="1800" b="0">
                <a:latin typeface="Calibri" panose="020F0502020204030204" pitchFamily="34" charset="0"/>
                <a:cs typeface="Calibri" panose="020F0502020204030204" pitchFamily="34" charset="0"/>
              </a:defRPr>
            </a:lvl1pPr>
            <a:lvl2pPr>
              <a:lnSpc>
                <a:spcPct val="125000"/>
              </a:lnSpc>
              <a:spcAft>
                <a:spcPts val="600"/>
              </a:spcAft>
              <a:defRPr lang="ru-RU" sz="1800">
                <a:latin typeface="Calibri" panose="020F0502020204030204" pitchFamily="34" charset="0"/>
                <a:cs typeface="Calibri" panose="020F0502020204030204" pitchFamily="34" charset="0"/>
              </a:defRPr>
            </a:lvl2pPr>
            <a:lvl3pPr>
              <a:lnSpc>
                <a:spcPct val="125000"/>
              </a:lnSpc>
              <a:spcAft>
                <a:spcPts val="600"/>
              </a:spcAft>
              <a:defRPr lang="ru-RU" sz="1800">
                <a:latin typeface="Calibri" panose="020F0502020204030204" pitchFamily="34" charset="0"/>
                <a:cs typeface="Calibri" panose="020F0502020204030204" pitchFamily="34" charset="0"/>
              </a:defRPr>
            </a:lvl3pPr>
            <a:lvl4pPr>
              <a:lnSpc>
                <a:spcPct val="125000"/>
              </a:lnSpc>
              <a:spcAft>
                <a:spcPts val="600"/>
              </a:spcAft>
              <a:defRPr lang="ru-RU" sz="1800">
                <a:latin typeface="Calibri" panose="020F0502020204030204" pitchFamily="34" charset="0"/>
                <a:cs typeface="Calibri" panose="020F0502020204030204" pitchFamily="34" charset="0"/>
              </a:defRPr>
            </a:lvl4pPr>
            <a:lvl5pPr>
              <a:lnSpc>
                <a:spcPct val="125000"/>
              </a:lnSpc>
              <a:spcAft>
                <a:spcPts val="600"/>
              </a:spcAft>
              <a:defRPr lang="ru-RU" sz="1800">
                <a:latin typeface="Calibri" panose="020F0502020204030204" pitchFamily="34" charset="0"/>
                <a:cs typeface="Calibri" panose="020F0502020204030204" pitchFamily="34" charset="0"/>
              </a:defRPr>
            </a:lvl5pPr>
          </a:lstStyle>
          <a:p>
            <a:pPr lvl="0" rtl="0"/>
            <a:r>
              <a:rPr lang="ru-RU"/>
              <a:t>Текст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
        <p:nvSpPr>
          <p:cNvPr id="9" name="Прямоугольник 8">
            <a:extLst>
              <a:ext uri="{FF2B5EF4-FFF2-40B4-BE49-F238E27FC236}">
                <a16:creationId xmlns:a16="http://schemas.microsoft.com/office/drawing/2014/main" id="{8352712D-F957-4B22-8B50-BE10410FF895}"/>
              </a:ext>
              <a:ext uri="{C183D7F6-B498-43B3-948B-1728B52AA6E4}">
                <adec:decorative xmlns:adec="http://schemas.microsoft.com/office/drawing/2017/decorative" val="1"/>
              </a:ext>
            </a:extLst>
          </p:cNvPr>
          <p:cNvSpPr/>
          <p:nvPr userDrawn="1"/>
        </p:nvSpPr>
        <p:spPr>
          <a:xfrm>
            <a:off x="1524" y="6101107"/>
            <a:ext cx="1218895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1" name="Нижний колонтитул 29">
            <a:extLst>
              <a:ext uri="{FF2B5EF4-FFF2-40B4-BE49-F238E27FC236}">
                <a16:creationId xmlns:a16="http://schemas.microsoft.com/office/drawing/2014/main" id="{26FD74F8-42BB-4CB4-ABF1-5F149743B464}"/>
              </a:ext>
            </a:extLst>
          </p:cNvPr>
          <p:cNvSpPr>
            <a:spLocks noGrp="1"/>
          </p:cNvSpPr>
          <p:nvPr>
            <p:ph type="ftr" sz="quarter" idx="11"/>
          </p:nvPr>
        </p:nvSpPr>
        <p:spPr>
          <a:xfrm>
            <a:off x="642917" y="6309360"/>
            <a:ext cx="3423986" cy="457200"/>
          </a:xfrm>
        </p:spPr>
        <p:txBody>
          <a:bodyPr rtlCol="0"/>
          <a:lstStyle>
            <a:lvl1pPr>
              <a:defRPr lang="ru-RU">
                <a:solidFill>
                  <a:schemeClr val="bg1"/>
                </a:solidFill>
                <a:latin typeface="Calibri" panose="020F0502020204030204" pitchFamily="34" charset="0"/>
                <a:cs typeface="Calibri" panose="020F0502020204030204" pitchFamily="34" charset="0"/>
              </a:defRPr>
            </a:lvl1pPr>
          </a:lstStyle>
          <a:p>
            <a:r>
              <a:rPr lang="ru-RU"/>
              <a:t>Заголовок презентации</a:t>
            </a:r>
            <a:endParaRPr lang="ru-RU" dirty="0"/>
          </a:p>
        </p:txBody>
      </p:sp>
      <p:sp>
        <p:nvSpPr>
          <p:cNvPr id="10" name="Дата 28">
            <a:extLst>
              <a:ext uri="{FF2B5EF4-FFF2-40B4-BE49-F238E27FC236}">
                <a16:creationId xmlns:a16="http://schemas.microsoft.com/office/drawing/2014/main" id="{5B031752-6400-4BFB-979F-E2EE795E4B90}"/>
              </a:ext>
            </a:extLst>
          </p:cNvPr>
          <p:cNvSpPr>
            <a:spLocks noGrp="1"/>
          </p:cNvSpPr>
          <p:nvPr>
            <p:ph type="dt" sz="half" idx="10"/>
          </p:nvPr>
        </p:nvSpPr>
        <p:spPr>
          <a:xfrm>
            <a:off x="5373620" y="6309360"/>
            <a:ext cx="3411973" cy="457200"/>
          </a:xfrm>
        </p:spPr>
        <p:txBody>
          <a:bodyPr rtlCol="0"/>
          <a:lstStyle>
            <a:lvl1pPr>
              <a:defRPr lang="ru-RU">
                <a:solidFill>
                  <a:schemeClr val="tx2"/>
                </a:solidFill>
                <a:latin typeface="Calibri" panose="020F0502020204030204" pitchFamily="34" charset="0"/>
                <a:cs typeface="Calibri" panose="020F0502020204030204" pitchFamily="34" charset="0"/>
              </a:defRPr>
            </a:lvl1pPr>
          </a:lstStyle>
          <a:p>
            <a:r>
              <a:rPr lang="ru-RU"/>
              <a:t>08.09.20ГГ</a:t>
            </a:r>
          </a:p>
        </p:txBody>
      </p:sp>
      <p:sp>
        <p:nvSpPr>
          <p:cNvPr id="12" name="Номер слайда 30">
            <a:extLst>
              <a:ext uri="{FF2B5EF4-FFF2-40B4-BE49-F238E27FC236}">
                <a16:creationId xmlns:a16="http://schemas.microsoft.com/office/drawing/2014/main" id="{6A5CAEAF-7DEC-4B20-8B1E-301A9D0E684A}"/>
              </a:ext>
            </a:extLst>
          </p:cNvPr>
          <p:cNvSpPr>
            <a:spLocks noGrp="1"/>
          </p:cNvSpPr>
          <p:nvPr>
            <p:ph type="sldNum" sz="quarter" idx="12"/>
          </p:nvPr>
        </p:nvSpPr>
        <p:spPr>
          <a:xfrm>
            <a:off x="10569202" y="6309360"/>
            <a:ext cx="979879" cy="457200"/>
          </a:xfrm>
        </p:spPr>
        <p:txBody>
          <a:bodyPr rtlCol="0"/>
          <a:lstStyle>
            <a:lvl1pPr>
              <a:defRPr lang="ru-RU" sz="1200" b="0">
                <a:latin typeface="Calibri" panose="020F0502020204030204" pitchFamily="34" charset="0"/>
                <a:cs typeface="Calibri" panose="020F0502020204030204" pitchFamily="34" charset="0"/>
              </a:defRPr>
            </a:lvl1pPr>
          </a:lstStyle>
          <a:p>
            <a:fld id="{FAEF9944-A4F6-4C59-AEBD-678D6480B8EA}" type="slidenum">
              <a:rPr lang="ru-RU" smtClean="0"/>
              <a:pPr/>
              <a:t>‹#›</a:t>
            </a:fld>
            <a:endParaRPr lang="ru-RU" dirty="0"/>
          </a:p>
        </p:txBody>
      </p:sp>
      <p:sp>
        <p:nvSpPr>
          <p:cNvPr id="13" name="Прямоугольник 12">
            <a:extLst>
              <a:ext uri="{FF2B5EF4-FFF2-40B4-BE49-F238E27FC236}">
                <a16:creationId xmlns:a16="http://schemas.microsoft.com/office/drawing/2014/main" id="{70B696A3-EA34-4924-9037-E330B1CB890E}"/>
              </a:ext>
              <a:ext uri="{C183D7F6-B498-43B3-948B-1728B52AA6E4}">
                <adec:decorative xmlns:adec="http://schemas.microsoft.com/office/drawing/2017/decorative" val="1"/>
              </a:ext>
            </a:extLst>
          </p:cNvPr>
          <p:cNvSpPr/>
          <p:nvPr userDrawn="1"/>
        </p:nvSpPr>
        <p:spPr>
          <a:xfrm>
            <a:off x="4633798" y="6117631"/>
            <a:ext cx="64008" cy="74036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4" name="Объект 2">
            <a:extLst>
              <a:ext uri="{FF2B5EF4-FFF2-40B4-BE49-F238E27FC236}">
                <a16:creationId xmlns:a16="http://schemas.microsoft.com/office/drawing/2014/main" id="{2E94D0A7-4358-49BF-96EE-8DEB6F4DCF56}"/>
              </a:ext>
            </a:extLst>
          </p:cNvPr>
          <p:cNvSpPr>
            <a:spLocks noGrp="1"/>
          </p:cNvSpPr>
          <p:nvPr>
            <p:ph sz="quarter" idx="19" hasCustomPrompt="1"/>
          </p:nvPr>
        </p:nvSpPr>
        <p:spPr>
          <a:xfrm>
            <a:off x="4679661" y="1646102"/>
            <a:ext cx="6863403" cy="4160520"/>
          </a:xfrm>
        </p:spPr>
        <p:txBody>
          <a:bodyPr rtlCol="0" anchor="t">
            <a:normAutofit/>
          </a:bodyPr>
          <a:lstStyle>
            <a:lvl1pPr marL="0" indent="0">
              <a:lnSpc>
                <a:spcPct val="125000"/>
              </a:lnSpc>
              <a:spcAft>
                <a:spcPts val="600"/>
              </a:spcAft>
              <a:buNone/>
              <a:defRPr lang="ru-RU" sz="1800" b="0">
                <a:latin typeface="Calibri" panose="020F0502020204030204" pitchFamily="34" charset="0"/>
                <a:cs typeface="Calibri" panose="020F0502020204030204" pitchFamily="34" charset="0"/>
              </a:defRPr>
            </a:lvl1pPr>
            <a:lvl2pPr marL="283464">
              <a:lnSpc>
                <a:spcPct val="125000"/>
              </a:lnSpc>
              <a:spcAft>
                <a:spcPts val="600"/>
              </a:spcAft>
              <a:defRPr lang="ru-RU" sz="1800">
                <a:latin typeface="Calibri" panose="020F0502020204030204" pitchFamily="34" charset="0"/>
                <a:cs typeface="Calibri" panose="020F0502020204030204" pitchFamily="34" charset="0"/>
              </a:defRPr>
            </a:lvl2pPr>
            <a:lvl3pPr marL="566928">
              <a:lnSpc>
                <a:spcPct val="125000"/>
              </a:lnSpc>
              <a:spcAft>
                <a:spcPts val="600"/>
              </a:spcAft>
              <a:defRPr lang="ru-RU" sz="1800">
                <a:latin typeface="Calibri" panose="020F0502020204030204" pitchFamily="34" charset="0"/>
                <a:cs typeface="Calibri" panose="020F0502020204030204" pitchFamily="34" charset="0"/>
              </a:defRPr>
            </a:lvl3pPr>
            <a:lvl4pPr marL="850392">
              <a:lnSpc>
                <a:spcPct val="125000"/>
              </a:lnSpc>
              <a:spcAft>
                <a:spcPts val="600"/>
              </a:spcAft>
              <a:defRPr lang="ru-RU" sz="1800">
                <a:latin typeface="Calibri" panose="020F0502020204030204" pitchFamily="34" charset="0"/>
                <a:cs typeface="Calibri" panose="020F0502020204030204" pitchFamily="34" charset="0"/>
              </a:defRPr>
            </a:lvl4pPr>
            <a:lvl5pPr marL="1133856">
              <a:lnSpc>
                <a:spcPct val="125000"/>
              </a:lnSpc>
              <a:spcAft>
                <a:spcPts val="600"/>
              </a:spcAft>
              <a:defRPr lang="ru-RU" sz="1800">
                <a:latin typeface="Calibri" panose="020F0502020204030204" pitchFamily="34" charset="0"/>
                <a:cs typeface="Calibri" panose="020F0502020204030204" pitchFamily="34" charset="0"/>
              </a:defRPr>
            </a:lvl5pPr>
          </a:lstStyle>
          <a:p>
            <a:pPr lvl="0" rtl="0"/>
            <a:r>
              <a:rPr lang="ru-RU"/>
              <a:t>Текст слайда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p>
        </p:txBody>
      </p:sp>
    </p:spTree>
    <p:extLst>
      <p:ext uri="{BB962C8B-B14F-4D97-AF65-F5344CB8AC3E}">
        <p14:creationId xmlns:p14="http://schemas.microsoft.com/office/powerpoint/2010/main" val="28775168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Таблица">
    <p:spTree>
      <p:nvGrpSpPr>
        <p:cNvPr id="1" name=""/>
        <p:cNvGrpSpPr/>
        <p:nvPr/>
      </p:nvGrpSpPr>
      <p:grpSpPr>
        <a:xfrm>
          <a:off x="0" y="0"/>
          <a:ext cx="0" cy="0"/>
          <a:chOff x="0" y="0"/>
          <a:chExt cx="0" cy="0"/>
        </a:xfrm>
      </p:grpSpPr>
      <p:sp useBgFill="1">
        <p:nvSpPr>
          <p:cNvPr id="6" name="Прямоугольник 5">
            <a:extLst>
              <a:ext uri="{FF2B5EF4-FFF2-40B4-BE49-F238E27FC236}">
                <a16:creationId xmlns:a16="http://schemas.microsoft.com/office/drawing/2014/main" id="{2DF88512-9E62-4695-B350-39488566A1F7}"/>
              </a:ext>
              <a:ext uri="{C183D7F6-B498-43B3-948B-1728B52AA6E4}">
                <adec:decorative xmlns:adec="http://schemas.microsoft.com/office/drawing/2017/decorative" val="1"/>
              </a:ext>
            </a:extLst>
          </p:cNvPr>
          <p:cNvSpPr/>
          <p:nvPr userDrawn="1"/>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7" name="Прямоугольник 6">
            <a:extLst>
              <a:ext uri="{FF2B5EF4-FFF2-40B4-BE49-F238E27FC236}">
                <a16:creationId xmlns:a16="http://schemas.microsoft.com/office/drawing/2014/main" id="{18CD596D-95F4-4C5C-A0E7-86D747FE70BE}"/>
              </a:ext>
              <a:ext uri="{C183D7F6-B498-43B3-948B-1728B52AA6E4}">
                <adec:decorative xmlns:adec="http://schemas.microsoft.com/office/drawing/2017/decorative" val="1"/>
              </a:ext>
            </a:extLst>
          </p:cNvPr>
          <p:cNvSpPr/>
          <p:nvPr userDrawn="1"/>
        </p:nvSpPr>
        <p:spPr>
          <a:xfrm>
            <a:off x="1038768" y="2130218"/>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8" name="Прямоугольник 7">
            <a:extLst>
              <a:ext uri="{FF2B5EF4-FFF2-40B4-BE49-F238E27FC236}">
                <a16:creationId xmlns:a16="http://schemas.microsoft.com/office/drawing/2014/main" id="{67553E9F-DCBF-4BEE-A261-5AA97361A0E0}"/>
              </a:ext>
              <a:ext uri="{C183D7F6-B498-43B3-948B-1728B52AA6E4}">
                <adec:decorative xmlns:adec="http://schemas.microsoft.com/office/drawing/2017/decorative" val="1"/>
              </a:ext>
            </a:extLst>
          </p:cNvPr>
          <p:cNvSpPr/>
          <p:nvPr userDrawn="1"/>
        </p:nvSpPr>
        <p:spPr>
          <a:xfrm>
            <a:off x="0" y="896641"/>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9" name="Заголовок 1">
            <a:extLst>
              <a:ext uri="{FF2B5EF4-FFF2-40B4-BE49-F238E27FC236}">
                <a16:creationId xmlns:a16="http://schemas.microsoft.com/office/drawing/2014/main" id="{949B0EB0-AEBA-44ED-BC77-4188C7486144}"/>
              </a:ext>
            </a:extLst>
          </p:cNvPr>
          <p:cNvSpPr>
            <a:spLocks noGrp="1"/>
          </p:cNvSpPr>
          <p:nvPr>
            <p:ph type="title" hasCustomPrompt="1"/>
          </p:nvPr>
        </p:nvSpPr>
        <p:spPr>
          <a:xfrm>
            <a:off x="1535371" y="962423"/>
            <a:ext cx="10013710" cy="1216152"/>
          </a:xfrm>
        </p:spPr>
        <p:txBody>
          <a:bodyPr tIns="182880" rtlCol="0" anchor="ctr" anchorCtr="0">
            <a:noAutofit/>
          </a:bodyPr>
          <a:lstStyle>
            <a:lvl1pPr>
              <a:lnSpc>
                <a:spcPct val="100000"/>
              </a:lnSpc>
              <a:defRPr lang="ru-RU" sz="3200">
                <a:solidFill>
                  <a:schemeClr val="bg1"/>
                </a:solidFill>
                <a:latin typeface="Calibri" panose="020F0502020204030204" pitchFamily="34" charset="0"/>
                <a:cs typeface="Calibri" panose="020F0502020204030204" pitchFamily="34" charset="0"/>
              </a:defRPr>
            </a:lvl1pPr>
          </a:lstStyle>
          <a:p>
            <a:pPr rtl="0"/>
            <a:r>
              <a:rPr lang="ru-RU">
                <a:solidFill>
                  <a:schemeClr val="bg1"/>
                </a:solidFill>
              </a:rPr>
              <a:t>Заголовок слайда</a:t>
            </a:r>
          </a:p>
        </p:txBody>
      </p:sp>
      <p:sp>
        <p:nvSpPr>
          <p:cNvPr id="4" name="Заполнитель таблицы 3">
            <a:extLst>
              <a:ext uri="{FF2B5EF4-FFF2-40B4-BE49-F238E27FC236}">
                <a16:creationId xmlns:a16="http://schemas.microsoft.com/office/drawing/2014/main" id="{74D0E84D-2B51-9F8D-82CE-C086143DC605}"/>
              </a:ext>
            </a:extLst>
          </p:cNvPr>
          <p:cNvSpPr>
            <a:spLocks noGrp="1"/>
          </p:cNvSpPr>
          <p:nvPr>
            <p:ph type="tbl" sz="quarter" idx="14" hasCustomPrompt="1"/>
          </p:nvPr>
        </p:nvSpPr>
        <p:spPr>
          <a:xfrm>
            <a:off x="1630363" y="2757951"/>
            <a:ext cx="9918700" cy="3387579"/>
          </a:xfrm>
        </p:spPr>
        <p:txBody>
          <a:bodyPr rtlCol="0" anchor="t"/>
          <a:lstStyle>
            <a:lvl1pPr marL="0" indent="0" algn="ctr">
              <a:buNone/>
              <a:defRPr lang="ru-RU">
                <a:latin typeface="Calibri" panose="020F0502020204030204" pitchFamily="34" charset="0"/>
                <a:cs typeface="Calibri" panose="020F0502020204030204" pitchFamily="34" charset="0"/>
              </a:defRPr>
            </a:lvl1pPr>
          </a:lstStyle>
          <a:p>
            <a:pPr rtl="0"/>
            <a:r>
              <a:rPr lang="ru-RU"/>
              <a:t>Щелкните значок, чтобы добавить таблицу</a:t>
            </a:r>
            <a:endParaRPr lang="ru-RU" dirty="0"/>
          </a:p>
        </p:txBody>
      </p:sp>
      <p:sp>
        <p:nvSpPr>
          <p:cNvPr id="10" name="Прямоугольник 9">
            <a:extLst>
              <a:ext uri="{FF2B5EF4-FFF2-40B4-BE49-F238E27FC236}">
                <a16:creationId xmlns:a16="http://schemas.microsoft.com/office/drawing/2014/main" id="{7278DD10-67BC-4E87-A788-A45C6093F5F8}"/>
              </a:ext>
              <a:ext uri="{C183D7F6-B498-43B3-948B-1728B52AA6E4}">
                <adec:decorative xmlns:adec="http://schemas.microsoft.com/office/drawing/2017/decorative" val="1"/>
              </a:ext>
            </a:extLst>
          </p:cNvPr>
          <p:cNvSpPr/>
          <p:nvPr userDrawn="1"/>
        </p:nvSpPr>
        <p:spPr>
          <a:xfrm>
            <a:off x="-1" y="962423"/>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1" name="Прямоугольник 10">
            <a:extLst>
              <a:ext uri="{FF2B5EF4-FFF2-40B4-BE49-F238E27FC236}">
                <a16:creationId xmlns:a16="http://schemas.microsoft.com/office/drawing/2014/main" id="{916769F5-486B-4B48-A543-2C70359DF66E}"/>
              </a:ext>
              <a:ext uri="{C183D7F6-B498-43B3-948B-1728B52AA6E4}">
                <adec:decorative xmlns:adec="http://schemas.microsoft.com/office/drawing/2017/decorative" val="1"/>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5" name="Нижний колонтитул 4">
            <a:extLst>
              <a:ext uri="{FF2B5EF4-FFF2-40B4-BE49-F238E27FC236}">
                <a16:creationId xmlns:a16="http://schemas.microsoft.com/office/drawing/2014/main" id="{0DB9557B-D9D3-4FA9-2D64-D2F91957D2FC}"/>
              </a:ext>
            </a:extLst>
          </p:cNvPr>
          <p:cNvSpPr>
            <a:spLocks noGrp="1"/>
          </p:cNvSpPr>
          <p:nvPr>
            <p:ph type="ftr" sz="quarter" idx="11"/>
          </p:nvPr>
        </p:nvSpPr>
        <p:spPr>
          <a:xfrm>
            <a:off x="1535372" y="6309360"/>
            <a:ext cx="4946592" cy="457200"/>
          </a:xfrm>
        </p:spPr>
        <p:txBody>
          <a:bodyPr rtlCol="0"/>
          <a:lstStyle>
            <a:defPPr>
              <a:defRPr lang="ru-RU"/>
            </a:defPPr>
            <a:lvl1pPr>
              <a:defRPr>
                <a:latin typeface="Calibri" panose="020F0502020204030204" pitchFamily="34" charset="0"/>
                <a:cs typeface="Calibri" panose="020F0502020204030204" pitchFamily="34" charset="0"/>
              </a:defRPr>
            </a:lvl1pPr>
          </a:lstStyle>
          <a:p>
            <a:r>
              <a:rPr lang="ru-RU"/>
              <a:t>Название презентации</a:t>
            </a:r>
          </a:p>
        </p:txBody>
      </p:sp>
      <p:sp>
        <p:nvSpPr>
          <p:cNvPr id="16" name="Номер слайда 5">
            <a:extLst>
              <a:ext uri="{FF2B5EF4-FFF2-40B4-BE49-F238E27FC236}">
                <a16:creationId xmlns:a16="http://schemas.microsoft.com/office/drawing/2014/main" id="{3BC3F5B3-7690-C0DA-4084-5EFE50E8C162}"/>
              </a:ext>
            </a:extLst>
          </p:cNvPr>
          <p:cNvSpPr>
            <a:spLocks noGrp="1"/>
          </p:cNvSpPr>
          <p:nvPr>
            <p:ph type="sldNum" sz="quarter" idx="12"/>
          </p:nvPr>
        </p:nvSpPr>
        <p:spPr>
          <a:xfrm>
            <a:off x="10569202" y="6309360"/>
            <a:ext cx="979879" cy="457200"/>
          </a:xfrm>
        </p:spPr>
        <p:txBody>
          <a:bodyPr rtlCol="0"/>
          <a:lstStyle>
            <a:lvl1pPr>
              <a:defRPr lang="ru-RU" sz="1200" b="0">
                <a:latin typeface="Calibri" panose="020F0502020204030204" pitchFamily="34" charset="0"/>
                <a:cs typeface="Calibri" panose="020F0502020204030204" pitchFamily="34" charset="0"/>
              </a:defRPr>
            </a:lvl1pPr>
          </a:lstStyle>
          <a:p>
            <a:fld id="{FAEF9944-A4F6-4C59-AEBD-678D6480B8EA}" type="slidenum">
              <a:rPr lang="ru-RU" smtClean="0"/>
              <a:pPr/>
              <a:t>‹#›</a:t>
            </a:fld>
            <a:endParaRPr lang="ru-RU" dirty="0"/>
          </a:p>
        </p:txBody>
      </p:sp>
      <p:sp>
        <p:nvSpPr>
          <p:cNvPr id="17" name="Дата 3">
            <a:extLst>
              <a:ext uri="{FF2B5EF4-FFF2-40B4-BE49-F238E27FC236}">
                <a16:creationId xmlns:a16="http://schemas.microsoft.com/office/drawing/2014/main" id="{99E56FFE-09D7-3078-C9E8-DFE8CF68AAD5}"/>
              </a:ext>
            </a:extLst>
          </p:cNvPr>
          <p:cNvSpPr>
            <a:spLocks noGrp="1"/>
          </p:cNvSpPr>
          <p:nvPr>
            <p:ph type="dt" sz="half" idx="10"/>
          </p:nvPr>
        </p:nvSpPr>
        <p:spPr>
          <a:xfrm>
            <a:off x="6678168" y="6309360"/>
            <a:ext cx="2148840" cy="457200"/>
          </a:xfrm>
        </p:spPr>
        <p:txBody>
          <a:bodyPr rtlCol="0"/>
          <a:lstStyle>
            <a:lvl1pPr algn="l">
              <a:defRPr lang="ru-RU">
                <a:latin typeface="Calibri" panose="020F0502020204030204" pitchFamily="34" charset="0"/>
                <a:cs typeface="Calibri" panose="020F0502020204030204" pitchFamily="34" charset="0"/>
              </a:defRPr>
            </a:lvl1pPr>
          </a:lstStyle>
          <a:p>
            <a:r>
              <a:rPr lang="ru-RU"/>
              <a:t>08.09.20ГГ</a:t>
            </a:r>
          </a:p>
        </p:txBody>
      </p:sp>
    </p:spTree>
    <p:extLst>
      <p:ext uri="{BB962C8B-B14F-4D97-AF65-F5344CB8AC3E}">
        <p14:creationId xmlns:p14="http://schemas.microsoft.com/office/powerpoint/2010/main" val="36845614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Содержимое 1">
    <p:spTree>
      <p:nvGrpSpPr>
        <p:cNvPr id="1" name=""/>
        <p:cNvGrpSpPr/>
        <p:nvPr/>
      </p:nvGrpSpPr>
      <p:grpSpPr>
        <a:xfrm>
          <a:off x="0" y="0"/>
          <a:ext cx="0" cy="0"/>
          <a:chOff x="0" y="0"/>
          <a:chExt cx="0" cy="0"/>
        </a:xfrm>
      </p:grpSpPr>
      <p:sp useBgFill="1">
        <p:nvSpPr>
          <p:cNvPr id="6" name="Прямоугольник 5">
            <a:extLst>
              <a:ext uri="{FF2B5EF4-FFF2-40B4-BE49-F238E27FC236}">
                <a16:creationId xmlns:a16="http://schemas.microsoft.com/office/drawing/2014/main" id="{23DC2F0A-1748-49AE-AF72-D6BBB4F8FEC3}"/>
              </a:ext>
              <a:ext uri="{C183D7F6-B498-43B3-948B-1728B52AA6E4}">
                <adec:decorative xmlns:adec="http://schemas.microsoft.com/office/drawing/2017/decorative" val="1"/>
              </a:ext>
            </a:extLst>
          </p:cNvPr>
          <p:cNvSpPr/>
          <p:nvPr userDrawn="1"/>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7" name="Прямоугольник 6">
            <a:extLst>
              <a:ext uri="{FF2B5EF4-FFF2-40B4-BE49-F238E27FC236}">
                <a16:creationId xmlns:a16="http://schemas.microsoft.com/office/drawing/2014/main" id="{683DF7B1-E0C5-4E09-BB5C-F11EA14D7C95}"/>
              </a:ext>
              <a:ext uri="{C183D7F6-B498-43B3-948B-1728B52AA6E4}">
                <adec:decorative xmlns:adec="http://schemas.microsoft.com/office/drawing/2017/decorative" val="1"/>
              </a:ext>
            </a:extLst>
          </p:cNvPr>
          <p:cNvSpPr/>
          <p:nvPr userDrawn="1"/>
        </p:nvSpPr>
        <p:spPr>
          <a:xfrm>
            <a:off x="0" y="866789"/>
            <a:ext cx="6833381" cy="259421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8" name="Заголовок 1">
            <a:extLst>
              <a:ext uri="{FF2B5EF4-FFF2-40B4-BE49-F238E27FC236}">
                <a16:creationId xmlns:a16="http://schemas.microsoft.com/office/drawing/2014/main" id="{BBC678EC-E47C-4AC2-A75A-7022CECD0031}"/>
              </a:ext>
            </a:extLst>
          </p:cNvPr>
          <p:cNvSpPr>
            <a:spLocks noGrp="1"/>
          </p:cNvSpPr>
          <p:nvPr>
            <p:ph type="title" hasCustomPrompt="1"/>
          </p:nvPr>
        </p:nvSpPr>
        <p:spPr>
          <a:xfrm>
            <a:off x="1434622" y="848455"/>
            <a:ext cx="5102365" cy="2601914"/>
          </a:xfrm>
        </p:spPr>
        <p:txBody>
          <a:bodyPr tIns="182880" rtlCol="0" anchor="ctr" anchorCtr="0">
            <a:noAutofit/>
          </a:bodyPr>
          <a:lstStyle>
            <a:lvl1pPr>
              <a:lnSpc>
                <a:spcPct val="100000"/>
              </a:lnSpc>
              <a:defRPr lang="ru-RU" sz="3200" cap="all" baseline="0">
                <a:solidFill>
                  <a:schemeClr val="bg1"/>
                </a:solidFill>
                <a:latin typeface="Calibri" panose="020F0502020204030204" pitchFamily="34" charset="0"/>
                <a:cs typeface="Calibri" panose="020F0502020204030204" pitchFamily="34" charset="0"/>
              </a:defRPr>
            </a:lvl1pPr>
          </a:lstStyle>
          <a:p>
            <a:pPr rtl="0"/>
            <a:r>
              <a:rPr lang="ru-RU">
                <a:solidFill>
                  <a:schemeClr val="bg1"/>
                </a:solidFill>
              </a:rPr>
              <a:t>ЩЕЛКНИТЕ, ЧТОБЫ ДОБАВИТЬ ЗАГОЛОВОК</a:t>
            </a:r>
          </a:p>
        </p:txBody>
      </p:sp>
      <p:sp>
        <p:nvSpPr>
          <p:cNvPr id="9" name="Прямоугольник 8">
            <a:extLst>
              <a:ext uri="{FF2B5EF4-FFF2-40B4-BE49-F238E27FC236}">
                <a16:creationId xmlns:a16="http://schemas.microsoft.com/office/drawing/2014/main" id="{5E74E69A-5ABD-42DF-A2B0-997A626257D4}"/>
              </a:ext>
              <a:ext uri="{C183D7F6-B498-43B3-948B-1728B52AA6E4}">
                <adec:decorative xmlns:adec="http://schemas.microsoft.com/office/drawing/2017/decorative" val="1"/>
              </a:ext>
            </a:extLst>
          </p:cNvPr>
          <p:cNvSpPr/>
          <p:nvPr userDrawn="1"/>
        </p:nvSpPr>
        <p:spPr>
          <a:xfrm>
            <a:off x="-3063" y="920164"/>
            <a:ext cx="1070775" cy="24661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0" name="Прямоугольник 9">
            <a:extLst>
              <a:ext uri="{FF2B5EF4-FFF2-40B4-BE49-F238E27FC236}">
                <a16:creationId xmlns:a16="http://schemas.microsoft.com/office/drawing/2014/main" id="{EC2B6D0A-4A1F-4B59-B429-AD3FABC74F33}"/>
              </a:ext>
              <a:ext uri="{C183D7F6-B498-43B3-948B-1728B52AA6E4}">
                <adec:decorative xmlns:adec="http://schemas.microsoft.com/office/drawing/2017/decorative" val="1"/>
              </a:ext>
            </a:extLst>
          </p:cNvPr>
          <p:cNvSpPr/>
          <p:nvPr userDrawn="1"/>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1" name="Прямоугольник 10">
            <a:extLst>
              <a:ext uri="{FF2B5EF4-FFF2-40B4-BE49-F238E27FC236}">
                <a16:creationId xmlns:a16="http://schemas.microsoft.com/office/drawing/2014/main" id="{32B66529-F6B7-4C1C-8291-8139628DF6C0}"/>
              </a:ext>
              <a:ext uri="{C183D7F6-B498-43B3-948B-1728B52AA6E4}">
                <adec:decorative xmlns:adec="http://schemas.microsoft.com/office/drawing/2017/decorative" val="1"/>
              </a:ext>
            </a:extLst>
          </p:cNvPr>
          <p:cNvSpPr/>
          <p:nvPr userDrawn="1"/>
        </p:nvSpPr>
        <p:spPr>
          <a:xfrm>
            <a:off x="0" y="848456"/>
            <a:ext cx="6833382" cy="7170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4" name="Прямоугольник 13">
            <a:extLst>
              <a:ext uri="{FF2B5EF4-FFF2-40B4-BE49-F238E27FC236}">
                <a16:creationId xmlns:a16="http://schemas.microsoft.com/office/drawing/2014/main" id="{872245B9-34B5-4F89-8EA6-C018B9D4FA46}"/>
              </a:ext>
              <a:ext uri="{C183D7F6-B498-43B3-948B-1728B52AA6E4}">
                <adec:decorative xmlns:adec="http://schemas.microsoft.com/office/drawing/2017/decorative" val="1"/>
              </a:ext>
            </a:extLst>
          </p:cNvPr>
          <p:cNvSpPr/>
          <p:nvPr userDrawn="1"/>
        </p:nvSpPr>
        <p:spPr>
          <a:xfrm>
            <a:off x="6858023" y="3442673"/>
            <a:ext cx="5333977" cy="3415328"/>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5" name="Прямоугольник 14">
            <a:extLst>
              <a:ext uri="{FF2B5EF4-FFF2-40B4-BE49-F238E27FC236}">
                <a16:creationId xmlns:a16="http://schemas.microsoft.com/office/drawing/2014/main" id="{690814BE-76E8-43EC-9616-A1F02F053AD5}"/>
              </a:ext>
              <a:ext uri="{C183D7F6-B498-43B3-948B-1728B52AA6E4}">
                <adec:decorative xmlns:adec="http://schemas.microsoft.com/office/drawing/2017/decorative" val="1"/>
              </a:ext>
            </a:extLst>
          </p:cNvPr>
          <p:cNvSpPr/>
          <p:nvPr userDrawn="1"/>
        </p:nvSpPr>
        <p:spPr>
          <a:xfrm>
            <a:off x="0" y="3396996"/>
            <a:ext cx="1219200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6" name="Объект 2">
            <a:extLst>
              <a:ext uri="{FF2B5EF4-FFF2-40B4-BE49-F238E27FC236}">
                <a16:creationId xmlns:a16="http://schemas.microsoft.com/office/drawing/2014/main" id="{F8AAA0A6-9D4B-4AA2-82F0-77E5ECF4B647}"/>
              </a:ext>
            </a:extLst>
          </p:cNvPr>
          <p:cNvSpPr>
            <a:spLocks noGrp="1"/>
          </p:cNvSpPr>
          <p:nvPr>
            <p:ph idx="1" hasCustomPrompt="1"/>
          </p:nvPr>
        </p:nvSpPr>
        <p:spPr>
          <a:xfrm>
            <a:off x="7386762" y="3928342"/>
            <a:ext cx="4162319" cy="2285000"/>
          </a:xfrm>
        </p:spPr>
        <p:txBody>
          <a:bodyPr rtlCol="0" anchor="ctr">
            <a:normAutofit/>
          </a:bodyPr>
          <a:lstStyle>
            <a:lvl1pPr marL="0" indent="0">
              <a:lnSpc>
                <a:spcPct val="100000"/>
              </a:lnSpc>
              <a:spcAft>
                <a:spcPts val="600"/>
              </a:spcAft>
              <a:buNone/>
              <a:defRPr lang="ru-RU" sz="1800" b="0">
                <a:latin typeface="Calibri" panose="020F0502020204030204" pitchFamily="34" charset="0"/>
                <a:cs typeface="Calibri" panose="020F0502020204030204" pitchFamily="34" charset="0"/>
              </a:defRPr>
            </a:lvl1pPr>
          </a:lstStyle>
          <a:p>
            <a:pPr rtl="0"/>
            <a:r>
              <a:rPr lang="ru-RU"/>
              <a:t>Текст слайда</a:t>
            </a:r>
          </a:p>
        </p:txBody>
      </p:sp>
      <p:sp>
        <p:nvSpPr>
          <p:cNvPr id="17" name="Нижний колонтитул 12">
            <a:extLst>
              <a:ext uri="{FF2B5EF4-FFF2-40B4-BE49-F238E27FC236}">
                <a16:creationId xmlns:a16="http://schemas.microsoft.com/office/drawing/2014/main" id="{8E3FFD99-95F0-47A4-8642-FB9FECEC4F37}"/>
              </a:ext>
            </a:extLst>
          </p:cNvPr>
          <p:cNvSpPr>
            <a:spLocks noGrp="1"/>
          </p:cNvSpPr>
          <p:nvPr>
            <p:ph type="ftr" sz="quarter" idx="11"/>
          </p:nvPr>
        </p:nvSpPr>
        <p:spPr>
          <a:xfrm>
            <a:off x="1525917" y="6309360"/>
            <a:ext cx="4946592" cy="457200"/>
          </a:xfrm>
        </p:spPr>
        <p:txBody>
          <a:bodyPr rtlCol="0"/>
          <a:lstStyle>
            <a:lvl1pPr>
              <a:defRPr lang="ru-RU" sz="1200" kern="1200" spc="150" baseline="0" dirty="0">
                <a:solidFill>
                  <a:schemeClr val="tx1">
                    <a:lumMod val="75000"/>
                    <a:lumOff val="25000"/>
                  </a:schemeClr>
                </a:solidFill>
                <a:latin typeface="Calibri" panose="020F0502020204030204" pitchFamily="34" charset="0"/>
                <a:ea typeface="+mn-ea"/>
                <a:cs typeface="Calibri" panose="020F0502020204030204" pitchFamily="34" charset="0"/>
              </a:defRPr>
            </a:lvl1pPr>
          </a:lstStyle>
          <a:p>
            <a:r>
              <a:rPr lang="ru-RU"/>
              <a:t>Заголовок презентации</a:t>
            </a:r>
            <a:endParaRPr lang="ru-RU">
              <a:latin typeface="Calibri" panose="020F0502020204030204" pitchFamily="34" charset="0"/>
            </a:endParaRPr>
          </a:p>
        </p:txBody>
      </p:sp>
      <p:sp>
        <p:nvSpPr>
          <p:cNvPr id="18" name="Прямоугольник 17">
            <a:extLst>
              <a:ext uri="{FF2B5EF4-FFF2-40B4-BE49-F238E27FC236}">
                <a16:creationId xmlns:a16="http://schemas.microsoft.com/office/drawing/2014/main" id="{94727536-E532-4015-A178-0ABB6B09C661}"/>
              </a:ext>
              <a:ext uri="{C183D7F6-B498-43B3-948B-1728B52AA6E4}">
                <adec:decorative xmlns:adec="http://schemas.microsoft.com/office/drawing/2017/decorative" val="1"/>
              </a:ext>
            </a:extLst>
          </p:cNvPr>
          <p:cNvSpPr/>
          <p:nvPr userDrawn="1"/>
        </p:nvSpPr>
        <p:spPr>
          <a:xfrm rot="5400000">
            <a:off x="3398931"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19" name="Дата 11">
            <a:extLst>
              <a:ext uri="{FF2B5EF4-FFF2-40B4-BE49-F238E27FC236}">
                <a16:creationId xmlns:a16="http://schemas.microsoft.com/office/drawing/2014/main" id="{22977876-C29D-4D32-9948-303465AEC312}"/>
              </a:ext>
            </a:extLst>
          </p:cNvPr>
          <p:cNvSpPr>
            <a:spLocks noGrp="1"/>
          </p:cNvSpPr>
          <p:nvPr>
            <p:ph type="dt" sz="half" idx="10"/>
          </p:nvPr>
        </p:nvSpPr>
        <p:spPr>
          <a:xfrm>
            <a:off x="7377730" y="6309360"/>
            <a:ext cx="2736329" cy="457200"/>
          </a:xfrm>
        </p:spPr>
        <p:txBody>
          <a:bodyPr rtlCol="0"/>
          <a:lstStyle>
            <a:defPPr>
              <a:defRPr lang="ru-RU"/>
            </a:defPPr>
            <a:lvl1pPr>
              <a:defRPr>
                <a:latin typeface="Calibri" panose="020F0502020204030204" pitchFamily="34" charset="0"/>
                <a:cs typeface="Calibri" panose="020F0502020204030204" pitchFamily="34" charset="0"/>
              </a:defRPr>
            </a:lvl1pPr>
          </a:lstStyle>
          <a:p>
            <a:r>
              <a:rPr lang="ru-RU"/>
              <a:t>08.09.20ГГ</a:t>
            </a:r>
          </a:p>
        </p:txBody>
      </p:sp>
      <p:sp>
        <p:nvSpPr>
          <p:cNvPr id="20" name="Номер слайда 15">
            <a:extLst>
              <a:ext uri="{FF2B5EF4-FFF2-40B4-BE49-F238E27FC236}">
                <a16:creationId xmlns:a16="http://schemas.microsoft.com/office/drawing/2014/main" id="{6A7BC11E-2EF0-4989-9A7E-7AB377DB8534}"/>
              </a:ext>
            </a:extLst>
          </p:cNvPr>
          <p:cNvSpPr>
            <a:spLocks noGrp="1"/>
          </p:cNvSpPr>
          <p:nvPr>
            <p:ph type="sldNum" sz="quarter" idx="12"/>
          </p:nvPr>
        </p:nvSpPr>
        <p:spPr>
          <a:xfrm>
            <a:off x="10569202" y="6309360"/>
            <a:ext cx="979879" cy="457200"/>
          </a:xfrm>
        </p:spPr>
        <p:txBody>
          <a:bodyPr rtlCol="0"/>
          <a:lstStyle>
            <a:lvl1pPr>
              <a:defRPr lang="ru-RU" sz="1200" b="0">
                <a:latin typeface="Calibri" panose="020F0502020204030204" pitchFamily="34" charset="0"/>
                <a:cs typeface="Calibri" panose="020F0502020204030204" pitchFamily="34" charset="0"/>
              </a:defRPr>
            </a:lvl1pPr>
          </a:lstStyle>
          <a:p>
            <a:fld id="{FAEF9944-A4F6-4C59-AEBD-678D6480B8EA}" type="slidenum">
              <a:rPr lang="ru-RU" smtClean="0"/>
              <a:pPr/>
              <a:t>‹#›</a:t>
            </a:fld>
            <a:endParaRPr lang="ru-RU" dirty="0"/>
          </a:p>
        </p:txBody>
      </p:sp>
      <p:sp>
        <p:nvSpPr>
          <p:cNvPr id="2" name="Прямоугольник 1">
            <a:extLst>
              <a:ext uri="{FF2B5EF4-FFF2-40B4-BE49-F238E27FC236}">
                <a16:creationId xmlns:a16="http://schemas.microsoft.com/office/drawing/2014/main" id="{50557ABF-B75C-BD78-1A04-E483A57A9491}"/>
              </a:ext>
              <a:ext uri="{C183D7F6-B498-43B3-948B-1728B52AA6E4}">
                <adec:decorative xmlns:adec="http://schemas.microsoft.com/office/drawing/2017/decorative" val="1"/>
              </a:ext>
            </a:extLst>
          </p:cNvPr>
          <p:cNvSpPr/>
          <p:nvPr userDrawn="1"/>
        </p:nvSpPr>
        <p:spPr>
          <a:xfrm>
            <a:off x="1067712" y="0"/>
            <a:ext cx="5728216" cy="84552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19767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0786F82F-1B47-46ED-8EAE-53EF71E59E9A}"/>
              </a:ext>
              <a:ext uri="{C183D7F6-B498-43B3-948B-1728B52AA6E4}">
                <adec:decorative xmlns:adec="http://schemas.microsoft.com/office/drawing/2017/decorative" val="1"/>
              </a:ext>
            </a:extLst>
          </p:cNvPr>
          <p:cNvSpPr/>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
        <p:nvSpPr>
          <p:cNvPr id="2" name="Заголовок 1"/>
          <p:cNvSpPr>
            <a:spLocks noGrp="1"/>
          </p:cNvSpPr>
          <p:nvPr>
            <p:ph type="title"/>
          </p:nvPr>
        </p:nvSpPr>
        <p:spPr>
          <a:xfrm>
            <a:off x="642918" y="705113"/>
            <a:ext cx="3411973" cy="5197498"/>
          </a:xfrm>
          <a:prstGeom prst="rect">
            <a:avLst/>
          </a:prstGeom>
        </p:spPr>
        <p:txBody>
          <a:bodyPr vert="horz" lIns="109728" tIns="109728" rIns="109728" bIns="91440" rtlCol="0" anchor="ctr">
            <a:normAutofit/>
          </a:bodyPr>
          <a:lstStyle>
            <a:defPPr>
              <a:defRPr lang="ru-RU"/>
            </a:defPPr>
          </a:lstStyle>
          <a:p>
            <a:pPr rtl="0"/>
            <a:r>
              <a:rPr lang="ru-RU"/>
              <a:t>Образец заголовка</a:t>
            </a:r>
            <a:endParaRPr lang="ru-RU" dirty="0"/>
          </a:p>
        </p:txBody>
      </p:sp>
      <p:sp>
        <p:nvSpPr>
          <p:cNvPr id="3" name="Текст 2"/>
          <p:cNvSpPr>
            <a:spLocks noGrp="1"/>
          </p:cNvSpPr>
          <p:nvPr>
            <p:ph type="body" idx="1"/>
          </p:nvPr>
        </p:nvSpPr>
        <p:spPr>
          <a:xfrm>
            <a:off x="5376671" y="705113"/>
            <a:ext cx="6172412" cy="5197497"/>
          </a:xfrm>
          <a:prstGeom prst="rect">
            <a:avLst/>
          </a:prstGeom>
        </p:spPr>
        <p:txBody>
          <a:bodyPr vert="horz" lIns="109728" tIns="109728" rIns="109728" bIns="91440" rtlCol="0" anchor="ctr">
            <a:normAutofit/>
          </a:bodyPr>
          <a:lstStyle>
            <a:defPPr>
              <a:defRPr lang="ru-RU"/>
            </a:defPPr>
          </a:lstStyle>
          <a:p>
            <a:pPr lvl="0" rtl="0"/>
            <a:r>
              <a:rPr lang="ru-RU" dirty="0"/>
              <a:t>Щелкните, чтобы изменить стили текста образца слайда</a:t>
            </a:r>
          </a:p>
          <a:p>
            <a:pPr lvl="1" rtl="0"/>
            <a:r>
              <a:rPr lang="ru-RU" dirty="0"/>
              <a:t>Второй уровень</a:t>
            </a:r>
          </a:p>
          <a:p>
            <a:pPr lvl="2" rtl="0"/>
            <a:r>
              <a:rPr lang="ru-RU" dirty="0"/>
              <a:t>Третий уровень</a:t>
            </a:r>
          </a:p>
          <a:p>
            <a:pPr lvl="3" rtl="0"/>
            <a:r>
              <a:rPr lang="ru-RU" dirty="0"/>
              <a:t>Четвертый уровень</a:t>
            </a:r>
          </a:p>
          <a:p>
            <a:pPr lvl="4" rtl="0"/>
            <a:r>
              <a:rPr lang="ru-RU" dirty="0"/>
              <a:t>Пятый уровень</a:t>
            </a:r>
          </a:p>
        </p:txBody>
      </p:sp>
      <p:sp>
        <p:nvSpPr>
          <p:cNvPr id="4" name="Дата 3"/>
          <p:cNvSpPr>
            <a:spLocks noGrp="1"/>
          </p:cNvSpPr>
          <p:nvPr>
            <p:ph type="dt" sz="half" idx="2"/>
          </p:nvPr>
        </p:nvSpPr>
        <p:spPr>
          <a:xfrm>
            <a:off x="5376671" y="6309360"/>
            <a:ext cx="4549612" cy="457200"/>
          </a:xfrm>
          <a:prstGeom prst="rect">
            <a:avLst/>
          </a:prstGeom>
        </p:spPr>
        <p:txBody>
          <a:bodyPr vert="horz" lIns="109728" tIns="109728" rIns="109728" bIns="91440" rtlCol="0" anchor="ctr"/>
          <a:lstStyle>
            <a:lvl1pPr algn="l">
              <a:defRPr lang="ru-RU" sz="1200" spc="150" baseline="0">
                <a:solidFill>
                  <a:schemeClr val="tx1">
                    <a:lumMod val="75000"/>
                    <a:lumOff val="25000"/>
                  </a:schemeClr>
                </a:solidFill>
                <a:latin typeface="Calibri" panose="020F0502020204030204" pitchFamily="34" charset="0"/>
                <a:cs typeface="Calibri" panose="020F0502020204030204" pitchFamily="34" charset="0"/>
              </a:defRPr>
            </a:lvl1pPr>
          </a:lstStyle>
          <a:p>
            <a:r>
              <a:rPr lang="ru-RU"/>
              <a:t>08.09.20ГГ</a:t>
            </a:r>
            <a:endParaRPr lang="ru-RU">
              <a:latin typeface="Calibri" panose="020F0502020204030204" pitchFamily="34" charset="0"/>
            </a:endParaRPr>
          </a:p>
        </p:txBody>
      </p:sp>
      <p:sp>
        <p:nvSpPr>
          <p:cNvPr id="5" name="Нижний колонтитул 4"/>
          <p:cNvSpPr>
            <a:spLocks noGrp="1"/>
          </p:cNvSpPr>
          <p:nvPr>
            <p:ph type="ftr" sz="quarter" idx="3"/>
          </p:nvPr>
        </p:nvSpPr>
        <p:spPr>
          <a:xfrm>
            <a:off x="642918" y="6309360"/>
            <a:ext cx="3411973" cy="457200"/>
          </a:xfrm>
          <a:prstGeom prst="rect">
            <a:avLst/>
          </a:prstGeom>
        </p:spPr>
        <p:txBody>
          <a:bodyPr vert="horz" lIns="109728" tIns="109728" rIns="109728" bIns="91440" rtlCol="0" anchor="ctr"/>
          <a:lstStyle>
            <a:lvl1pPr algn="l">
              <a:defRPr lang="ru-RU" sz="1200" spc="150" baseline="0">
                <a:solidFill>
                  <a:schemeClr val="tx1">
                    <a:lumMod val="75000"/>
                    <a:lumOff val="25000"/>
                  </a:schemeClr>
                </a:solidFill>
                <a:latin typeface="Calibri" panose="020F0502020204030204" pitchFamily="34" charset="0"/>
                <a:cs typeface="Calibri" panose="020F0502020204030204" pitchFamily="34" charset="0"/>
              </a:defRPr>
            </a:lvl1pPr>
          </a:lstStyle>
          <a:p>
            <a:r>
              <a:rPr lang="ru-RU"/>
              <a:t>Название презентации</a:t>
            </a:r>
            <a:endParaRPr lang="ru-RU">
              <a:latin typeface="Calibri" panose="020F0502020204030204" pitchFamily="34" charset="0"/>
            </a:endParaRPr>
          </a:p>
        </p:txBody>
      </p:sp>
      <p:sp>
        <p:nvSpPr>
          <p:cNvPr id="6" name="Номер слайда 5"/>
          <p:cNvSpPr>
            <a:spLocks noGrp="1"/>
          </p:cNvSpPr>
          <p:nvPr>
            <p:ph type="sldNum" sz="quarter" idx="4"/>
          </p:nvPr>
        </p:nvSpPr>
        <p:spPr>
          <a:xfrm>
            <a:off x="10569202" y="6309360"/>
            <a:ext cx="979879" cy="457200"/>
          </a:xfrm>
          <a:prstGeom prst="rect">
            <a:avLst/>
          </a:prstGeom>
        </p:spPr>
        <p:txBody>
          <a:bodyPr vert="horz" lIns="109728" tIns="109728" rIns="109728" bIns="91440" rtlCol="0" anchor="b"/>
          <a:lstStyle>
            <a:lvl1pPr algn="r">
              <a:defRPr lang="ru-RU" sz="1600" b="1" spc="150" baseline="0">
                <a:solidFill>
                  <a:schemeClr val="tx1">
                    <a:lumMod val="75000"/>
                    <a:lumOff val="25000"/>
                  </a:schemeClr>
                </a:solidFill>
                <a:latin typeface="Calibri" panose="020F0502020204030204" pitchFamily="34" charset="0"/>
                <a:cs typeface="Calibri" panose="020F0502020204030204" pitchFamily="34" charset="0"/>
              </a:defRPr>
            </a:lvl1pPr>
          </a:lstStyle>
          <a:p>
            <a:fld id="{FAEF9944-A4F6-4C59-AEBD-678D6480B8EA}" type="slidenum">
              <a:rPr lang="ru-RU" smtClean="0"/>
              <a:pPr/>
              <a:t>‹#›</a:t>
            </a:fld>
            <a:endParaRPr lang="ru-RU" dirty="0">
              <a:latin typeface="Calibri" panose="020F0502020204030204" pitchFamily="34" charset="0"/>
            </a:endParaRPr>
          </a:p>
        </p:txBody>
      </p:sp>
      <p:sp>
        <p:nvSpPr>
          <p:cNvPr id="21" name="Прямоугольник 20">
            <a:extLst>
              <a:ext uri="{FF2B5EF4-FFF2-40B4-BE49-F238E27FC236}">
                <a16:creationId xmlns:a16="http://schemas.microsoft.com/office/drawing/2014/main" id="{EF1BAF6F-6275-4646-9C59-331B29B9550F}"/>
              </a:ext>
            </a:extLst>
          </p:cNvPr>
          <p:cNvSpPr/>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ru-RU"/>
            </a:defPPr>
          </a:lstStyle>
          <a:p>
            <a:pPr algn="ctr" rtl="0"/>
            <a:endParaRPr lang="ru-RU"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01293271"/>
      </p:ext>
    </p:extLst>
  </p:cSld>
  <p:clrMap bg1="lt1" tx1="dk1" bg2="lt2" tx2="dk2" accent1="accent1" accent2="accent2" accent3="accent3" accent4="accent4" accent5="accent5" accent6="accent6" hlink="hlink" folHlink="folHlink"/>
  <p:sldLayoutIdLst>
    <p:sldLayoutId id="2147483682" r:id="rId1"/>
    <p:sldLayoutId id="2147483662" r:id="rId2"/>
    <p:sldLayoutId id="2147483681" r:id="rId3"/>
    <p:sldLayoutId id="2147483664" r:id="rId4"/>
    <p:sldLayoutId id="2147483678" r:id="rId5"/>
    <p:sldLayoutId id="2147483661" r:id="rId6"/>
    <p:sldLayoutId id="2147483676" r:id="rId7"/>
    <p:sldLayoutId id="2147483677" r:id="rId8"/>
    <p:sldLayoutId id="2147483679" r:id="rId9"/>
    <p:sldLayoutId id="2147483685" r:id="rId10"/>
    <p:sldLayoutId id="2147483675" r:id="rId11"/>
    <p:sldLayoutId id="2147483666" r:id="rId12"/>
    <p:sldLayoutId id="2147483674" r:id="rId13"/>
  </p:sldLayoutIdLst>
  <p:hf sldNum="0" hdr="0" ftr="0" dt="0"/>
  <p:txStyles>
    <p:titleStyle>
      <a:lvl1pPr algn="l" defTabSz="914400" rtl="0" eaLnBrk="1" latinLnBrk="0" hangingPunct="1">
        <a:lnSpc>
          <a:spcPct val="150000"/>
        </a:lnSpc>
        <a:spcBef>
          <a:spcPct val="0"/>
        </a:spcBef>
        <a:buNone/>
        <a:defRPr lang="ru-RU" sz="3200" b="1" kern="1200" spc="150" baseline="0">
          <a:solidFill>
            <a:schemeClr val="tx1">
              <a:lumMod val="75000"/>
              <a:lumOff val="25000"/>
            </a:schemeClr>
          </a:solidFill>
          <a:latin typeface="Calibri" panose="020F0502020204030204" pitchFamily="34" charset="0"/>
          <a:ea typeface="+mj-ea"/>
          <a:cs typeface="Calibri" panose="020F0502020204030204" pitchFamily="34" charset="0"/>
        </a:defRPr>
      </a:lvl1pPr>
    </p:titleStyle>
    <p:bodyStyle>
      <a:lvl1pPr marL="283464" indent="-285750" algn="l" defTabSz="914400" rtl="0" eaLnBrk="1" latinLnBrk="0" hangingPunct="1">
        <a:lnSpc>
          <a:spcPct val="140000"/>
        </a:lnSpc>
        <a:spcBef>
          <a:spcPts val="930"/>
        </a:spcBef>
        <a:buFont typeface="Wingdings" panose="05000000000000000000" pitchFamily="2" charset="2"/>
        <a:buChar char="§"/>
        <a:defRPr lang="ru-RU" sz="1800" b="1" kern="1200" spc="150" baseline="0">
          <a:solidFill>
            <a:schemeClr val="tx1">
              <a:lumMod val="75000"/>
              <a:lumOff val="25000"/>
            </a:schemeClr>
          </a:solidFill>
          <a:latin typeface="Calibri" panose="020F0502020204030204" pitchFamily="34" charset="0"/>
          <a:ea typeface="+mn-ea"/>
          <a:cs typeface="Calibri" panose="020F0502020204030204" pitchFamily="34" charset="0"/>
        </a:defRPr>
      </a:lvl1pPr>
      <a:lvl2pPr marL="566928" indent="-285750" algn="l" defTabSz="914400" rtl="0" eaLnBrk="1" latinLnBrk="0" hangingPunct="1">
        <a:lnSpc>
          <a:spcPct val="140000"/>
        </a:lnSpc>
        <a:spcBef>
          <a:spcPts val="930"/>
        </a:spcBef>
        <a:buFont typeface="Wingdings" panose="05000000000000000000" pitchFamily="2" charset="2"/>
        <a:buChar char="§"/>
        <a:defRPr lang="ru-RU" sz="1600" i="0" kern="1200" spc="150" baseline="0">
          <a:solidFill>
            <a:schemeClr val="tx1">
              <a:lumMod val="75000"/>
              <a:lumOff val="25000"/>
            </a:schemeClr>
          </a:solidFill>
          <a:latin typeface="Calibri" panose="020F0502020204030204" pitchFamily="34" charset="0"/>
          <a:ea typeface="+mn-ea"/>
          <a:cs typeface="Calibri" panose="020F0502020204030204" pitchFamily="34" charset="0"/>
        </a:defRPr>
      </a:lvl2pPr>
      <a:lvl3pPr marL="850392" indent="-283464" algn="l" defTabSz="914400" rtl="0" eaLnBrk="1" latinLnBrk="0" hangingPunct="1">
        <a:lnSpc>
          <a:spcPct val="100000"/>
        </a:lnSpc>
        <a:spcBef>
          <a:spcPts val="930"/>
        </a:spcBef>
        <a:buFont typeface="Wingdings" panose="05000000000000000000" pitchFamily="2" charset="2"/>
        <a:buChar char="§"/>
        <a:defRPr lang="ru-RU" sz="1400" i="0" kern="1200" spc="150" baseline="0">
          <a:solidFill>
            <a:schemeClr val="tx1">
              <a:lumMod val="75000"/>
              <a:lumOff val="25000"/>
            </a:schemeClr>
          </a:solidFill>
          <a:latin typeface="Calibri" panose="020F0502020204030204" pitchFamily="34" charset="0"/>
          <a:ea typeface="+mn-ea"/>
          <a:cs typeface="Calibri" panose="020F0502020204030204" pitchFamily="34" charset="0"/>
        </a:defRPr>
      </a:lvl3pPr>
      <a:lvl4pPr marL="1133856" indent="-283464" algn="l" defTabSz="914400" rtl="0" eaLnBrk="1" latinLnBrk="0" hangingPunct="1">
        <a:lnSpc>
          <a:spcPct val="140000"/>
        </a:lnSpc>
        <a:spcBef>
          <a:spcPts val="930"/>
        </a:spcBef>
        <a:buFont typeface="Wingdings" panose="05000000000000000000" pitchFamily="2" charset="2"/>
        <a:buChar char="§"/>
        <a:defRPr lang="ru-RU" sz="1400" i="0" kern="1200" spc="150" baseline="0">
          <a:solidFill>
            <a:schemeClr val="tx1">
              <a:lumMod val="75000"/>
              <a:lumOff val="25000"/>
            </a:schemeClr>
          </a:solidFill>
          <a:latin typeface="Calibri" panose="020F0502020204030204" pitchFamily="34" charset="0"/>
          <a:ea typeface="+mn-ea"/>
          <a:cs typeface="Calibri" panose="020F0502020204030204" pitchFamily="34" charset="0"/>
        </a:defRPr>
      </a:lvl4pPr>
      <a:lvl5pPr marL="1417320" indent="-283464" algn="l" defTabSz="914400" rtl="0" eaLnBrk="1" latinLnBrk="0" hangingPunct="1">
        <a:lnSpc>
          <a:spcPct val="140000"/>
        </a:lnSpc>
        <a:spcBef>
          <a:spcPts val="930"/>
        </a:spcBef>
        <a:buFont typeface="Wingdings" panose="05000000000000000000" pitchFamily="2" charset="2"/>
        <a:buChar char="§"/>
        <a:defRPr lang="ru-RU" sz="1400" i="0" kern="1200" spc="150" baseline="0">
          <a:solidFill>
            <a:schemeClr val="tx1">
              <a:lumMod val="75000"/>
              <a:lumOff val="25000"/>
            </a:schemeClr>
          </a:solidFill>
          <a:latin typeface="Calibri" panose="020F0502020204030204" pitchFamily="34" charset="0"/>
          <a:ea typeface="+mn-ea"/>
          <a:cs typeface="Calibri" panose="020F0502020204030204" pitchFamily="34" charset="0"/>
        </a:defRPr>
      </a:lvl5pPr>
      <a:lvl6pPr marL="1920240" indent="-320040" algn="l" defTabSz="914400" rtl="0" eaLnBrk="1" latinLnBrk="0" hangingPunct="1">
        <a:lnSpc>
          <a:spcPct val="111000"/>
        </a:lnSpc>
        <a:spcBef>
          <a:spcPts val="930"/>
        </a:spcBef>
        <a:buFont typeface="Corbel" panose="020B0503020204020204" pitchFamily="34" charset="0"/>
        <a:buChar char="–"/>
        <a:defRPr lang="ru-RU"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lang="ru-RU"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lang="ru-RU"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lang="ru-RU" sz="1400" i="1" kern="1200">
          <a:solidFill>
            <a:schemeClr val="accent1">
              <a:lumMod val="75000"/>
            </a:schemeClr>
          </a:solidFill>
          <a:latin typeface="+mn-lt"/>
          <a:ea typeface="+mn-ea"/>
          <a:cs typeface="+mn-cs"/>
        </a:defRPr>
      </a:lvl9pPr>
    </p:bodyStyle>
    <p:otherStyle>
      <a:defPPr>
        <a:defRPr lang="ru-RU"/>
      </a:defPPr>
      <a:lvl1pPr marL="0" algn="l" defTabSz="914400" rtl="0" eaLnBrk="1" latinLnBrk="0" hangingPunct="1">
        <a:defRPr lang="ru-RU" sz="1800" kern="1200">
          <a:solidFill>
            <a:schemeClr val="tx1"/>
          </a:solidFill>
          <a:latin typeface="+mn-lt"/>
          <a:ea typeface="+mn-ea"/>
          <a:cs typeface="+mn-cs"/>
        </a:defRPr>
      </a:lvl1pPr>
      <a:lvl2pPr marL="457200" algn="l" defTabSz="914400" rtl="0" eaLnBrk="1" latinLnBrk="0" hangingPunct="1">
        <a:defRPr lang="ru-RU" sz="1800" kern="1200">
          <a:solidFill>
            <a:schemeClr val="tx1"/>
          </a:solidFill>
          <a:latin typeface="+mn-lt"/>
          <a:ea typeface="+mn-ea"/>
          <a:cs typeface="+mn-cs"/>
        </a:defRPr>
      </a:lvl2pPr>
      <a:lvl3pPr marL="914400" algn="l" defTabSz="914400" rtl="0" eaLnBrk="1" latinLnBrk="0" hangingPunct="1">
        <a:defRPr lang="ru-RU" sz="1800" kern="1200">
          <a:solidFill>
            <a:schemeClr val="tx1"/>
          </a:solidFill>
          <a:latin typeface="+mn-lt"/>
          <a:ea typeface="+mn-ea"/>
          <a:cs typeface="+mn-cs"/>
        </a:defRPr>
      </a:lvl3pPr>
      <a:lvl4pPr marL="1371600" algn="l" defTabSz="914400" rtl="0" eaLnBrk="1" latinLnBrk="0" hangingPunct="1">
        <a:defRPr lang="ru-RU" sz="1800" kern="1200">
          <a:solidFill>
            <a:schemeClr val="tx1"/>
          </a:solidFill>
          <a:latin typeface="+mn-lt"/>
          <a:ea typeface="+mn-ea"/>
          <a:cs typeface="+mn-cs"/>
        </a:defRPr>
      </a:lvl4pPr>
      <a:lvl5pPr marL="1828800" algn="l" defTabSz="914400" rtl="0" eaLnBrk="1" latinLnBrk="0" hangingPunct="1">
        <a:defRPr lang="ru-RU" sz="1800" kern="1200">
          <a:solidFill>
            <a:schemeClr val="tx1"/>
          </a:solidFill>
          <a:latin typeface="+mn-lt"/>
          <a:ea typeface="+mn-ea"/>
          <a:cs typeface="+mn-cs"/>
        </a:defRPr>
      </a:lvl5pPr>
      <a:lvl6pPr marL="2286000" algn="l" defTabSz="914400" rtl="0" eaLnBrk="1" latinLnBrk="0" hangingPunct="1">
        <a:defRPr lang="ru-RU" sz="1800" kern="1200">
          <a:solidFill>
            <a:schemeClr val="tx1"/>
          </a:solidFill>
          <a:latin typeface="+mn-lt"/>
          <a:ea typeface="+mn-ea"/>
          <a:cs typeface="+mn-cs"/>
        </a:defRPr>
      </a:lvl6pPr>
      <a:lvl7pPr marL="2743200" algn="l" defTabSz="914400" rtl="0" eaLnBrk="1" latinLnBrk="0" hangingPunct="1">
        <a:defRPr lang="ru-RU" sz="1800" kern="1200">
          <a:solidFill>
            <a:schemeClr val="tx1"/>
          </a:solidFill>
          <a:latin typeface="+mn-lt"/>
          <a:ea typeface="+mn-ea"/>
          <a:cs typeface="+mn-cs"/>
        </a:defRPr>
      </a:lvl7pPr>
      <a:lvl8pPr marL="3200400" algn="l" defTabSz="914400" rtl="0" eaLnBrk="1" latinLnBrk="0" hangingPunct="1">
        <a:defRPr lang="ru-RU" sz="1800" kern="1200">
          <a:solidFill>
            <a:schemeClr val="tx1"/>
          </a:solidFill>
          <a:latin typeface="+mn-lt"/>
          <a:ea typeface="+mn-ea"/>
          <a:cs typeface="+mn-cs"/>
        </a:defRPr>
      </a:lvl8pPr>
      <a:lvl9pPr marL="3657600" algn="l" defTabSz="914400" rtl="0" eaLnBrk="1" latinLnBrk="0" hangingPunct="1">
        <a:defRPr lang="ru-RU"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id="{0814B6A3-5F3E-4909-8ED5-87FE82492264}"/>
              </a:ext>
            </a:extLst>
          </p:cNvPr>
          <p:cNvSpPr>
            <a:spLocks noGrp="1"/>
          </p:cNvSpPr>
          <p:nvPr>
            <p:ph type="ctrTitle"/>
          </p:nvPr>
        </p:nvSpPr>
        <p:spPr>
          <a:xfrm>
            <a:off x="1386629" y="825687"/>
            <a:ext cx="9643772" cy="5201730"/>
          </a:xfrm>
        </p:spPr>
        <p:txBody>
          <a:bodyPr vert="horz" lIns="109728" tIns="109728" rIns="109728" bIns="91440" rtlCol="0" anchor="ctr">
            <a:normAutofit/>
          </a:bodyPr>
          <a:lstStyle>
            <a:defPPr>
              <a:defRPr lang="ru-RU"/>
            </a:defPPr>
          </a:lstStyle>
          <a:p>
            <a:pPr rtl="0"/>
            <a:r>
              <a:rPr lang="ru-RU"/>
              <a:t>Базовая презентация</a:t>
            </a:r>
          </a:p>
        </p:txBody>
      </p:sp>
      <p:pic>
        <p:nvPicPr>
          <p:cNvPr id="3" name="Рисунок 2">
            <a:extLst>
              <a:ext uri="{FF2B5EF4-FFF2-40B4-BE49-F238E27FC236}">
                <a16:creationId xmlns:a16="http://schemas.microsoft.com/office/drawing/2014/main" id="{C99ED9EA-55FA-4848-9D9D-85673DA763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23907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id="{0814B6A3-5F3E-4909-8ED5-87FE82492264}"/>
              </a:ext>
            </a:extLst>
          </p:cNvPr>
          <p:cNvSpPr>
            <a:spLocks noGrp="1"/>
          </p:cNvSpPr>
          <p:nvPr>
            <p:ph type="ctrTitle"/>
          </p:nvPr>
        </p:nvSpPr>
        <p:spPr>
          <a:xfrm>
            <a:off x="1617664" y="4667250"/>
            <a:ext cx="5727002" cy="2064690"/>
          </a:xfrm>
        </p:spPr>
        <p:txBody>
          <a:bodyPr vert="horz" lIns="109728" tIns="109728" rIns="109728" bIns="91440" rtlCol="0" anchor="ctr">
            <a:normAutofit fontScale="90000"/>
          </a:bodyPr>
          <a:lstStyle>
            <a:defPPr>
              <a:defRPr lang="ru-RU"/>
            </a:defPPr>
          </a:lstStyle>
          <a:p>
            <a:pPr algn="ctr" rtl="0"/>
            <a:r>
              <a:rPr lang="ru-RU" dirty="0">
                <a:solidFill>
                  <a:schemeClr val="tx1">
                    <a:lumMod val="65000"/>
                    <a:lumOff val="35000"/>
                  </a:schemeClr>
                </a:solidFill>
              </a:rPr>
              <a:t>Знак что на фото родом из блокадного Ленинграда</a:t>
            </a:r>
          </a:p>
        </p:txBody>
      </p:sp>
      <p:pic>
        <p:nvPicPr>
          <p:cNvPr id="1028" name="Picture 4" descr="Поделка школьников. Блокадная ласточка. Фотография из интернета.">
            <a:extLst>
              <a:ext uri="{FF2B5EF4-FFF2-40B4-BE49-F238E27FC236}">
                <a16:creationId xmlns:a16="http://schemas.microsoft.com/office/drawing/2014/main" id="{83799C8A-3438-4C52-A34E-91A9B1D60A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95374" y="904875"/>
            <a:ext cx="6543676" cy="35950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Заголовок 6">
            <a:extLst>
              <a:ext uri="{FF2B5EF4-FFF2-40B4-BE49-F238E27FC236}">
                <a16:creationId xmlns:a16="http://schemas.microsoft.com/office/drawing/2014/main" id="{3E1E2613-451F-4ED2-8D33-4E6C73EEE39C}"/>
              </a:ext>
            </a:extLst>
          </p:cNvPr>
          <p:cNvSpPr txBox="1">
            <a:spLocks/>
          </p:cNvSpPr>
          <p:nvPr/>
        </p:nvSpPr>
        <p:spPr>
          <a:xfrm>
            <a:off x="7344666" y="1443037"/>
            <a:ext cx="5238750" cy="3971925"/>
          </a:xfrm>
          <a:prstGeom prst="rect">
            <a:avLst/>
          </a:prstGeom>
        </p:spPr>
        <p:txBody>
          <a:bodyPr vert="horz" lIns="109728" tIns="109728" rIns="109728" bIns="91440" rtlCol="0" anchor="ctr" anchorCtr="0">
            <a:noAutofit/>
          </a:bodyPr>
          <a:lstStyle>
            <a:defPPr>
              <a:defRPr lang="ru-RU"/>
            </a:defPPr>
            <a:lvl1pPr algn="l" defTabSz="914400" rtl="0" eaLnBrk="1" latinLnBrk="0" hangingPunct="1">
              <a:lnSpc>
                <a:spcPct val="100000"/>
              </a:lnSpc>
              <a:spcBef>
                <a:spcPct val="0"/>
              </a:spcBef>
              <a:buNone/>
              <a:defRPr lang="ru-RU" sz="4000" b="1" kern="1200" cap="all" spc="150" baseline="0">
                <a:solidFill>
                  <a:schemeClr val="bg1"/>
                </a:solidFill>
                <a:latin typeface="Calibri" panose="020F0502020204030204" pitchFamily="34" charset="0"/>
                <a:ea typeface="+mj-ea"/>
                <a:cs typeface="Calibri" panose="020F0502020204030204" pitchFamily="34" charset="0"/>
              </a:defRPr>
            </a:lvl1pPr>
          </a:lstStyle>
          <a:p>
            <a:pPr algn="ctr"/>
            <a:r>
              <a:rPr lang="ru-RU" sz="850" dirty="0">
                <a:solidFill>
                  <a:schemeClr val="tx1">
                    <a:lumMod val="65000"/>
                    <a:lumOff val="35000"/>
                  </a:schemeClr>
                </a:solidFill>
              </a:rPr>
              <a:t>Весной сорок второго года</a:t>
            </a:r>
            <a:br>
              <a:rPr lang="ru-RU" sz="850" dirty="0">
                <a:solidFill>
                  <a:schemeClr val="tx1">
                    <a:lumMod val="65000"/>
                    <a:lumOff val="35000"/>
                  </a:schemeClr>
                </a:solidFill>
              </a:rPr>
            </a:br>
            <a:r>
              <a:rPr lang="ru-RU" sz="850" dirty="0">
                <a:solidFill>
                  <a:schemeClr val="tx1">
                    <a:lumMod val="65000"/>
                    <a:lumOff val="35000"/>
                  </a:schemeClr>
                </a:solidFill>
              </a:rPr>
              <a:t>множество ленинградцев</a:t>
            </a:r>
            <a:br>
              <a:rPr lang="ru-RU" sz="850" dirty="0">
                <a:solidFill>
                  <a:schemeClr val="tx1">
                    <a:lumMod val="65000"/>
                    <a:lumOff val="35000"/>
                  </a:schemeClr>
                </a:solidFill>
              </a:rPr>
            </a:br>
            <a:r>
              <a:rPr lang="ru-RU" sz="850" dirty="0">
                <a:solidFill>
                  <a:schemeClr val="tx1">
                    <a:lumMod val="65000"/>
                    <a:lumOff val="35000"/>
                  </a:schemeClr>
                </a:solidFill>
              </a:rPr>
              <a:t>носило на груди жетон —</a:t>
            </a:r>
            <a:br>
              <a:rPr lang="ru-RU" sz="850" dirty="0">
                <a:solidFill>
                  <a:schemeClr val="tx1">
                    <a:lumMod val="65000"/>
                    <a:lumOff val="35000"/>
                  </a:schemeClr>
                </a:solidFill>
              </a:rPr>
            </a:br>
            <a:r>
              <a:rPr lang="ru-RU" sz="850" dirty="0">
                <a:solidFill>
                  <a:schemeClr val="tx1">
                    <a:lumMod val="65000"/>
                    <a:lumOff val="35000"/>
                  </a:schemeClr>
                </a:solidFill>
              </a:rPr>
              <a:t>ласточку с письмом в клюве.</a:t>
            </a:r>
            <a:br>
              <a:rPr lang="ru-RU" sz="850" dirty="0">
                <a:solidFill>
                  <a:schemeClr val="tx1">
                    <a:lumMod val="65000"/>
                    <a:lumOff val="35000"/>
                  </a:schemeClr>
                </a:solidFill>
              </a:rPr>
            </a:br>
            <a:br>
              <a:rPr lang="ru-RU" sz="850" dirty="0">
                <a:solidFill>
                  <a:schemeClr val="tx1">
                    <a:lumMod val="65000"/>
                    <a:lumOff val="35000"/>
                  </a:schemeClr>
                </a:solidFill>
              </a:rPr>
            </a:br>
            <a:r>
              <a:rPr lang="ru-RU" sz="850" dirty="0">
                <a:solidFill>
                  <a:schemeClr val="tx1">
                    <a:lumMod val="65000"/>
                    <a:lumOff val="35000"/>
                  </a:schemeClr>
                </a:solidFill>
              </a:rPr>
              <a:t>Сквозь года, и радость, и невзгоды</a:t>
            </a:r>
            <a:br>
              <a:rPr lang="ru-RU" sz="850" dirty="0">
                <a:solidFill>
                  <a:schemeClr val="tx1">
                    <a:lumMod val="65000"/>
                    <a:lumOff val="35000"/>
                  </a:schemeClr>
                </a:solidFill>
              </a:rPr>
            </a:br>
            <a:r>
              <a:rPr lang="ru-RU" sz="850" dirty="0">
                <a:solidFill>
                  <a:schemeClr val="tx1">
                    <a:lumMod val="65000"/>
                    <a:lumOff val="35000"/>
                  </a:schemeClr>
                </a:solidFill>
              </a:rPr>
              <a:t>вечно будет мне сиять одна —</a:t>
            </a:r>
            <a:br>
              <a:rPr lang="ru-RU" sz="850" dirty="0">
                <a:solidFill>
                  <a:schemeClr val="tx1">
                    <a:lumMod val="65000"/>
                    <a:lumOff val="35000"/>
                  </a:schemeClr>
                </a:solidFill>
              </a:rPr>
            </a:br>
            <a:r>
              <a:rPr lang="ru-RU" sz="850" dirty="0">
                <a:solidFill>
                  <a:schemeClr val="tx1">
                    <a:lumMod val="65000"/>
                    <a:lumOff val="35000"/>
                  </a:schemeClr>
                </a:solidFill>
              </a:rPr>
              <a:t>та весна сорок второго года,</a:t>
            </a:r>
            <a:br>
              <a:rPr lang="ru-RU" sz="850" dirty="0">
                <a:solidFill>
                  <a:schemeClr val="tx1">
                    <a:lumMod val="65000"/>
                    <a:lumOff val="35000"/>
                  </a:schemeClr>
                </a:solidFill>
              </a:rPr>
            </a:br>
            <a:r>
              <a:rPr lang="ru-RU" sz="850" dirty="0">
                <a:solidFill>
                  <a:schemeClr val="tx1">
                    <a:lumMod val="65000"/>
                    <a:lumOff val="35000"/>
                  </a:schemeClr>
                </a:solidFill>
              </a:rPr>
              <a:t>в осажденном городе весна.</a:t>
            </a:r>
            <a:br>
              <a:rPr lang="ru-RU" sz="850" dirty="0">
                <a:solidFill>
                  <a:schemeClr val="tx1">
                    <a:lumMod val="65000"/>
                    <a:lumOff val="35000"/>
                  </a:schemeClr>
                </a:solidFill>
              </a:rPr>
            </a:br>
            <a:br>
              <a:rPr lang="ru-RU" sz="850" dirty="0">
                <a:solidFill>
                  <a:schemeClr val="tx1">
                    <a:lumMod val="65000"/>
                    <a:lumOff val="35000"/>
                  </a:schemeClr>
                </a:solidFill>
              </a:rPr>
            </a:br>
            <a:r>
              <a:rPr lang="ru-RU" sz="850" dirty="0">
                <a:solidFill>
                  <a:schemeClr val="tx1">
                    <a:lumMod val="65000"/>
                    <a:lumOff val="35000"/>
                  </a:schemeClr>
                </a:solidFill>
              </a:rPr>
              <a:t>Маленькую ласточку из жести</a:t>
            </a:r>
            <a:br>
              <a:rPr lang="ru-RU" sz="850" dirty="0">
                <a:solidFill>
                  <a:schemeClr val="tx1">
                    <a:lumMod val="65000"/>
                    <a:lumOff val="35000"/>
                  </a:schemeClr>
                </a:solidFill>
              </a:rPr>
            </a:br>
            <a:r>
              <a:rPr lang="ru-RU" sz="850" dirty="0">
                <a:solidFill>
                  <a:schemeClr val="tx1">
                    <a:lumMod val="65000"/>
                    <a:lumOff val="35000"/>
                  </a:schemeClr>
                </a:solidFill>
              </a:rPr>
              <a:t>я носила на груди сама.</a:t>
            </a:r>
            <a:br>
              <a:rPr lang="ru-RU" sz="850" dirty="0">
                <a:solidFill>
                  <a:schemeClr val="tx1">
                    <a:lumMod val="65000"/>
                    <a:lumOff val="35000"/>
                  </a:schemeClr>
                </a:solidFill>
              </a:rPr>
            </a:br>
            <a:r>
              <a:rPr lang="ru-RU" sz="850" dirty="0">
                <a:solidFill>
                  <a:schemeClr val="tx1">
                    <a:lumMod val="65000"/>
                    <a:lumOff val="35000"/>
                  </a:schemeClr>
                </a:solidFill>
              </a:rPr>
              <a:t>Это было знаком доброй вести,</a:t>
            </a:r>
            <a:br>
              <a:rPr lang="ru-RU" sz="850" dirty="0">
                <a:solidFill>
                  <a:schemeClr val="tx1">
                    <a:lumMod val="65000"/>
                    <a:lumOff val="35000"/>
                  </a:schemeClr>
                </a:solidFill>
              </a:rPr>
            </a:br>
            <a:r>
              <a:rPr lang="ru-RU" sz="850" dirty="0">
                <a:solidFill>
                  <a:schemeClr val="tx1">
                    <a:lumMod val="65000"/>
                    <a:lumOff val="35000"/>
                  </a:schemeClr>
                </a:solidFill>
              </a:rPr>
              <a:t>это означало: «Жду письма».</a:t>
            </a:r>
            <a:br>
              <a:rPr lang="ru-RU" sz="850" dirty="0">
                <a:solidFill>
                  <a:schemeClr val="tx1">
                    <a:lumMod val="65000"/>
                    <a:lumOff val="35000"/>
                  </a:schemeClr>
                </a:solidFill>
              </a:rPr>
            </a:br>
            <a:br>
              <a:rPr lang="ru-RU" sz="850" dirty="0">
                <a:solidFill>
                  <a:schemeClr val="tx1">
                    <a:lumMod val="65000"/>
                    <a:lumOff val="35000"/>
                  </a:schemeClr>
                </a:solidFill>
              </a:rPr>
            </a:br>
            <a:r>
              <a:rPr lang="ru-RU" sz="850" dirty="0">
                <a:solidFill>
                  <a:schemeClr val="tx1">
                    <a:lumMod val="65000"/>
                    <a:lumOff val="35000"/>
                  </a:schemeClr>
                </a:solidFill>
              </a:rPr>
              <a:t>Этот знак придумала блокада.</a:t>
            </a:r>
            <a:br>
              <a:rPr lang="ru-RU" sz="850" dirty="0">
                <a:solidFill>
                  <a:schemeClr val="tx1">
                    <a:lumMod val="65000"/>
                    <a:lumOff val="35000"/>
                  </a:schemeClr>
                </a:solidFill>
              </a:rPr>
            </a:br>
            <a:r>
              <a:rPr lang="ru-RU" sz="850" dirty="0">
                <a:solidFill>
                  <a:schemeClr val="tx1">
                    <a:lumMod val="65000"/>
                    <a:lumOff val="35000"/>
                  </a:schemeClr>
                </a:solidFill>
              </a:rPr>
              <a:t>Знали мы, что только самолет,</a:t>
            </a:r>
            <a:br>
              <a:rPr lang="ru-RU" sz="850" dirty="0">
                <a:solidFill>
                  <a:schemeClr val="tx1">
                    <a:lumMod val="65000"/>
                    <a:lumOff val="35000"/>
                  </a:schemeClr>
                </a:solidFill>
              </a:rPr>
            </a:br>
            <a:r>
              <a:rPr lang="ru-RU" sz="850" dirty="0">
                <a:solidFill>
                  <a:schemeClr val="tx1">
                    <a:lumMod val="65000"/>
                    <a:lumOff val="35000"/>
                  </a:schemeClr>
                </a:solidFill>
              </a:rPr>
              <a:t>только птица к нам, до Ленинграда,</a:t>
            </a:r>
            <a:br>
              <a:rPr lang="ru-RU" sz="850" dirty="0">
                <a:solidFill>
                  <a:schemeClr val="tx1">
                    <a:lumMod val="65000"/>
                    <a:lumOff val="35000"/>
                  </a:schemeClr>
                </a:solidFill>
              </a:rPr>
            </a:br>
            <a:r>
              <a:rPr lang="ru-RU" sz="850" dirty="0">
                <a:solidFill>
                  <a:schemeClr val="tx1">
                    <a:lumMod val="65000"/>
                    <a:lumOff val="35000"/>
                  </a:schemeClr>
                </a:solidFill>
              </a:rPr>
              <a:t>с милой-милой родины дойдет.</a:t>
            </a:r>
            <a:br>
              <a:rPr lang="ru-RU" sz="850" dirty="0">
                <a:solidFill>
                  <a:schemeClr val="tx1">
                    <a:lumMod val="65000"/>
                    <a:lumOff val="35000"/>
                  </a:schemeClr>
                </a:solidFill>
              </a:rPr>
            </a:br>
            <a:br>
              <a:rPr lang="ru-RU" sz="850" dirty="0">
                <a:solidFill>
                  <a:schemeClr val="tx1">
                    <a:lumMod val="65000"/>
                    <a:lumOff val="35000"/>
                  </a:schemeClr>
                </a:solidFill>
              </a:rPr>
            </a:br>
            <a:r>
              <a:rPr lang="ru-RU" sz="850" dirty="0">
                <a:solidFill>
                  <a:schemeClr val="tx1">
                    <a:lumMod val="65000"/>
                    <a:lumOff val="35000"/>
                  </a:schemeClr>
                </a:solidFill>
              </a:rPr>
              <a:t>…Сколько писем с той поры мне было.</a:t>
            </a:r>
            <a:br>
              <a:rPr lang="ru-RU" sz="850" dirty="0">
                <a:solidFill>
                  <a:schemeClr val="tx1">
                    <a:lumMod val="65000"/>
                    <a:lumOff val="35000"/>
                  </a:schemeClr>
                </a:solidFill>
              </a:rPr>
            </a:br>
            <a:r>
              <a:rPr lang="ru-RU" sz="850" dirty="0">
                <a:solidFill>
                  <a:schemeClr val="tx1">
                    <a:lumMod val="65000"/>
                    <a:lumOff val="35000"/>
                  </a:schemeClr>
                </a:solidFill>
              </a:rPr>
              <a:t>Отчего же кажется самой,</a:t>
            </a:r>
            <a:br>
              <a:rPr lang="ru-RU" sz="850" dirty="0">
                <a:solidFill>
                  <a:schemeClr val="tx1">
                    <a:lumMod val="65000"/>
                    <a:lumOff val="35000"/>
                  </a:schemeClr>
                </a:solidFill>
              </a:rPr>
            </a:br>
            <a:r>
              <a:rPr lang="ru-RU" sz="850" dirty="0">
                <a:solidFill>
                  <a:schemeClr val="tx1">
                    <a:lumMod val="65000"/>
                    <a:lumOff val="35000"/>
                  </a:schemeClr>
                </a:solidFill>
              </a:rPr>
              <a:t>что доныне я не получила</a:t>
            </a:r>
            <a:br>
              <a:rPr lang="ru-RU" sz="850" dirty="0">
                <a:solidFill>
                  <a:schemeClr val="tx1">
                    <a:lumMod val="65000"/>
                    <a:lumOff val="35000"/>
                  </a:schemeClr>
                </a:solidFill>
              </a:rPr>
            </a:br>
            <a:r>
              <a:rPr lang="ru-RU" sz="850" dirty="0">
                <a:solidFill>
                  <a:schemeClr val="tx1">
                    <a:lumMod val="65000"/>
                    <a:lumOff val="35000"/>
                  </a:schemeClr>
                </a:solidFill>
              </a:rPr>
              <a:t>самое желанное письмо?!</a:t>
            </a:r>
            <a:br>
              <a:rPr lang="ru-RU" sz="850" dirty="0">
                <a:solidFill>
                  <a:schemeClr val="tx1">
                    <a:lumMod val="65000"/>
                    <a:lumOff val="35000"/>
                  </a:schemeClr>
                </a:solidFill>
              </a:rPr>
            </a:br>
            <a:br>
              <a:rPr lang="ru-RU" sz="850" dirty="0">
                <a:solidFill>
                  <a:schemeClr val="tx1">
                    <a:lumMod val="65000"/>
                    <a:lumOff val="35000"/>
                  </a:schemeClr>
                </a:solidFill>
              </a:rPr>
            </a:br>
            <a:r>
              <a:rPr lang="ru-RU" sz="850" dirty="0">
                <a:solidFill>
                  <a:schemeClr val="tx1">
                    <a:lumMod val="65000"/>
                    <a:lumOff val="35000"/>
                  </a:schemeClr>
                </a:solidFill>
              </a:rPr>
              <a:t>Чтобы к жизни, вставшей за словами,</a:t>
            </a:r>
            <a:br>
              <a:rPr lang="ru-RU" sz="850" dirty="0">
                <a:solidFill>
                  <a:schemeClr val="tx1">
                    <a:lumMod val="65000"/>
                    <a:lumOff val="35000"/>
                  </a:schemeClr>
                </a:solidFill>
              </a:rPr>
            </a:br>
            <a:r>
              <a:rPr lang="ru-RU" sz="850" dirty="0">
                <a:solidFill>
                  <a:schemeClr val="tx1">
                    <a:lumMod val="65000"/>
                    <a:lumOff val="35000"/>
                  </a:schemeClr>
                </a:solidFill>
              </a:rPr>
              <a:t>к правде, влитой в каждую строку,</a:t>
            </a:r>
            <a:br>
              <a:rPr lang="ru-RU" sz="850" dirty="0">
                <a:solidFill>
                  <a:schemeClr val="tx1">
                    <a:lumMod val="65000"/>
                    <a:lumOff val="35000"/>
                  </a:schemeClr>
                </a:solidFill>
              </a:rPr>
            </a:br>
            <a:r>
              <a:rPr lang="ru-RU" sz="850" dirty="0">
                <a:solidFill>
                  <a:schemeClr val="tx1">
                    <a:lumMod val="65000"/>
                    <a:lumOff val="35000"/>
                  </a:schemeClr>
                </a:solidFill>
              </a:rPr>
              <a:t>совестью припасть бы, как устами</a:t>
            </a:r>
            <a:br>
              <a:rPr lang="ru-RU" sz="850" dirty="0">
                <a:solidFill>
                  <a:schemeClr val="tx1">
                    <a:lumMod val="65000"/>
                    <a:lumOff val="35000"/>
                  </a:schemeClr>
                </a:solidFill>
              </a:rPr>
            </a:br>
            <a:r>
              <a:rPr lang="ru-RU" sz="850" dirty="0">
                <a:solidFill>
                  <a:schemeClr val="tx1">
                    <a:lumMod val="65000"/>
                    <a:lumOff val="35000"/>
                  </a:schemeClr>
                </a:solidFill>
              </a:rPr>
              <a:t>в раскаленный полдень — к роднику.</a:t>
            </a:r>
            <a:br>
              <a:rPr lang="ru-RU" sz="850" dirty="0">
                <a:solidFill>
                  <a:schemeClr val="tx1">
                    <a:lumMod val="65000"/>
                    <a:lumOff val="35000"/>
                  </a:schemeClr>
                </a:solidFill>
              </a:rPr>
            </a:br>
            <a:br>
              <a:rPr lang="ru-RU" sz="850" dirty="0">
                <a:solidFill>
                  <a:schemeClr val="tx1">
                    <a:lumMod val="65000"/>
                    <a:lumOff val="35000"/>
                  </a:schemeClr>
                </a:solidFill>
              </a:rPr>
            </a:br>
            <a:r>
              <a:rPr lang="ru-RU" sz="850" dirty="0">
                <a:solidFill>
                  <a:schemeClr val="tx1">
                    <a:lumMod val="65000"/>
                    <a:lumOff val="35000"/>
                  </a:schemeClr>
                </a:solidFill>
              </a:rPr>
              <a:t>Кто не написал его? Не выслал?</a:t>
            </a:r>
            <a:br>
              <a:rPr lang="ru-RU" sz="850" dirty="0">
                <a:solidFill>
                  <a:schemeClr val="tx1">
                    <a:lumMod val="65000"/>
                    <a:lumOff val="35000"/>
                  </a:schemeClr>
                </a:solidFill>
              </a:rPr>
            </a:br>
            <a:r>
              <a:rPr lang="ru-RU" sz="850" dirty="0">
                <a:solidFill>
                  <a:schemeClr val="tx1">
                    <a:lumMod val="65000"/>
                    <a:lumOff val="35000"/>
                  </a:schemeClr>
                </a:solidFill>
              </a:rPr>
              <a:t>Счастье ли? Победа ли? Беда?</a:t>
            </a:r>
            <a:br>
              <a:rPr lang="ru-RU" sz="850" dirty="0">
                <a:solidFill>
                  <a:schemeClr val="tx1">
                    <a:lumMod val="65000"/>
                    <a:lumOff val="35000"/>
                  </a:schemeClr>
                </a:solidFill>
              </a:rPr>
            </a:br>
            <a:r>
              <a:rPr lang="ru-RU" sz="850" dirty="0">
                <a:solidFill>
                  <a:schemeClr val="tx1">
                    <a:lumMod val="65000"/>
                    <a:lumOff val="35000"/>
                  </a:schemeClr>
                </a:solidFill>
              </a:rPr>
              <a:t>Или друг, который не отыскан</a:t>
            </a:r>
            <a:br>
              <a:rPr lang="ru-RU" sz="850" dirty="0">
                <a:solidFill>
                  <a:schemeClr val="tx1">
                    <a:lumMod val="65000"/>
                    <a:lumOff val="35000"/>
                  </a:schemeClr>
                </a:solidFill>
              </a:rPr>
            </a:br>
            <a:r>
              <a:rPr lang="ru-RU" sz="850" dirty="0">
                <a:solidFill>
                  <a:schemeClr val="tx1">
                    <a:lumMod val="65000"/>
                    <a:lumOff val="35000"/>
                  </a:schemeClr>
                </a:solidFill>
              </a:rPr>
              <a:t>и не узнан мною навсегда?</a:t>
            </a:r>
            <a:br>
              <a:rPr lang="ru-RU" sz="850" dirty="0">
                <a:solidFill>
                  <a:schemeClr val="tx1">
                    <a:lumMod val="65000"/>
                    <a:lumOff val="35000"/>
                  </a:schemeClr>
                </a:solidFill>
              </a:rPr>
            </a:br>
            <a:br>
              <a:rPr lang="ru-RU" sz="850" dirty="0">
                <a:solidFill>
                  <a:schemeClr val="tx1">
                    <a:lumMod val="65000"/>
                    <a:lumOff val="35000"/>
                  </a:schemeClr>
                </a:solidFill>
              </a:rPr>
            </a:br>
            <a:r>
              <a:rPr lang="ru-RU" sz="850" dirty="0">
                <a:solidFill>
                  <a:schemeClr val="tx1">
                    <a:lumMod val="65000"/>
                    <a:lumOff val="35000"/>
                  </a:schemeClr>
                </a:solidFill>
              </a:rPr>
              <a:t>Или где-нибудь доныне бродит</a:t>
            </a:r>
            <a:br>
              <a:rPr lang="ru-RU" sz="850" dirty="0">
                <a:solidFill>
                  <a:schemeClr val="tx1">
                    <a:lumMod val="65000"/>
                    <a:lumOff val="35000"/>
                  </a:schemeClr>
                </a:solidFill>
              </a:rPr>
            </a:br>
            <a:r>
              <a:rPr lang="ru-RU" sz="850" dirty="0">
                <a:solidFill>
                  <a:schemeClr val="tx1">
                    <a:lumMod val="65000"/>
                    <a:lumOff val="35000"/>
                  </a:schemeClr>
                </a:solidFill>
              </a:rPr>
              <a:t>то письмо, желанное, как свет?</a:t>
            </a:r>
            <a:br>
              <a:rPr lang="ru-RU" sz="850" dirty="0">
                <a:solidFill>
                  <a:schemeClr val="tx1">
                    <a:lumMod val="65000"/>
                    <a:lumOff val="35000"/>
                  </a:schemeClr>
                </a:solidFill>
              </a:rPr>
            </a:br>
            <a:r>
              <a:rPr lang="ru-RU" sz="850" dirty="0">
                <a:solidFill>
                  <a:schemeClr val="tx1">
                    <a:lumMod val="65000"/>
                    <a:lumOff val="35000"/>
                  </a:schemeClr>
                </a:solidFill>
              </a:rPr>
              <a:t>Ищет адрес мой и не находит</a:t>
            </a:r>
            <a:br>
              <a:rPr lang="ru-RU" sz="850" dirty="0">
                <a:solidFill>
                  <a:schemeClr val="tx1">
                    <a:lumMod val="65000"/>
                    <a:lumOff val="35000"/>
                  </a:schemeClr>
                </a:solidFill>
              </a:rPr>
            </a:br>
            <a:r>
              <a:rPr lang="ru-RU" sz="850" dirty="0">
                <a:solidFill>
                  <a:schemeClr val="tx1">
                    <a:lumMod val="65000"/>
                    <a:lumOff val="35000"/>
                  </a:schemeClr>
                </a:solidFill>
              </a:rPr>
              <a:t>и, томясь, тоскует: где ж ответ?</a:t>
            </a:r>
            <a:br>
              <a:rPr lang="ru-RU" sz="850" dirty="0">
                <a:solidFill>
                  <a:schemeClr val="tx1">
                    <a:lumMod val="65000"/>
                    <a:lumOff val="35000"/>
                  </a:schemeClr>
                </a:solidFill>
              </a:rPr>
            </a:br>
            <a:br>
              <a:rPr lang="ru-RU" sz="850" dirty="0">
                <a:solidFill>
                  <a:schemeClr val="tx1">
                    <a:lumMod val="65000"/>
                    <a:lumOff val="35000"/>
                  </a:schemeClr>
                </a:solidFill>
              </a:rPr>
            </a:br>
            <a:r>
              <a:rPr lang="ru-RU" sz="850" dirty="0">
                <a:solidFill>
                  <a:schemeClr val="tx1">
                    <a:lumMod val="65000"/>
                    <a:lumOff val="35000"/>
                  </a:schemeClr>
                </a:solidFill>
              </a:rPr>
              <a:t>Или близок день, и непременно</a:t>
            </a:r>
            <a:br>
              <a:rPr lang="ru-RU" sz="850" dirty="0">
                <a:solidFill>
                  <a:schemeClr val="tx1">
                    <a:lumMod val="65000"/>
                    <a:lumOff val="35000"/>
                  </a:schemeClr>
                </a:solidFill>
              </a:rPr>
            </a:br>
            <a:r>
              <a:rPr lang="ru-RU" sz="850" dirty="0">
                <a:solidFill>
                  <a:schemeClr val="tx1">
                    <a:lumMod val="65000"/>
                    <a:lumOff val="35000"/>
                  </a:schemeClr>
                </a:solidFill>
              </a:rPr>
              <a:t>в час большой душевной тишины</a:t>
            </a:r>
            <a:br>
              <a:rPr lang="ru-RU" sz="850" dirty="0">
                <a:solidFill>
                  <a:schemeClr val="tx1">
                    <a:lumMod val="65000"/>
                    <a:lumOff val="35000"/>
                  </a:schemeClr>
                </a:solidFill>
              </a:rPr>
            </a:br>
            <a:r>
              <a:rPr lang="ru-RU" sz="850" dirty="0">
                <a:solidFill>
                  <a:schemeClr val="tx1">
                    <a:lumMod val="65000"/>
                    <a:lumOff val="35000"/>
                  </a:schemeClr>
                </a:solidFill>
              </a:rPr>
              <a:t>я приму неслыханной, нетленной</a:t>
            </a:r>
            <a:br>
              <a:rPr lang="ru-RU" sz="850" dirty="0">
                <a:solidFill>
                  <a:schemeClr val="tx1">
                    <a:lumMod val="65000"/>
                    <a:lumOff val="35000"/>
                  </a:schemeClr>
                </a:solidFill>
              </a:rPr>
            </a:br>
            <a:r>
              <a:rPr lang="ru-RU" sz="850" dirty="0">
                <a:solidFill>
                  <a:schemeClr val="tx1">
                    <a:lumMod val="65000"/>
                    <a:lumOff val="35000"/>
                  </a:schemeClr>
                </a:solidFill>
              </a:rPr>
              <a:t>весть, идущую еще с войны…</a:t>
            </a:r>
            <a:br>
              <a:rPr lang="ru-RU" sz="850" dirty="0">
                <a:solidFill>
                  <a:schemeClr val="tx1">
                    <a:lumMod val="65000"/>
                    <a:lumOff val="35000"/>
                  </a:schemeClr>
                </a:solidFill>
              </a:rPr>
            </a:br>
            <a:br>
              <a:rPr lang="ru-RU" sz="850" dirty="0">
                <a:solidFill>
                  <a:schemeClr val="tx1">
                    <a:lumMod val="65000"/>
                    <a:lumOff val="35000"/>
                  </a:schemeClr>
                </a:solidFill>
              </a:rPr>
            </a:br>
            <a:r>
              <a:rPr lang="ru-RU" sz="850" dirty="0">
                <a:solidFill>
                  <a:schemeClr val="tx1">
                    <a:lumMod val="65000"/>
                    <a:lumOff val="35000"/>
                  </a:schemeClr>
                </a:solidFill>
              </a:rPr>
              <a:t>О, найди меня, гори со мною,</a:t>
            </a:r>
            <a:br>
              <a:rPr lang="ru-RU" sz="850" dirty="0">
                <a:solidFill>
                  <a:schemeClr val="tx1">
                    <a:lumMod val="65000"/>
                    <a:lumOff val="35000"/>
                  </a:schemeClr>
                </a:solidFill>
              </a:rPr>
            </a:br>
            <a:r>
              <a:rPr lang="ru-RU" sz="850" dirty="0">
                <a:solidFill>
                  <a:schemeClr val="tx1">
                    <a:lumMod val="65000"/>
                    <a:lumOff val="35000"/>
                  </a:schemeClr>
                </a:solidFill>
              </a:rPr>
              <a:t>ты, давно обещанная мне</a:t>
            </a:r>
            <a:br>
              <a:rPr lang="ru-RU" sz="850" dirty="0">
                <a:solidFill>
                  <a:schemeClr val="tx1">
                    <a:lumMod val="65000"/>
                    <a:lumOff val="35000"/>
                  </a:schemeClr>
                </a:solidFill>
              </a:rPr>
            </a:br>
            <a:r>
              <a:rPr lang="ru-RU" sz="850" dirty="0">
                <a:solidFill>
                  <a:schemeClr val="tx1">
                    <a:lumMod val="65000"/>
                    <a:lumOff val="35000"/>
                  </a:schemeClr>
                </a:solidFill>
              </a:rPr>
              <a:t>всем, что было,- даже той смешною</a:t>
            </a:r>
            <a:br>
              <a:rPr lang="ru-RU" sz="850" dirty="0">
                <a:solidFill>
                  <a:schemeClr val="tx1">
                    <a:lumMod val="65000"/>
                    <a:lumOff val="35000"/>
                  </a:schemeClr>
                </a:solidFill>
              </a:rPr>
            </a:br>
            <a:r>
              <a:rPr lang="ru-RU" sz="850" dirty="0">
                <a:solidFill>
                  <a:schemeClr val="tx1">
                    <a:lumMod val="65000"/>
                    <a:lumOff val="35000"/>
                  </a:schemeClr>
                </a:solidFill>
              </a:rPr>
              <a:t>ласточкой, в осаде, на войне…</a:t>
            </a:r>
            <a:br>
              <a:rPr lang="ru-RU" sz="850" dirty="0">
                <a:solidFill>
                  <a:schemeClr val="tx1">
                    <a:lumMod val="65000"/>
                    <a:lumOff val="35000"/>
                  </a:schemeClr>
                </a:solidFill>
              </a:rPr>
            </a:br>
            <a:br>
              <a:rPr lang="ru-RU" sz="850" b="0" i="0" dirty="0">
                <a:solidFill>
                  <a:srgbClr val="333333"/>
                </a:solidFill>
                <a:effectLst/>
                <a:latin typeface="commissioner"/>
              </a:rPr>
            </a:br>
            <a:r>
              <a:rPr lang="ru-RU" sz="850" b="1" i="0" dirty="0">
                <a:solidFill>
                  <a:srgbClr val="333333"/>
                </a:solidFill>
                <a:effectLst/>
                <a:latin typeface="commissioner"/>
              </a:rPr>
              <a:t>Ольга Берггольц</a:t>
            </a:r>
            <a:endParaRPr lang="ru-RU" sz="850" dirty="0">
              <a:solidFill>
                <a:schemeClr val="tx1">
                  <a:lumMod val="65000"/>
                  <a:lumOff val="35000"/>
                </a:schemeClr>
              </a:solidFill>
            </a:endParaRPr>
          </a:p>
        </p:txBody>
      </p:sp>
      <p:pic>
        <p:nvPicPr>
          <p:cNvPr id="3" name="Ольга Берггольц - Блокадная ласточка">
            <a:hlinkClick r:id="" action="ppaction://media"/>
            <a:extLst>
              <a:ext uri="{FF2B5EF4-FFF2-40B4-BE49-F238E27FC236}">
                <a16:creationId xmlns:a16="http://schemas.microsoft.com/office/drawing/2014/main" id="{57744B95-004C-4D60-B552-1BA0BAD7FF75}"/>
              </a:ext>
            </a:extLst>
          </p:cNvPr>
          <p:cNvPicPr>
            <a:picLocks noChangeAspect="1"/>
          </p:cNvPicPr>
          <p:nvPr>
            <a:audioFile r:link="rId1"/>
            <p:extLst>
              <p:ext uri="{DAA4B4D4-6D71-4841-9C94-3DE7FCFB9230}">
                <p14:media xmlns:p14="http://schemas.microsoft.com/office/powerpoint/2010/main" r:embed="rId2">
                  <p14:trim st="43226"/>
                </p14:media>
              </p:ext>
            </p:extLst>
          </p:nvPr>
        </p:nvPicPr>
        <p:blipFill>
          <a:blip r:embed="rId6"/>
          <a:stretch>
            <a:fillRect/>
          </a:stretch>
        </p:blipFill>
        <p:spPr>
          <a:xfrm>
            <a:off x="157648" y="2233558"/>
            <a:ext cx="937726" cy="937726"/>
          </a:xfrm>
          <a:prstGeom prst="rect">
            <a:avLst/>
          </a:prstGeom>
        </p:spPr>
      </p:pic>
    </p:spTree>
    <p:extLst>
      <p:ext uri="{BB962C8B-B14F-4D97-AF65-F5344CB8AC3E}">
        <p14:creationId xmlns:p14="http://schemas.microsoft.com/office/powerpoint/2010/main" val="2916022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04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Заголовок 13">
            <a:extLst>
              <a:ext uri="{FF2B5EF4-FFF2-40B4-BE49-F238E27FC236}">
                <a16:creationId xmlns:a16="http://schemas.microsoft.com/office/drawing/2014/main" id="{331CEB84-49DC-40A9-B2F0-D573658AE999}"/>
              </a:ext>
            </a:extLst>
          </p:cNvPr>
          <p:cNvSpPr>
            <a:spLocks noGrp="1"/>
          </p:cNvSpPr>
          <p:nvPr>
            <p:ph type="title"/>
          </p:nvPr>
        </p:nvSpPr>
        <p:spPr>
          <a:xfrm>
            <a:off x="6738755" y="2184482"/>
            <a:ext cx="5120640" cy="3392424"/>
          </a:xfrm>
        </p:spPr>
        <p:txBody>
          <a:bodyPr rtlCol="0">
            <a:noAutofit/>
          </a:bodyPr>
          <a:lstStyle>
            <a:defPPr>
              <a:defRPr lang="ru-RU"/>
            </a:defPPr>
          </a:lstStyle>
          <a:p>
            <a:pPr rtl="0"/>
            <a:r>
              <a:rPr lang="ru-RU" sz="2600" b="0" i="0" dirty="0">
                <a:solidFill>
                  <a:srgbClr val="333333"/>
                </a:solidFill>
                <a:effectLst/>
                <a:latin typeface="Times New Roman" panose="02020603050405020304" pitchFamily="18" charset="0"/>
              </a:rPr>
              <a:t>Когда началась война, встал вопрос о защите культурного наследия города Ленинграда. Была организована эвакуация исторических ценностей, а специально созданная комиссия занималась разработкой проектов по защите памятников, зданий и прочих элементов Ленинграда.</a:t>
            </a:r>
            <a:endParaRPr lang="ru-RU" sz="2600" dirty="0"/>
          </a:p>
        </p:txBody>
      </p:sp>
      <p:sp>
        <p:nvSpPr>
          <p:cNvPr id="6" name="Рисунок 5">
            <a:extLst>
              <a:ext uri="{FF2B5EF4-FFF2-40B4-BE49-F238E27FC236}">
                <a16:creationId xmlns:a16="http://schemas.microsoft.com/office/drawing/2014/main" id="{B5A0ACD7-7C75-4177-9E3B-7D3BF5B8843F}"/>
              </a:ext>
            </a:extLst>
          </p:cNvPr>
          <p:cNvSpPr>
            <a:spLocks noGrp="1"/>
          </p:cNvSpPr>
          <p:nvPr>
            <p:ph type="pic" sz="quarter" idx="13"/>
          </p:nvPr>
        </p:nvSpPr>
        <p:spPr/>
      </p:sp>
      <p:pic>
        <p:nvPicPr>
          <p:cNvPr id="2050" name="Picture 2" descr="Picture background">
            <a:extLst>
              <a:ext uri="{FF2B5EF4-FFF2-40B4-BE49-F238E27FC236}">
                <a16:creationId xmlns:a16="http://schemas.microsoft.com/office/drawing/2014/main" id="{A0AC4BBF-0898-44CA-BB69-7C114A893E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9" y="1095509"/>
            <a:ext cx="6404390" cy="50168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97926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2BBAABBD-8A7F-A90C-3E5F-9B47E6255AA6}"/>
              </a:ext>
            </a:extLst>
          </p:cNvPr>
          <p:cNvSpPr>
            <a:spLocks noGrp="1"/>
          </p:cNvSpPr>
          <p:nvPr>
            <p:ph sz="quarter" idx="15"/>
          </p:nvPr>
        </p:nvSpPr>
        <p:spPr>
          <a:xfrm>
            <a:off x="4953793" y="279917"/>
            <a:ext cx="6896085" cy="6578083"/>
          </a:xfrm>
        </p:spPr>
        <p:txBody>
          <a:bodyPr rtlCol="0">
            <a:normAutofit/>
          </a:bodyPr>
          <a:lstStyle>
            <a:defPPr>
              <a:defRPr lang="ru-RU"/>
            </a:defPPr>
          </a:lstStyle>
          <a:p>
            <a:pPr algn="l"/>
            <a:r>
              <a:rPr lang="ru-RU" sz="2000" b="0" i="0" dirty="0">
                <a:effectLst/>
                <a:latin typeface="-apple-system"/>
              </a:rPr>
              <a:t>Те памятники, что можно было снять, снимали и закапывали. Те, что снять нельзя - укрывали в защитные кожухи.</a:t>
            </a:r>
          </a:p>
          <a:p>
            <a:pPr algn="l"/>
            <a:r>
              <a:rPr lang="ru-RU" sz="2000" b="0" i="0" dirty="0">
                <a:effectLst/>
                <a:latin typeface="-apple-system"/>
              </a:rPr>
              <a:t>Но была еще одна серьезная проблема - это возвышающиеся над городом золотые шпили и купола. Вот, например, как шпиль Адмиралтейства:</a:t>
            </a:r>
          </a:p>
          <a:p>
            <a:pPr algn="l"/>
            <a:r>
              <a:rPr lang="ru-RU" sz="2000" b="0" i="0" dirty="0">
                <a:effectLst/>
                <a:latin typeface="-apple-system"/>
              </a:rPr>
              <a:t>Такой шпиль не снимешь, не разберешь, и не закопаешь. Видны они за десятки километров и служат для немцев потрясающей реперной точкой (зная, где конкретно находится данный шпиль, а так же имея карту города, именно ориентируясь на такой шпиль можно наводить орудия на объекты жизнеобеспечения).</a:t>
            </a:r>
          </a:p>
          <a:p>
            <a:pPr algn="l"/>
            <a:r>
              <a:rPr lang="ru-RU" sz="2000" b="0" i="0" dirty="0">
                <a:effectLst/>
                <a:latin typeface="-apple-system"/>
              </a:rPr>
              <a:t>Было принято решение сшить защитные маскировочные чехлы для шпиля Адмиралтейства, Петропавловского собора, Никольского собора и так далее.</a:t>
            </a:r>
          </a:p>
        </p:txBody>
      </p:sp>
      <p:pic>
        <p:nvPicPr>
          <p:cNvPr id="3076" name="Picture 4" descr="Адмиралтейство. Фотография автора.">
            <a:extLst>
              <a:ext uri="{FF2B5EF4-FFF2-40B4-BE49-F238E27FC236}">
                <a16:creationId xmlns:a16="http://schemas.microsoft.com/office/drawing/2014/main" id="{632BA515-9356-4424-A222-D783BA627C1B}"/>
              </a:ext>
            </a:extLst>
          </p:cNvPr>
          <p:cNvPicPr>
            <a:picLocks noGrp="1" noChangeAspect="1" noChangeArrowheads="1"/>
          </p:cNvPicPr>
          <p:nvPr>
            <p:ph sz="quarter" idx="16"/>
          </p:nvPr>
        </p:nvPicPr>
        <p:blipFill rotWithShape="1">
          <a:blip r:embed="rId3">
            <a:extLst>
              <a:ext uri="{28A0092B-C50C-407E-A947-70E740481C1C}">
                <a14:useLocalDpi xmlns:a14="http://schemas.microsoft.com/office/drawing/2010/main" val="0"/>
              </a:ext>
            </a:extLst>
          </a:blip>
          <a:srcRect l="11670" r="42803"/>
          <a:stretch/>
        </p:blipFill>
        <p:spPr bwMode="auto">
          <a:xfrm>
            <a:off x="0" y="0"/>
            <a:ext cx="4599992" cy="685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108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2BBAABBD-8A7F-A90C-3E5F-9B47E6255AA6}"/>
              </a:ext>
            </a:extLst>
          </p:cNvPr>
          <p:cNvSpPr>
            <a:spLocks noGrp="1"/>
          </p:cNvSpPr>
          <p:nvPr>
            <p:ph sz="quarter" idx="15"/>
          </p:nvPr>
        </p:nvSpPr>
        <p:spPr>
          <a:xfrm>
            <a:off x="4953793" y="279917"/>
            <a:ext cx="6896085" cy="6578083"/>
          </a:xfrm>
        </p:spPr>
        <p:txBody>
          <a:bodyPr rtlCol="0">
            <a:normAutofit/>
          </a:bodyPr>
          <a:lstStyle>
            <a:defPPr>
              <a:defRPr lang="ru-RU"/>
            </a:defPPr>
          </a:lstStyle>
          <a:p>
            <a:pPr algn="l"/>
            <a:endParaRPr lang="ru-RU" sz="2000" b="0" i="0" dirty="0">
              <a:effectLst/>
              <a:latin typeface="-apple-system"/>
            </a:endParaRPr>
          </a:p>
        </p:txBody>
      </p:sp>
      <p:sp>
        <p:nvSpPr>
          <p:cNvPr id="2" name="Объект 1">
            <a:extLst>
              <a:ext uri="{FF2B5EF4-FFF2-40B4-BE49-F238E27FC236}">
                <a16:creationId xmlns:a16="http://schemas.microsoft.com/office/drawing/2014/main" id="{CACF8C75-F576-440E-B2D6-1A8B136E92A1}"/>
              </a:ext>
            </a:extLst>
          </p:cNvPr>
          <p:cNvSpPr>
            <a:spLocks noGrp="1"/>
          </p:cNvSpPr>
          <p:nvPr>
            <p:ph sz="quarter" idx="16"/>
          </p:nvPr>
        </p:nvSpPr>
        <p:spPr/>
        <p:txBody>
          <a:bodyPr/>
          <a:lstStyle/>
          <a:p>
            <a:endParaRPr lang="ru-RU"/>
          </a:p>
        </p:txBody>
      </p:sp>
      <p:pic>
        <p:nvPicPr>
          <p:cNvPr id="8194" name="Picture 2" descr="Picture background">
            <a:extLst>
              <a:ext uri="{FF2B5EF4-FFF2-40B4-BE49-F238E27FC236}">
                <a16:creationId xmlns:a16="http://schemas.microsoft.com/office/drawing/2014/main" id="{BBE3D6E0-223E-4899-BB4E-B5F65EB5A93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7455"/>
          <a:stretch/>
        </p:blipFill>
        <p:spPr bwMode="auto">
          <a:xfrm>
            <a:off x="4953792" y="105212"/>
            <a:ext cx="7110690" cy="66475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6" name="Picture 4" descr="Picture background">
            <a:extLst>
              <a:ext uri="{FF2B5EF4-FFF2-40B4-BE49-F238E27FC236}">
                <a16:creationId xmlns:a16="http://schemas.microsoft.com/office/drawing/2014/main" id="{C8ECBE87-88C0-4C74-8AC7-F42A43756D3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327" t="3031" r="29264" b="3219"/>
          <a:stretch/>
        </p:blipFill>
        <p:spPr bwMode="auto">
          <a:xfrm>
            <a:off x="127518" y="105211"/>
            <a:ext cx="4388498" cy="66494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70091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2BBAABBD-8A7F-A90C-3E5F-9B47E6255AA6}"/>
              </a:ext>
            </a:extLst>
          </p:cNvPr>
          <p:cNvSpPr>
            <a:spLocks noGrp="1"/>
          </p:cNvSpPr>
          <p:nvPr>
            <p:ph sz="quarter" idx="15"/>
          </p:nvPr>
        </p:nvSpPr>
        <p:spPr>
          <a:xfrm>
            <a:off x="4991115" y="205272"/>
            <a:ext cx="6896085" cy="6578083"/>
          </a:xfrm>
        </p:spPr>
        <p:txBody>
          <a:bodyPr rtlCol="0">
            <a:normAutofit/>
          </a:bodyPr>
          <a:lstStyle>
            <a:defPPr>
              <a:defRPr lang="ru-RU"/>
            </a:defPPr>
          </a:lstStyle>
          <a:p>
            <a:pPr algn="l"/>
            <a:r>
              <a:rPr lang="ru-RU" sz="3200" b="0" i="0" dirty="0">
                <a:effectLst/>
                <a:latin typeface="-apple-system"/>
              </a:rPr>
              <a:t>Маскировкой чехлов занимались девушки альпинисты. Это была очень тяжелая работа, особенно, если не забывать о том, что к моменту начала маскировочной операции в городе был голод и силы девушек значительно уменьшились. Тем не менее, маскировка была выполнена. На территории Петропавловской крепости им установлена памятная доска.</a:t>
            </a:r>
          </a:p>
        </p:txBody>
      </p:sp>
      <p:pic>
        <p:nvPicPr>
          <p:cNvPr id="4098" name="Picture 2" descr="-3">
            <a:extLst>
              <a:ext uri="{FF2B5EF4-FFF2-40B4-BE49-F238E27FC236}">
                <a16:creationId xmlns:a16="http://schemas.microsoft.com/office/drawing/2014/main" id="{EAFF6810-899D-41D0-B852-8150CDF1DDD2}"/>
              </a:ext>
            </a:extLst>
          </p:cNvPr>
          <p:cNvPicPr>
            <a:picLocks noGrp="1" noChangeAspect="1" noChangeArrowheads="1"/>
          </p:cNvPicPr>
          <p:nvPr>
            <p:ph sz="quarter" idx="16"/>
          </p:nvPr>
        </p:nvPicPr>
        <p:blipFill>
          <a:blip r:embed="rId3">
            <a:extLst>
              <a:ext uri="{28A0092B-C50C-407E-A947-70E740481C1C}">
                <a14:useLocalDpi xmlns:a14="http://schemas.microsoft.com/office/drawing/2010/main" val="0"/>
              </a:ext>
            </a:extLst>
          </a:blip>
          <a:srcRect/>
          <a:stretch>
            <a:fillRect/>
          </a:stretch>
        </p:blipFill>
        <p:spPr bwMode="auto">
          <a:xfrm>
            <a:off x="0" y="0"/>
            <a:ext cx="4599992" cy="685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512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a:extLst>
              <a:ext uri="{FF2B5EF4-FFF2-40B4-BE49-F238E27FC236}">
                <a16:creationId xmlns:a16="http://schemas.microsoft.com/office/drawing/2014/main" id="{2BBAABBD-8A7F-A90C-3E5F-9B47E6255AA6}"/>
              </a:ext>
            </a:extLst>
          </p:cNvPr>
          <p:cNvSpPr>
            <a:spLocks noGrp="1"/>
          </p:cNvSpPr>
          <p:nvPr>
            <p:ph sz="quarter" idx="15"/>
          </p:nvPr>
        </p:nvSpPr>
        <p:spPr>
          <a:xfrm>
            <a:off x="4991115" y="205272"/>
            <a:ext cx="6896085" cy="6578083"/>
          </a:xfrm>
        </p:spPr>
        <p:txBody>
          <a:bodyPr rtlCol="0">
            <a:normAutofit fontScale="85000" lnSpcReduction="20000"/>
          </a:bodyPr>
          <a:lstStyle>
            <a:defPPr>
              <a:defRPr lang="ru-RU"/>
            </a:defPPr>
          </a:lstStyle>
          <a:p>
            <a:pPr algn="l"/>
            <a:r>
              <a:rPr lang="ru-RU" sz="3500" b="0" i="0" dirty="0">
                <a:effectLst/>
                <a:latin typeface="-apple-system"/>
              </a:rPr>
              <a:t>После зимы защитные чехлы истрепались от ветра, а так же им здорово досталось от осколков снарядов. Необходимо было наложить заплатки.</a:t>
            </a:r>
          </a:p>
          <a:p>
            <a:pPr algn="l"/>
            <a:r>
              <a:rPr lang="ru-RU" sz="3500" b="0" i="0" dirty="0">
                <a:effectLst/>
                <a:latin typeface="-apple-system"/>
              </a:rPr>
              <a:t>Девушки - герои снова поднялись наверх. Это была очень тяжелая работа.</a:t>
            </a:r>
          </a:p>
          <a:p>
            <a:pPr algn="l"/>
            <a:r>
              <a:rPr lang="ru-RU" sz="3500" b="0" i="0" dirty="0">
                <a:effectLst/>
                <a:latin typeface="-apple-system"/>
              </a:rPr>
              <a:t>И не стоит забывать о том, что летели снаряды.</a:t>
            </a:r>
          </a:p>
          <a:p>
            <a:pPr algn="l"/>
            <a:r>
              <a:rPr lang="ru-RU" sz="3500" b="0" i="0" dirty="0">
                <a:effectLst/>
                <a:latin typeface="-apple-system"/>
              </a:rPr>
              <a:t>И уже когда шпиль Адмиралтейства был зашит заново, спускаясь, Ольга заметила, что возле шпиля летает ласточка. Не просто летает, а бьется об защитный чехол.</a:t>
            </a:r>
          </a:p>
          <a:p>
            <a:pPr algn="l"/>
            <a:endParaRPr lang="ru-RU" sz="2000" b="0" i="0" dirty="0">
              <a:effectLst/>
              <a:latin typeface="-apple-system"/>
            </a:endParaRPr>
          </a:p>
        </p:txBody>
      </p:sp>
      <p:sp>
        <p:nvSpPr>
          <p:cNvPr id="2" name="Объект 1">
            <a:extLst>
              <a:ext uri="{FF2B5EF4-FFF2-40B4-BE49-F238E27FC236}">
                <a16:creationId xmlns:a16="http://schemas.microsoft.com/office/drawing/2014/main" id="{C6A48528-9689-4313-A38D-CF3D9C226164}"/>
              </a:ext>
            </a:extLst>
          </p:cNvPr>
          <p:cNvSpPr>
            <a:spLocks noGrp="1"/>
          </p:cNvSpPr>
          <p:nvPr>
            <p:ph sz="quarter" idx="16"/>
          </p:nvPr>
        </p:nvSpPr>
        <p:spPr/>
        <p:txBody>
          <a:bodyPr/>
          <a:lstStyle/>
          <a:p>
            <a:endParaRPr lang="ru-RU"/>
          </a:p>
        </p:txBody>
      </p:sp>
      <p:pic>
        <p:nvPicPr>
          <p:cNvPr id="5122" name="Picture 2" descr="Картинка комментария">
            <a:extLst>
              <a:ext uri="{FF2B5EF4-FFF2-40B4-BE49-F238E27FC236}">
                <a16:creationId xmlns:a16="http://schemas.microsoft.com/office/drawing/2014/main" id="{B4054EC8-A9AA-4AD4-868A-5589D819B4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4613275" cy="685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7306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41191CC7-9CF2-71F0-1AD4-791EA9CBAD97}"/>
              </a:ext>
            </a:extLst>
          </p:cNvPr>
          <p:cNvSpPr>
            <a:spLocks noGrp="1"/>
          </p:cNvSpPr>
          <p:nvPr>
            <p:ph sz="quarter" idx="18"/>
          </p:nvPr>
        </p:nvSpPr>
        <p:spPr>
          <a:xfrm>
            <a:off x="1082351" y="-93307"/>
            <a:ext cx="5274484" cy="5589036"/>
          </a:xfrm>
        </p:spPr>
        <p:txBody>
          <a:bodyPr rtlCol="0">
            <a:noAutofit/>
          </a:bodyPr>
          <a:lstStyle>
            <a:defPPr>
              <a:defRPr lang="ru-RU"/>
            </a:defPPr>
          </a:lstStyle>
          <a:p>
            <a:pPr algn="l"/>
            <a:r>
              <a:rPr lang="ru-RU" sz="2000" b="0" i="0" dirty="0">
                <a:effectLst/>
                <a:latin typeface="-apple-system"/>
              </a:rPr>
              <a:t>Становится очевидно, что случайно было зашито гнездо с ее птенцами. И принимается очень смелое решение - снова залезать под самый верх и распарывать мешок.</a:t>
            </a:r>
          </a:p>
          <a:p>
            <a:pPr algn="l"/>
            <a:r>
              <a:rPr lang="ru-RU" sz="2000" b="0" i="0" dirty="0">
                <a:effectLst/>
                <a:latin typeface="-apple-system"/>
              </a:rPr>
              <a:t>Казалось бы, для чего такой риск? Снова подниматься на самый верх, а ведь еще шел обстрел города и риск погибнуть был очень высок.</a:t>
            </a:r>
          </a:p>
          <a:p>
            <a:pPr algn="l"/>
            <a:r>
              <a:rPr lang="ru-RU" sz="2000" b="0" i="0" dirty="0">
                <a:effectLst/>
                <a:latin typeface="-apple-system"/>
              </a:rPr>
              <a:t>Но прилетевшая ласточка была символом надежды. Символом </a:t>
            </a:r>
            <a:r>
              <a:rPr lang="ru-RU" sz="2000" b="0" i="0" dirty="0">
                <a:solidFill>
                  <a:schemeClr val="bg1"/>
                </a:solidFill>
                <a:effectLst/>
                <a:latin typeface="-apple-system"/>
              </a:rPr>
              <a:t>возвращения жизни в "город мертвых". А не расшить защитный чехол - погубить птенцов. То есть лишить символ жизни самой жизни.</a:t>
            </a:r>
          </a:p>
        </p:txBody>
      </p:sp>
      <p:pic>
        <p:nvPicPr>
          <p:cNvPr id="7170" name="Picture 2" descr="Picture background">
            <a:extLst>
              <a:ext uri="{FF2B5EF4-FFF2-40B4-BE49-F238E27FC236}">
                <a16:creationId xmlns:a16="http://schemas.microsoft.com/office/drawing/2014/main" id="{4EC4F506-B987-4330-BBD3-3CD75905644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71"/>
          <a:stretch/>
        </p:blipFill>
        <p:spPr bwMode="auto">
          <a:xfrm>
            <a:off x="6356835" y="83975"/>
            <a:ext cx="5753100" cy="60089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7002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A0D2769-08DE-E62F-163A-27A5442A9FFA}"/>
              </a:ext>
            </a:extLst>
          </p:cNvPr>
          <p:cNvSpPr>
            <a:spLocks noGrp="1"/>
          </p:cNvSpPr>
          <p:nvPr>
            <p:ph type="title"/>
          </p:nvPr>
        </p:nvSpPr>
        <p:spPr>
          <a:xfrm>
            <a:off x="4441196" y="4249093"/>
            <a:ext cx="7042570" cy="1626225"/>
          </a:xfrm>
        </p:spPr>
        <p:txBody>
          <a:bodyPr rtlCol="0"/>
          <a:lstStyle>
            <a:defPPr>
              <a:defRPr lang="ru-RU"/>
            </a:defPPr>
          </a:lstStyle>
          <a:p>
            <a:pPr algn="l"/>
            <a:r>
              <a:rPr lang="ru-RU" sz="2400" b="0" i="0" dirty="0">
                <a:effectLst/>
                <a:latin typeface="-apple-system"/>
              </a:rPr>
              <a:t>На следующий день об этом событии и о героическом подвиге альпинистов написала газета "Ленинградская правда" (которая, кстати, проработала всю блокаду без перерыва).</a:t>
            </a:r>
            <a:br>
              <a:rPr lang="ru-RU" sz="2400" b="0" i="0" dirty="0">
                <a:effectLst/>
                <a:latin typeface="-apple-system"/>
              </a:rPr>
            </a:br>
            <a:r>
              <a:rPr lang="ru-RU" sz="2400" b="0" i="0" dirty="0">
                <a:effectLst/>
                <a:latin typeface="-apple-system"/>
              </a:rPr>
              <a:t>Жители города стали вырезать силуэты ласточек из всего, что попадалось под руку. Картон, консервные банки, просто бумага - все шло в дело.</a:t>
            </a:r>
            <a:br>
              <a:rPr lang="ru-RU" sz="2400" b="0" i="0" dirty="0">
                <a:effectLst/>
                <a:latin typeface="-apple-system"/>
              </a:rPr>
            </a:br>
            <a:r>
              <a:rPr lang="ru-RU" sz="2400" b="0" i="0" dirty="0">
                <a:effectLst/>
                <a:latin typeface="-apple-system"/>
              </a:rPr>
              <a:t>В ласточку продевали нитку и дарили друг другу со словами: "Ты слышал? Слышал? Жизнь вернулась - прилетели ласточки".</a:t>
            </a:r>
            <a:endParaRPr lang="ru-RU" sz="2400" dirty="0"/>
          </a:p>
        </p:txBody>
      </p:sp>
      <p:pic>
        <p:nvPicPr>
          <p:cNvPr id="6146" name="Picture 2" descr="Picture background">
            <a:extLst>
              <a:ext uri="{FF2B5EF4-FFF2-40B4-BE49-F238E27FC236}">
                <a16:creationId xmlns:a16="http://schemas.microsoft.com/office/drawing/2014/main" id="{41AC59E9-A880-46AE-9799-C8AC4279C6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a:stretch/>
        </p:blipFill>
        <p:spPr bwMode="auto">
          <a:xfrm>
            <a:off x="-1" y="1087309"/>
            <a:ext cx="3993503" cy="50538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5057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id="{0814B6A3-5F3E-4909-8ED5-87FE82492264}"/>
              </a:ext>
            </a:extLst>
          </p:cNvPr>
          <p:cNvSpPr>
            <a:spLocks noGrp="1"/>
          </p:cNvSpPr>
          <p:nvPr>
            <p:ph type="ctrTitle"/>
          </p:nvPr>
        </p:nvSpPr>
        <p:spPr>
          <a:xfrm>
            <a:off x="1405784" y="1086636"/>
            <a:ext cx="9380431" cy="4190203"/>
          </a:xfrm>
        </p:spPr>
        <p:txBody>
          <a:bodyPr vert="horz" lIns="109728" tIns="109728" rIns="109728" bIns="91440" rtlCol="0" anchor="b">
            <a:noAutofit/>
          </a:bodyPr>
          <a:lstStyle>
            <a:defPPr>
              <a:defRPr lang="ru-RU"/>
            </a:defPPr>
          </a:lstStyle>
          <a:p>
            <a:pPr rtl="0"/>
            <a:r>
              <a:rPr lang="ru-RU" sz="5000" b="0" i="0" dirty="0">
                <a:effectLst/>
                <a:latin typeface="YS Text"/>
              </a:rPr>
              <a:t>«Блокадная ласточка» —</a:t>
            </a:r>
            <a:r>
              <a:rPr lang="ru-RU" sz="5000" b="1" i="0" dirty="0">
                <a:effectLst/>
                <a:latin typeface="YS Text"/>
              </a:rPr>
              <a:t>символ надежды на лучшее, на скорую встречу с родными и </a:t>
            </a:r>
            <a:br>
              <a:rPr lang="ru-RU" sz="5000" b="1" i="0" dirty="0">
                <a:effectLst/>
                <a:latin typeface="YS Text"/>
              </a:rPr>
            </a:br>
            <a:r>
              <a:rPr lang="ru-RU" sz="5000" b="1" i="0" dirty="0">
                <a:effectLst/>
                <a:latin typeface="YS Text"/>
              </a:rPr>
              <a:t>близкими.</a:t>
            </a:r>
            <a:endParaRPr lang="ru-RU" sz="5000" dirty="0"/>
          </a:p>
        </p:txBody>
      </p:sp>
      <p:pic>
        <p:nvPicPr>
          <p:cNvPr id="5" name="Рисунок 4">
            <a:extLst>
              <a:ext uri="{FF2B5EF4-FFF2-40B4-BE49-F238E27FC236}">
                <a16:creationId xmlns:a16="http://schemas.microsoft.com/office/drawing/2014/main" id="{C0A74D4B-067A-4B4A-97D1-CAA7329F4CC7}"/>
              </a:ext>
            </a:extLst>
          </p:cNvPr>
          <p:cNvPicPr>
            <a:picLocks noChangeAspect="1"/>
          </p:cNvPicPr>
          <p:nvPr/>
        </p:nvPicPr>
        <p:blipFill>
          <a:blip r:embed="rId3"/>
          <a:stretch>
            <a:fillRect/>
          </a:stretch>
        </p:blipFill>
        <p:spPr>
          <a:xfrm>
            <a:off x="6096000" y="3275046"/>
            <a:ext cx="4834896" cy="2601962"/>
          </a:xfrm>
          <a:prstGeom prst="rect">
            <a:avLst/>
          </a:prstGeom>
        </p:spPr>
      </p:pic>
      <p:sp>
        <p:nvSpPr>
          <p:cNvPr id="6" name="TextBox 5">
            <a:extLst>
              <a:ext uri="{FF2B5EF4-FFF2-40B4-BE49-F238E27FC236}">
                <a16:creationId xmlns:a16="http://schemas.microsoft.com/office/drawing/2014/main" id="{CE8902CB-E57D-43B6-A5CB-8D4A6B7EBD46}"/>
              </a:ext>
            </a:extLst>
          </p:cNvPr>
          <p:cNvSpPr txBox="1"/>
          <p:nvPr/>
        </p:nvSpPr>
        <p:spPr>
          <a:xfrm>
            <a:off x="1405784" y="6268911"/>
            <a:ext cx="9960513" cy="400110"/>
          </a:xfrm>
          <a:prstGeom prst="rect">
            <a:avLst/>
          </a:prstGeom>
          <a:noFill/>
        </p:spPr>
        <p:txBody>
          <a:bodyPr wrap="square">
            <a:spAutoFit/>
          </a:bodyPr>
          <a:lstStyle/>
          <a:p>
            <a:r>
              <a:rPr lang="ru-RU" sz="2000" b="1" cap="all" spc="150" dirty="0">
                <a:latin typeface="YS Text"/>
                <a:ea typeface="+mj-ea"/>
                <a:cs typeface="Calibri" panose="020F0502020204030204" pitchFamily="34" charset="0"/>
              </a:rPr>
              <a:t>Ленинградцы ждали птиц, надеялись и верили. И дождались.</a:t>
            </a:r>
          </a:p>
        </p:txBody>
      </p:sp>
    </p:spTree>
    <p:extLst>
      <p:ext uri="{BB962C8B-B14F-4D97-AF65-F5344CB8AC3E}">
        <p14:creationId xmlns:p14="http://schemas.microsoft.com/office/powerpoint/2010/main" val="3111549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664081DB-1923-4878-AB15-AD54F35A1DC7}"/>
              </a:ext>
            </a:extLst>
          </p:cNvPr>
          <p:cNvSpPr>
            <a:spLocks noGrp="1"/>
          </p:cNvSpPr>
          <p:nvPr>
            <p:ph type="title"/>
          </p:nvPr>
        </p:nvSpPr>
        <p:spPr>
          <a:xfrm>
            <a:off x="1434622" y="848455"/>
            <a:ext cx="5102365" cy="2601914"/>
          </a:xfrm>
        </p:spPr>
        <p:txBody>
          <a:bodyPr rtlCol="0"/>
          <a:lstStyle>
            <a:defPPr>
              <a:defRPr lang="ru-RU"/>
            </a:defPPr>
          </a:lstStyle>
          <a:p>
            <a:pPr rtl="0"/>
            <a:r>
              <a:rPr lang="ru-RU" dirty="0"/>
              <a:t>СПАСИБО за внимание</a:t>
            </a:r>
          </a:p>
        </p:txBody>
      </p:sp>
      <p:sp>
        <p:nvSpPr>
          <p:cNvPr id="5" name="Объект 4">
            <a:extLst>
              <a:ext uri="{FF2B5EF4-FFF2-40B4-BE49-F238E27FC236}">
                <a16:creationId xmlns:a16="http://schemas.microsoft.com/office/drawing/2014/main" id="{5755816F-F516-477A-8EF2-D8CA20267590}"/>
              </a:ext>
            </a:extLst>
          </p:cNvPr>
          <p:cNvSpPr>
            <a:spLocks noGrp="1"/>
          </p:cNvSpPr>
          <p:nvPr>
            <p:ph idx="1"/>
          </p:nvPr>
        </p:nvSpPr>
        <p:spPr>
          <a:xfrm>
            <a:off x="7259216" y="4021648"/>
            <a:ext cx="4721290" cy="2285000"/>
          </a:xfrm>
        </p:spPr>
        <p:txBody>
          <a:bodyPr rtlCol="0">
            <a:normAutofit/>
          </a:bodyPr>
          <a:lstStyle>
            <a:defPPr>
              <a:defRPr lang="ru-RU"/>
            </a:defPPr>
          </a:lstStyle>
          <a:p>
            <a:pPr rtl="0"/>
            <a:r>
              <a:rPr lang="ru-RU" dirty="0"/>
              <a:t>Мотроненко Екатерина Владимировна</a:t>
            </a:r>
          </a:p>
          <a:p>
            <a:pPr rtl="0"/>
            <a:r>
              <a:rPr lang="ru-RU" dirty="0" err="1"/>
              <a:t>Экостудия</a:t>
            </a:r>
            <a:r>
              <a:rPr lang="ru-RU" dirty="0"/>
              <a:t> дизайна</a:t>
            </a:r>
          </a:p>
          <a:p>
            <a:pPr rtl="0"/>
            <a:r>
              <a:rPr lang="ru-RU" dirty="0"/>
              <a:t>2025 год</a:t>
            </a:r>
          </a:p>
        </p:txBody>
      </p:sp>
    </p:spTree>
    <p:extLst>
      <p:ext uri="{BB962C8B-B14F-4D97-AF65-F5344CB8AC3E}">
        <p14:creationId xmlns:p14="http://schemas.microsoft.com/office/powerpoint/2010/main" val="798203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664081DB-1923-4878-AB15-AD54F35A1DC7}"/>
              </a:ext>
            </a:extLst>
          </p:cNvPr>
          <p:cNvSpPr>
            <a:spLocks noGrp="1"/>
          </p:cNvSpPr>
          <p:nvPr>
            <p:ph type="title"/>
          </p:nvPr>
        </p:nvSpPr>
        <p:spPr>
          <a:xfrm>
            <a:off x="1434622" y="848455"/>
            <a:ext cx="5102365" cy="2601914"/>
          </a:xfrm>
        </p:spPr>
        <p:txBody>
          <a:bodyPr rtlCol="0"/>
          <a:lstStyle>
            <a:defPPr>
              <a:defRPr lang="ru-RU"/>
            </a:defPPr>
          </a:lstStyle>
          <a:p>
            <a:pPr rtl="0"/>
            <a:r>
              <a:rPr lang="ru-RU" dirty="0"/>
              <a:t>СПАСИБО за внимание</a:t>
            </a:r>
          </a:p>
        </p:txBody>
      </p:sp>
      <p:sp>
        <p:nvSpPr>
          <p:cNvPr id="5" name="Объект 4">
            <a:extLst>
              <a:ext uri="{FF2B5EF4-FFF2-40B4-BE49-F238E27FC236}">
                <a16:creationId xmlns:a16="http://schemas.microsoft.com/office/drawing/2014/main" id="{5755816F-F516-477A-8EF2-D8CA20267590}"/>
              </a:ext>
            </a:extLst>
          </p:cNvPr>
          <p:cNvSpPr>
            <a:spLocks noGrp="1"/>
          </p:cNvSpPr>
          <p:nvPr>
            <p:ph idx="1"/>
          </p:nvPr>
        </p:nvSpPr>
        <p:spPr>
          <a:xfrm>
            <a:off x="7480068" y="4021648"/>
            <a:ext cx="4162319" cy="2285000"/>
          </a:xfrm>
        </p:spPr>
        <p:txBody>
          <a:bodyPr rtlCol="0">
            <a:normAutofit/>
          </a:bodyPr>
          <a:lstStyle>
            <a:defPPr>
              <a:defRPr lang="ru-RU"/>
            </a:defPPr>
          </a:lstStyle>
          <a:p>
            <a:pPr rtl="0"/>
            <a:r>
              <a:rPr lang="ru-RU" dirty="0" err="1"/>
              <a:t>Мотроненко</a:t>
            </a:r>
            <a:r>
              <a:rPr lang="ru-RU" dirty="0"/>
              <a:t> Е.В.</a:t>
            </a:r>
          </a:p>
          <a:p>
            <a:pPr rtl="0"/>
            <a:r>
              <a:rPr lang="ru-RU" dirty="0" err="1"/>
              <a:t>Экостудия</a:t>
            </a:r>
            <a:r>
              <a:rPr lang="ru-RU" dirty="0"/>
              <a:t> дизайна</a:t>
            </a:r>
          </a:p>
          <a:p>
            <a:pPr rtl="0"/>
            <a:r>
              <a:rPr lang="ru-RU" dirty="0"/>
              <a:t>2025 год</a:t>
            </a:r>
          </a:p>
        </p:txBody>
      </p:sp>
      <p:pic>
        <p:nvPicPr>
          <p:cNvPr id="1026" name="Picture 2" descr="Picture background">
            <a:extLst>
              <a:ext uri="{FF2B5EF4-FFF2-40B4-BE49-F238E27FC236}">
                <a16:creationId xmlns:a16="http://schemas.microsoft.com/office/drawing/2014/main" id="{9A5031EC-6731-4CCB-A635-E5474155F16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714"/>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719429"/>
      </p:ext>
    </p:extLst>
  </p:cSld>
  <p:clrMapOvr>
    <a:masterClrMapping/>
  </p:clrMapOvr>
</p:sld>
</file>

<file path=ppt/theme/theme1.xml><?xml version="1.0" encoding="utf-8"?>
<a:theme xmlns:a="http://schemas.openxmlformats.org/drawingml/2006/main" name="Пользовательская">
  <a:themeElements>
    <a:clrScheme name="Shoji">
      <a:dk1>
        <a:sysClr val="windowText" lastClr="000000"/>
      </a:dk1>
      <a:lt1>
        <a:sysClr val="window" lastClr="FFFFFF"/>
      </a:lt1>
      <a:dk2>
        <a:srgbClr val="595460"/>
      </a:dk2>
      <a:lt2>
        <a:srgbClr val="EBEDEB"/>
      </a:lt2>
      <a:accent1>
        <a:srgbClr val="97A7B8"/>
      </a:accent1>
      <a:accent2>
        <a:srgbClr val="A5B592"/>
      </a:accent2>
      <a:accent3>
        <a:srgbClr val="CED228"/>
      </a:accent3>
      <a:accent4>
        <a:srgbClr val="D1C499"/>
      </a:accent4>
      <a:accent5>
        <a:srgbClr val="BDB3B6"/>
      </a:accent5>
      <a:accent6>
        <a:srgbClr val="C5A98D"/>
      </a:accent6>
      <a:hlink>
        <a:srgbClr val="CC9900"/>
      </a:hlink>
      <a:folHlink>
        <a:srgbClr val="96A9A9"/>
      </a:folHlink>
    </a:clrScheme>
    <a:fontScheme name="Custom 7">
      <a:majorFont>
        <a:latin typeface="Meiryo"/>
        <a:ea typeface=""/>
        <a:cs typeface="Calibri"/>
      </a:majorFont>
      <a:minorFont>
        <a:latin typeface="Meiryo"/>
        <a:ea typeface=""/>
        <a:cs typeface="Calibri"/>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56000440_Win32_SL_V16" id="{CF0BD908-D97F-4F3D-93F8-5C13D62FEC7B}" vid="{3157B129-F0C3-4A9B-9964-A8F791E45FAC}"/>
    </a:ext>
  </a:ext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FF477C-132F-44F8-8C56-EBFF95FAF97B}">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2C1AA24C-4CA6-40FF-8947-DA1F6F4745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F36CB81-A037-44A8-88EB-C0C0F17FD4B1}">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TM56000440_Win32_SL_V17</Template>
  <TotalTime>4459</TotalTime>
  <Words>828</Words>
  <Application>Microsoft Office PowerPoint</Application>
  <PresentationFormat>Широкоэкранный</PresentationFormat>
  <Paragraphs>39</Paragraphs>
  <Slides>12</Slides>
  <Notes>12</Notes>
  <HiddenSlides>0</HiddenSlides>
  <MMClips>1</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12</vt:i4>
      </vt:variant>
    </vt:vector>
  </HeadingPairs>
  <TitlesOfParts>
    <vt:vector size="20" baseType="lpstr">
      <vt:lpstr>-apple-system</vt:lpstr>
      <vt:lpstr>Calibri</vt:lpstr>
      <vt:lpstr>commissioner</vt:lpstr>
      <vt:lpstr>Corbel</vt:lpstr>
      <vt:lpstr>Times New Roman</vt:lpstr>
      <vt:lpstr>Wingdings</vt:lpstr>
      <vt:lpstr>YS Text</vt:lpstr>
      <vt:lpstr>Пользовательская</vt:lpstr>
      <vt:lpstr>Базовая презентация</vt:lpstr>
      <vt:lpstr>Знак что на фото родом из блокадного Ленинграда</vt:lpstr>
      <vt:lpstr>Когда началась война, встал вопрос о защите культурного наследия города Ленинграда. Была организована эвакуация исторических ценностей, а специально созданная комиссия занималась разработкой проектов по защите памятников, зданий и прочих элементов Ленинграда.</vt:lpstr>
      <vt:lpstr>Презентация PowerPoint</vt:lpstr>
      <vt:lpstr>Презентация PowerPoint</vt:lpstr>
      <vt:lpstr>Презентация PowerPoint</vt:lpstr>
      <vt:lpstr>Презентация PowerPoint</vt:lpstr>
      <vt:lpstr>Презентация PowerPoint</vt:lpstr>
      <vt:lpstr>На следующий день об этом событии и о героическом подвиге альпинистов написала газета "Ленинградская правда" (которая, кстати, проработала всю блокаду без перерыва). Жители города стали вырезать силуэты ласточек из всего, что попадалось под руку. Картон, консервные банки, просто бумага - все шло в дело. В ласточку продевали нитку и дарили друг другу со словами: "Ты слышал? Слышал? Жизнь вернулась - прилетели ласточки".</vt:lpstr>
      <vt:lpstr>«Блокадная ласточка» —символ надежды на лучшее, на скорую встречу с родными и  близкими.</vt:lpstr>
      <vt:lpstr>СПАСИБО за внимание</vt:lpstr>
      <vt:lpstr>СПАСИБО за внимание</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Базовая презентация</dc:title>
  <dc:creator>User</dc:creator>
  <cp:lastModifiedBy>User</cp:lastModifiedBy>
  <cp:revision>4</cp:revision>
  <dcterms:created xsi:type="dcterms:W3CDTF">2024-02-14T18:58:31Z</dcterms:created>
  <dcterms:modified xsi:type="dcterms:W3CDTF">2025-11-12T11:46:50Z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