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2"/>
  </p:notesMasterIdLst>
  <p:sldIdLst>
    <p:sldId id="272" r:id="rId3"/>
    <p:sldId id="269" r:id="rId4"/>
    <p:sldId id="270" r:id="rId5"/>
    <p:sldId id="271" r:id="rId6"/>
    <p:sldId id="273" r:id="rId7"/>
    <p:sldId id="274" r:id="rId8"/>
    <p:sldId id="275" r:id="rId9"/>
    <p:sldId id="276" r:id="rId10"/>
    <p:sldId id="277" r:id="rId11"/>
    <p:sldId id="278" r:id="rId13"/>
    <p:sldId id="279" r:id="rId14"/>
  </p:sldIdLst>
  <p:sldSz cx="9144000" cy="6858000" type="screen4x3"/>
  <p:notesSz cx="6858000" cy="9144000"/>
  <p:defaultTextStyle>
    <a:defPPr>
      <a:defRPr lang="ru-RU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Arial" panose="020B0604020202020204" pitchFamily="34" charset="0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Arial" panose="020B0604020202020204" pitchFamily="34" charset="0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Arial" panose="020B0604020202020204" pitchFamily="34" charset="0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Arial" panose="020B0604020202020204" pitchFamily="34" charset="0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Arial" panose="020B0604020202020204" pitchFamily="34" charset="0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Arial" panose="020B0604020202020204" pitchFamily="34" charset="0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Arial" panose="020B0604020202020204" pitchFamily="34" charset="0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Arial" panose="020B0604020202020204" pitchFamily="34" charset="0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Arial" panose="020B0604020202020204" pitchFamily="34" charset="0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87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vertBarState="maximized">
    <p:restoredLeft sz="34587"/>
    <p:restoredTop sz="94629"/>
  </p:normalViewPr>
  <p:slideViewPr>
    <p:cSldViewPr showGuides="1">
      <p:cViewPr varScale="1">
        <p:scale>
          <a:sx n="97" d="100"/>
          <a:sy n="97" d="100"/>
        </p:scale>
        <p:origin x="-114" y="-246"/>
      </p:cViewPr>
      <p:guideLst>
        <p:guide orient="horz" pos="2187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7" Type="http://schemas.openxmlformats.org/officeDocument/2006/relationships/tableStyles" Target="tableStyles.xml"/><Relationship Id="rId16" Type="http://schemas.openxmlformats.org/officeDocument/2006/relationships/viewProps" Target="viewProps.xml"/><Relationship Id="rId15" Type="http://schemas.openxmlformats.org/officeDocument/2006/relationships/presProps" Target="presProps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notesMaster" Target="notesMasters/notesMaster1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/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F8DBDADE-D507-4C8B-92B7-3963FEEAA448}" type="datetimeFigureOut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ru-RU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ru-RU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Образец текста</a:t>
            </a:r>
            <a:endParaRPr kumimoji="0" lang="ru-RU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457200" marR="0" lvl="1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Второй уровень</a:t>
            </a:r>
            <a:endParaRPr kumimoji="0" lang="ru-RU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914400" marR="0" lvl="2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Третий уровень</a:t>
            </a:r>
            <a:endParaRPr kumimoji="0" lang="ru-RU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1371600" marR="0" lvl="3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Четвертый уровень</a:t>
            </a:r>
            <a:endParaRPr kumimoji="0" lang="ru-RU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1828800" marR="0" lvl="4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Пятый уровень</a:t>
            </a:r>
            <a:endParaRPr kumimoji="0" lang="ru-RU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p>
            <a:pPr lvl="0" algn="r">
              <a:buNone/>
            </a:pPr>
            <a:fld id="{9A0DB2DC-4C9A-4742-B13C-FB6460FD3503}" type="slidenum">
              <a:rPr lang="ru-RU" sz="1200" dirty="0">
                <a:latin typeface="Calibri" panose="020F0502020204030204" pitchFamily="34" charset="0"/>
              </a:rPr>
            </a:fld>
            <a:endParaRPr lang="ru-RU" sz="1200" dirty="0">
              <a:latin typeface="Calibri" panose="020F050202020403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9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7410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/>
            </a:solidFill>
            <a:miter/>
          </a:ln>
        </p:spPr>
      </p:sp>
      <p:sp>
        <p:nvSpPr>
          <p:cNvPr id="17411" name="Заметки 2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wrap="square" lIns="91440" tIns="45720" rIns="91440" bIns="45720" anchor="t" anchorCtr="0"/>
          <a:p>
            <a:pPr lvl="0">
              <a:spcBef>
                <a:spcPct val="0"/>
              </a:spcBef>
            </a:pPr>
            <a:endParaRPr dirty="0"/>
          </a:p>
        </p:txBody>
      </p:sp>
      <p:sp>
        <p:nvSpPr>
          <p:cNvPr id="17412" name="Номер слайда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p>
            <a:pPr lvl="0" algn="r">
              <a:buNone/>
            </a:pPr>
            <a:fld id="{9A0DB2DC-4C9A-4742-B13C-FB6460FD3503}" type="slidenum">
              <a:rPr lang="ru-RU" sz="1200" dirty="0">
                <a:latin typeface="Calibri" panose="020F0502020204030204" pitchFamily="34" charset="0"/>
              </a:rPr>
            </a:fld>
            <a:endParaRPr lang="ru-RU" sz="1200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 showMasterSp="0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0" y="2652713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5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B4C71EC6-210F-42DE-9C53-41977AD35B3D}" type="datetimeFigureOut">
              <a:rPr kumimoji="0" lang="ru-RU" sz="1100" b="1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ru-RU" sz="1100" b="1" i="0" u="none" strike="noStrike" kern="1200" cap="none" spc="0" normalizeH="0" baseline="0" noProof="0" smtClean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6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200" y="6172200"/>
            <a:ext cx="3352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ru-RU" sz="1100" b="1" i="0" u="none" strike="noStrike" kern="1200" cap="none" spc="0" normalizeH="0" baseline="0" noProof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7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p>
            <a:pPr algn="ctr">
              <a:buNone/>
            </a:pPr>
            <a:fld id="{9A0DB2DC-4C9A-4742-B13C-FB6460FD3503}" type="slidenum">
              <a:rPr lang="ru-RU" dirty="0"/>
            </a:fld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2" name="Замещающая дата 1"/>
          <p:cNvSpPr>
            <a:spLocks noGrp="1"/>
          </p:cNvSpPr>
          <p:nvPr>
            <p:ph type="dt" sz="half" idx="14"/>
          </p:nvPr>
        </p:nvSpPr>
        <p:spPr/>
        <p:txBody>
          <a:bodyPr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B4C71EC6-210F-42DE-9C53-41977AD35B3D}" type="datetimeFigureOut">
              <a:rPr kumimoji="0" lang="ru-RU" sz="1100" b="1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ru-RU" sz="1100" b="1" i="0" u="none" strike="noStrike" kern="1200" cap="none" spc="0" normalizeH="0" baseline="0" noProof="0" smtClean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Замещающий нижний колонтитул 2"/>
          <p:cNvSpPr>
            <a:spLocks noGrp="1"/>
          </p:cNvSpPr>
          <p:nvPr>
            <p:ph type="ftr" sz="quarter" idx="15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ru-RU" sz="1100" b="1" i="0" u="none" strike="noStrike" kern="1200" cap="none" spc="0" normalizeH="0" baseline="0" noProof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Замещающий номер слайда 3"/>
          <p:cNvSpPr>
            <a:spLocks noGrp="1"/>
          </p:cNvSpPr>
          <p:nvPr>
            <p:ph type="sldNum" sz="quarter" idx="16"/>
          </p:nvPr>
        </p:nvSpPr>
        <p:spPr/>
        <p:txBody>
          <a:bodyPr/>
          <a:p>
            <a:pPr lvl="0">
              <a:buNone/>
            </a:pPr>
            <a:fld id="{9A0DB2DC-4C9A-4742-B13C-FB6460FD3503}" type="slidenum">
              <a:rPr lang="ru-RU" dirty="0">
                <a:latin typeface="Trebuchet MS" panose="020B0603020202020204" pitchFamily="34" charset="0"/>
                <a:ea typeface="Arial" panose="020B0604020202020204" pitchFamily="34" charset="0"/>
              </a:rPr>
            </a:fld>
            <a:endParaRPr lang="ru-RU" dirty="0">
              <a:latin typeface="Trebuchet MS" panose="020B0603020202020204" pitchFamily="34" charset="0"/>
              <a:ea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2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3" name="Rectangle 8"/>
          <p:cNvSpPr/>
          <p:nvPr/>
        </p:nvSpPr>
        <p:spPr>
          <a:xfrm>
            <a:off x="0" y="2652713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4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15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B4C71EC6-210F-42DE-9C53-41977AD35B3D}" type="datetimeFigureOut">
              <a:rPr kumimoji="0" lang="ru-RU" sz="1100" b="1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ru-RU" sz="1100" b="1" i="0" u="none" strike="noStrike" kern="1200" cap="none" spc="0" normalizeH="0" baseline="0" noProof="0" smtClean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6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200" y="6172200"/>
            <a:ext cx="3352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ru-RU" sz="1100" b="1" i="0" u="none" strike="noStrike" kern="1200" cap="none" spc="0" normalizeH="0" baseline="0" noProof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7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p>
            <a:pPr algn="ctr">
              <a:buNone/>
            </a:pPr>
            <a:fld id="{9A0DB2DC-4C9A-4742-B13C-FB6460FD3503}" type="slidenum">
              <a:rPr lang="ru-RU" dirty="0"/>
            </a:fld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2" name="Замещающая дата 1"/>
          <p:cNvSpPr>
            <a:spLocks noGrp="1"/>
          </p:cNvSpPr>
          <p:nvPr>
            <p:ph type="dt" sz="half" idx="15"/>
          </p:nvPr>
        </p:nvSpPr>
        <p:spPr/>
        <p:txBody>
          <a:bodyPr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B4C71EC6-210F-42DE-9C53-41977AD35B3D}" type="datetimeFigureOut">
              <a:rPr kumimoji="0" lang="ru-RU" sz="1100" b="1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ru-RU" sz="1100" b="1" i="0" u="none" strike="noStrike" kern="1200" cap="none" spc="0" normalizeH="0" baseline="0" noProof="0" smtClean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Замещающий нижний колонтитул 2"/>
          <p:cNvSpPr>
            <a:spLocks noGrp="1"/>
          </p:cNvSpPr>
          <p:nvPr>
            <p:ph type="ftr" sz="quarter" idx="16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ru-RU" sz="1100" b="1" i="0" u="none" strike="noStrike" kern="1200" cap="none" spc="0" normalizeH="0" baseline="0" noProof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Замещающий номер слайда 3"/>
          <p:cNvSpPr>
            <a:spLocks noGrp="1"/>
          </p:cNvSpPr>
          <p:nvPr>
            <p:ph type="sldNum" sz="quarter" idx="17"/>
          </p:nvPr>
        </p:nvSpPr>
        <p:spPr/>
        <p:txBody>
          <a:bodyPr/>
          <a:p>
            <a:pPr lvl="0">
              <a:buNone/>
            </a:pPr>
            <a:fld id="{9A0DB2DC-4C9A-4742-B13C-FB6460FD3503}" type="slidenum">
              <a:rPr lang="ru-RU" dirty="0">
                <a:latin typeface="Trebuchet MS" panose="020B0603020202020204" pitchFamily="34" charset="0"/>
                <a:ea typeface="Arial" panose="020B0604020202020204" pitchFamily="34" charset="0"/>
              </a:rPr>
            </a:fld>
            <a:endParaRPr lang="ru-RU" dirty="0">
              <a:latin typeface="Trebuchet MS" panose="020B0603020202020204" pitchFamily="34" charset="0"/>
              <a:ea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anose="02040502050405020303" pitchFamily="18" charset="0"/>
              <a:buNone/>
            </a:pPr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" name="Замещающая дата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B4C71EC6-210F-42DE-9C53-41977AD35B3D}" type="datetimeFigureOut">
              <a:rPr kumimoji="0" lang="ru-RU" sz="1100" b="1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ru-RU" sz="1100" b="1" i="0" u="none" strike="noStrike" kern="1200" cap="none" spc="0" normalizeH="0" baseline="0" noProof="0" smtClean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Замещающий нижний колонтитул 6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ru-RU" sz="1100" b="1" i="0" u="none" strike="noStrike" kern="1200" cap="none" spc="0" normalizeH="0" baseline="0" noProof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Замещающий номер слайда 7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>
              <a:buNone/>
            </a:pPr>
            <a:fld id="{9A0DB2DC-4C9A-4742-B13C-FB6460FD3503}" type="slidenum">
              <a:rPr lang="ru-RU" dirty="0">
                <a:latin typeface="Trebuchet MS" panose="020B0603020202020204" pitchFamily="34" charset="0"/>
                <a:ea typeface="Arial" panose="020B0604020202020204" pitchFamily="34" charset="0"/>
              </a:rPr>
            </a:fld>
            <a:endParaRPr lang="ru-RU" dirty="0">
              <a:latin typeface="Trebuchet MS" panose="020B0603020202020204" pitchFamily="34" charset="0"/>
              <a:ea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Замещающая дата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B4C71EC6-210F-42DE-9C53-41977AD35B3D}" type="datetimeFigureOut">
              <a:rPr kumimoji="0" lang="ru-RU" sz="1100" b="1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ru-RU" sz="1100" b="1" i="0" u="none" strike="noStrike" kern="1200" cap="none" spc="0" normalizeH="0" baseline="0" noProof="0" smtClean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Замещающий 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ru-RU" sz="1100" b="1" i="0" u="none" strike="noStrike" kern="1200" cap="none" spc="0" normalizeH="0" baseline="0" noProof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Замещающий 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>
              <a:buNone/>
            </a:pPr>
            <a:fld id="{9A0DB2DC-4C9A-4742-B13C-FB6460FD3503}" type="slidenum">
              <a:rPr lang="ru-RU" dirty="0">
                <a:latin typeface="Trebuchet MS" panose="020B0603020202020204" pitchFamily="34" charset="0"/>
                <a:ea typeface="Arial" panose="020B0604020202020204" pitchFamily="34" charset="0"/>
              </a:rPr>
            </a:fld>
            <a:endParaRPr lang="ru-RU" dirty="0">
              <a:latin typeface="Trebuchet MS" panose="020B0603020202020204" pitchFamily="34" charset="0"/>
              <a:ea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мещающая дата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B4C71EC6-210F-42DE-9C53-41977AD35B3D}" type="datetimeFigureOut">
              <a:rPr kumimoji="0" lang="ru-RU" sz="1100" b="1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ru-RU" sz="1100" b="1" i="0" u="none" strike="noStrike" kern="1200" cap="none" spc="0" normalizeH="0" baseline="0" noProof="0" smtClean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Замещающий 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ru-RU" sz="1100" b="1" i="0" u="none" strike="noStrike" kern="1200" cap="none" spc="0" normalizeH="0" baseline="0" noProof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Замещающий 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>
              <a:buNone/>
            </a:pPr>
            <a:fld id="{9A0DB2DC-4C9A-4742-B13C-FB6460FD3503}" type="slidenum">
              <a:rPr lang="ru-RU" dirty="0">
                <a:latin typeface="Trebuchet MS" panose="020B0603020202020204" pitchFamily="34" charset="0"/>
                <a:ea typeface="Arial" panose="020B0604020202020204" pitchFamily="34" charset="0"/>
              </a:rPr>
            </a:fld>
            <a:endParaRPr lang="ru-RU" dirty="0">
              <a:latin typeface="Trebuchet MS" panose="020B0603020202020204" pitchFamily="34" charset="0"/>
              <a:ea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5" name="Замещающая дата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B4C71EC6-210F-42DE-9C53-41977AD35B3D}" type="datetimeFigureOut">
              <a:rPr kumimoji="0" lang="ru-RU" sz="1100" b="1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ru-RU" sz="1100" b="1" i="0" u="none" strike="noStrike" kern="1200" cap="none" spc="0" normalizeH="0" baseline="0" noProof="0" smtClean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Замещающий 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ru-RU" sz="1100" b="1" i="0" u="none" strike="noStrike" kern="1200" cap="none" spc="0" normalizeH="0" baseline="0" noProof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Замещающий 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>
              <a:buNone/>
            </a:pPr>
            <a:fld id="{9A0DB2DC-4C9A-4742-B13C-FB6460FD3503}" type="slidenum">
              <a:rPr lang="ru-RU" dirty="0">
                <a:latin typeface="Trebuchet MS" panose="020B0603020202020204" pitchFamily="34" charset="0"/>
                <a:ea typeface="Arial" panose="020B0604020202020204" pitchFamily="34" charset="0"/>
              </a:rPr>
            </a:fld>
            <a:endParaRPr lang="ru-RU" dirty="0">
              <a:latin typeface="Trebuchet MS" panose="020B0603020202020204" pitchFamily="34" charset="0"/>
              <a:ea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 showMasterSp="0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2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3" name="Rectangle 9"/>
          <p:cNvSpPr/>
          <p:nvPr/>
        </p:nvSpPr>
        <p:spPr>
          <a:xfrm>
            <a:off x="0" y="2652713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4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 vert="horz" lIns="91440" tIns="45720" rIns="91440" bIns="45720" rtlCol="0"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anose="02040502050405020303" pitchFamily="18" charset="0"/>
              <a:buNone/>
              <a:defRPr/>
            </a:pPr>
            <a:r>
              <a:rPr kumimoji="0" lang="ru-RU" sz="2000" b="0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Вставка рисунка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anose="02040502050405020303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5" name="Date Placeholder 4"/>
          <p:cNvSpPr>
            <a:spLocks noGrp="1"/>
          </p:cNvSpPr>
          <p:nvPr>
            <p:ph type="dt" sz="half" idx="1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B4C71EC6-210F-42DE-9C53-41977AD35B3D}" type="datetimeFigureOut">
              <a:rPr kumimoji="0" lang="ru-RU" sz="1100" b="1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ru-RU" sz="1100" b="1" i="0" u="none" strike="noStrike" kern="1200" cap="none" spc="0" normalizeH="0" baseline="0" noProof="0" smtClean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6" name="Footer Placeholder 5"/>
          <p:cNvSpPr>
            <a:spLocks noGrp="1"/>
          </p:cNvSpPr>
          <p:nvPr>
            <p:ph type="ftr" sz="quarter" idx="3"/>
          </p:nvPr>
        </p:nvSpPr>
        <p:spPr>
          <a:xfrm>
            <a:off x="457200" y="6172200"/>
            <a:ext cx="3352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ru-RU" sz="1100" b="1" i="0" u="none" strike="noStrike" kern="1200" cap="none" spc="0" normalizeH="0" baseline="0" noProof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7" name="Slide Number Placeholder 6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p>
            <a:pPr algn="ctr">
              <a:buNone/>
            </a:pPr>
            <a:fld id="{9A0DB2DC-4C9A-4742-B13C-FB6460FD3503}" type="slidenum">
              <a:rPr lang="ru-RU" dirty="0"/>
            </a:fld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Замещающая дата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B4C71EC6-210F-42DE-9C53-41977AD35B3D}" type="datetimeFigureOut">
              <a:rPr kumimoji="0" lang="ru-RU" sz="1100" b="1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ru-RU" sz="1100" b="1" i="0" u="none" strike="noStrike" kern="1200" cap="none" spc="0" normalizeH="0" baseline="0" noProof="0" smtClean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Замещающий 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ru-RU" sz="1100" b="1" i="0" u="none" strike="noStrike" kern="1200" cap="none" spc="0" normalizeH="0" baseline="0" noProof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Замещающий 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>
              <a:buNone/>
            </a:pPr>
            <a:fld id="{9A0DB2DC-4C9A-4742-B13C-FB6460FD3503}" type="slidenum">
              <a:rPr lang="ru-RU" dirty="0">
                <a:latin typeface="Trebuchet MS" panose="020B0603020202020204" pitchFamily="34" charset="0"/>
                <a:ea typeface="Arial" panose="020B0604020202020204" pitchFamily="34" charset="0"/>
              </a:rPr>
            </a:fld>
            <a:endParaRPr lang="ru-RU" dirty="0">
              <a:latin typeface="Trebuchet MS" panose="020B0603020202020204" pitchFamily="34" charset="0"/>
              <a:ea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Замещающая дата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B4C71EC6-210F-42DE-9C53-41977AD35B3D}" type="datetimeFigureOut">
              <a:rPr kumimoji="0" lang="ru-RU" sz="1100" b="1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ru-RU" sz="1100" b="1" i="0" u="none" strike="noStrike" kern="1200" cap="none" spc="0" normalizeH="0" baseline="0" noProof="0" smtClean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Замещающий 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ru-RU" sz="1100" b="1" i="0" u="none" strike="noStrike" kern="1200" cap="none" spc="0" normalizeH="0" baseline="0" noProof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Замещающий 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>
              <a:buNone/>
            </a:pPr>
            <a:fld id="{9A0DB2DC-4C9A-4742-B13C-FB6460FD3503}" type="slidenum">
              <a:rPr lang="ru-RU" dirty="0">
                <a:latin typeface="Trebuchet MS" panose="020B0603020202020204" pitchFamily="34" charset="0"/>
                <a:ea typeface="Arial" panose="020B0604020202020204" pitchFamily="34" charset="0"/>
              </a:rPr>
            </a:fld>
            <a:endParaRPr lang="ru-RU" dirty="0">
              <a:latin typeface="Trebuchet MS" panose="020B0603020202020204" pitchFamily="34" charset="0"/>
              <a:ea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/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3768725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875" y="4371975"/>
            <a:ext cx="6511925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37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838"/>
            <a:ext cx="6400800" cy="3475037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dirty="0"/>
              <a:t>Образец текста</a:t>
            </a:r>
            <a:endParaRPr dirty="0"/>
          </a:p>
          <a:p>
            <a:pPr lvl="1"/>
            <a:r>
              <a:rPr dirty="0"/>
              <a:t>Второй уровень</a:t>
            </a:r>
            <a:endParaRPr dirty="0"/>
          </a:p>
          <a:p>
            <a:pPr lvl="2"/>
            <a:r>
              <a:rPr dirty="0"/>
              <a:t>Третий уровень</a:t>
            </a:r>
            <a:endParaRPr dirty="0"/>
          </a:p>
          <a:p>
            <a:pPr lvl="3"/>
            <a:r>
              <a:rPr dirty="0"/>
              <a:t>Четвертый уровень</a:t>
            </a:r>
            <a:endParaRPr dirty="0"/>
          </a:p>
          <a:p>
            <a:pPr lvl="4"/>
            <a:r>
              <a:rPr dirty="0"/>
              <a:t>Пятый уровень</a:t>
            </a:r>
            <a:endParaRPr lang="en-US" altLang="x-none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B4C71EC6-210F-42DE-9C53-41977AD35B3D}" type="datetimeFigureOut">
              <a:rPr kumimoji="0" lang="ru-RU" sz="1100" b="1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ru-RU" sz="1100" b="1" i="0" u="none" strike="noStrike" kern="1200" cap="none" spc="0" normalizeH="0" baseline="0" noProof="0" smtClean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200" y="6172200"/>
            <a:ext cx="3352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ru-RU" sz="1100" b="1" i="0" u="none" strike="noStrike" kern="1200" cap="none" spc="0" normalizeH="0" baseline="0" noProof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rgbClr val="7F7F7F"/>
                </a:solidFill>
              </a:defRPr>
            </a:lvl1pPr>
          </a:lstStyle>
          <a:p>
            <a:pPr lvl="0">
              <a:buNone/>
            </a:pPr>
            <a:fld id="{9A0DB2DC-4C9A-4742-B13C-FB6460FD3503}" type="slidenum">
              <a:rPr lang="ru-RU" dirty="0">
                <a:latin typeface="Trebuchet MS" panose="020B0603020202020204" pitchFamily="34" charset="0"/>
                <a:ea typeface="Arial" panose="020B0604020202020204" pitchFamily="34" charset="0"/>
              </a:rPr>
            </a:fld>
            <a:endParaRPr lang="ru-RU" dirty="0">
              <a:latin typeface="Trebuchet MS" panose="020B0603020202020204" pitchFamily="34" charset="0"/>
              <a:ea typeface="Arial" panose="020B060402020202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anose="02040502050405020303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anose="02040502050405020303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anose="02040502050405020303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anose="02040502050405020303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anose="02040502050405020303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90015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anose="02040502050405020303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335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anose="02040502050405020303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anose="02040502050405020303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anose="02040502050405020303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625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anose="02040502050405020303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323528" y="260648"/>
            <a:ext cx="8496944" cy="3528392"/>
          </a:xfrm>
          <a:noFill/>
          <a:ln>
            <a:noFill/>
          </a:ln>
          <a:scene3d>
            <a:camera prst="orthographicFront"/>
            <a:lightRig rig="balanced" dir="t"/>
          </a:scene3d>
          <a:sp3d prstMaterial="plastic"/>
        </p:spPr>
        <p:txBody>
          <a:bodyPr vert="horz" lIns="91440" tIns="45720" rIns="91440" bIns="45720" rtlCol="0" anchor="b" anchorCtr="0">
            <a:noAutofit/>
          </a:bodyPr>
          <a:lstStyle/>
          <a:p>
            <a:pPr marL="320040" marR="0" lvl="0" indent="-32004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>
                <a:schemeClr val="accent6">
                  <a:lumMod val="75000"/>
                </a:schemeClr>
              </a:buClr>
              <a:buSzPct val="128000"/>
              <a:buFont typeface="Georgia" panose="02040502050405020303" pitchFamily="18" charset="0"/>
              <a:buNone/>
              <a:defRPr/>
            </a:pPr>
            <a:r>
              <a:rPr kumimoji="0" lang="ru-RU" sz="4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УТРЕННЯЯ ГИМНАСТИКА</a:t>
            </a:r>
            <a:br>
              <a:rPr kumimoji="0" lang="ru-RU" sz="4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</a:br>
            <a:r>
              <a:rPr kumimoji="0" lang="ru-RU" sz="4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 ИЛИ </a:t>
            </a:r>
            <a:br>
              <a:rPr kumimoji="0" lang="ru-RU" sz="4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</a:br>
            <a:r>
              <a:rPr kumimoji="0" lang="ru-RU" sz="4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УТРЕННЯЯ ЗАРЯДКА</a:t>
            </a:r>
            <a:endParaRPr kumimoji="0" lang="ru-RU" sz="40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>
                <a:reflection blurRad="6350" stA="55000" endA="300" endPos="45500" dir="5400000" sy="-100000" algn="bl" rotWithShape="0"/>
              </a:effectLst>
              <a:uLnTx/>
              <a:uFillTx/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</p:txBody>
      </p:sp>
      <p:sp>
        <p:nvSpPr>
          <p:cNvPr id="5123" name="Текст 3"/>
          <p:cNvSpPr>
            <a:spLocks noGrp="1"/>
          </p:cNvSpPr>
          <p:nvPr>
            <p:ph type="body" idx="1"/>
          </p:nvPr>
        </p:nvSpPr>
        <p:spPr>
          <a:xfrm>
            <a:off x="2022475" y="4606925"/>
            <a:ext cx="5970588" cy="836613"/>
          </a:xfrm>
        </p:spPr>
        <p:txBody>
          <a:bodyPr vert="horz" wrap="square" lIns="91440" tIns="45720" rIns="91440" bIns="45720" anchor="t" anchorCtr="0"/>
          <a:p>
            <a:pPr defTabSz="914400">
              <a:buSzPct val="130000"/>
            </a:pPr>
            <a:r>
              <a:rPr sz="1600" kern="1200" dirty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Инструктор по физической культуре и спорту</a:t>
            </a:r>
            <a:endParaRPr sz="1600" kern="1200" dirty="0">
              <a:solidFill>
                <a:schemeClr val="tx1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defTabSz="914400">
              <a:buSzPct val="130000"/>
            </a:pPr>
            <a:r>
              <a:rPr sz="1600" kern="1200" dirty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Станко Светлана Михайловна</a:t>
            </a:r>
            <a:endParaRPr sz="1600" kern="1200" dirty="0">
              <a:solidFill>
                <a:schemeClr val="tx1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146" name="Подзаголовок 6"/>
          <p:cNvSpPr>
            <a:spLocks noGrp="1"/>
          </p:cNvSpPr>
          <p:nvPr>
            <p:ph type="subTitle" idx="1"/>
          </p:nvPr>
        </p:nvSpPr>
        <p:spPr>
          <a:xfrm>
            <a:off x="251460" y="1628775"/>
            <a:ext cx="8528685" cy="720725"/>
          </a:xfrm>
        </p:spPr>
        <p:txBody>
          <a:bodyPr vert="horz" wrap="square" lIns="91440" tIns="45720" rIns="91440" bIns="45720" anchor="t" anchorCtr="0">
            <a:normAutofit fontScale="25000"/>
          </a:bodyPr>
          <a:p>
            <a:pPr algn="just" defTabSz="914400">
              <a:buClr>
                <a:srgbClr val="C3260C"/>
              </a:buClr>
              <a:buSzPct val="130000"/>
            </a:pPr>
            <a:r>
              <a:rPr lang="en-US" altLang="ru-RU" sz="7200" kern="12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lang="ru-RU" altLang="en-US" sz="7200" kern="12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- </a:t>
            </a:r>
            <a:r>
              <a:rPr lang="en-US" altLang="en-US" sz="8000" kern="12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это</a:t>
            </a:r>
            <a:r>
              <a:rPr lang="en-US" altLang="ru-RU" sz="8000" kern="12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lang="en-US" altLang="en-US" sz="8000" kern="12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комплекс</a:t>
            </a:r>
            <a:r>
              <a:rPr lang="en-US" altLang="ru-RU" sz="8000" kern="12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lang="en-US" altLang="en-US" sz="8000" kern="12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физических</a:t>
            </a:r>
            <a:r>
              <a:rPr lang="en-US" altLang="ru-RU" sz="8000" kern="12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lang="en-US" altLang="en-US" sz="8000" kern="12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упражнений</a:t>
            </a:r>
            <a:r>
              <a:rPr lang="en-US" altLang="ru-RU" sz="8000" kern="12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, </a:t>
            </a:r>
            <a:r>
              <a:rPr lang="en-US" altLang="en-US" sz="8000" kern="12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выполняемых</a:t>
            </a:r>
            <a:r>
              <a:rPr lang="en-US" altLang="ru-RU" sz="8000" kern="12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lang="en-US" altLang="en-US" sz="8000" kern="12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утром</a:t>
            </a:r>
            <a:r>
              <a:rPr lang="en-US" altLang="ru-RU" sz="8000" kern="12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lang="en-US" altLang="en-US" sz="8000" kern="12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после</a:t>
            </a:r>
            <a:r>
              <a:rPr lang="en-US" altLang="ru-RU" sz="8000" kern="12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lang="en-US" altLang="en-US" sz="8000" kern="12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пробуждения</a:t>
            </a:r>
            <a:r>
              <a:rPr lang="en-US" altLang="ru-RU" sz="8000" kern="12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lang="en-US" altLang="en-US" sz="8000" kern="12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для</a:t>
            </a:r>
            <a:r>
              <a:rPr lang="en-US" altLang="ru-RU" sz="8000" kern="12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lang="en-US" altLang="en-US" sz="8000" kern="12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ускорения</a:t>
            </a:r>
            <a:r>
              <a:rPr lang="en-US" altLang="ru-RU" sz="8000" kern="12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lang="en-US" altLang="en-US" sz="8000" kern="12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перехода</a:t>
            </a:r>
            <a:r>
              <a:rPr lang="en-US" altLang="ru-RU" sz="8000" kern="12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lang="en-US" altLang="en-US" sz="8000" kern="12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от</a:t>
            </a:r>
            <a:r>
              <a:rPr lang="en-US" altLang="ru-RU" sz="8000" kern="12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lang="en-US" altLang="en-US" sz="8000" kern="12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состояния</a:t>
            </a:r>
            <a:r>
              <a:rPr lang="en-US" altLang="ru-RU" sz="8000" kern="12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lang="en-US" altLang="en-US" sz="8000" kern="12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сна</a:t>
            </a:r>
            <a:r>
              <a:rPr lang="en-US" altLang="ru-RU" sz="8000" kern="12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lang="en-US" altLang="en-US" sz="8000" kern="12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к</a:t>
            </a:r>
            <a:r>
              <a:rPr lang="en-US" altLang="ru-RU" sz="8000" kern="12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lang="en-US" altLang="en-US" sz="8000" kern="12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активной</a:t>
            </a:r>
            <a:r>
              <a:rPr lang="en-US" altLang="ru-RU" sz="8000" kern="12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lang="en-US" altLang="en-US" sz="8000" kern="12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деятельности</a:t>
            </a:r>
            <a:r>
              <a:rPr lang="en-US" altLang="ru-RU" sz="8000" kern="12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. </a:t>
            </a:r>
            <a:endParaRPr lang="en-US" altLang="ru-RU" sz="8000" kern="1200" dirty="0"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algn="just" defTabSz="914400">
              <a:buClr>
                <a:srgbClr val="C3260C"/>
              </a:buClr>
              <a:buSzPct val="130000"/>
            </a:pPr>
            <a:r>
              <a:rPr lang="en-US" altLang="ru-RU" sz="8000" kern="12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lang="ru-RU" altLang="en-US" sz="8000" kern="12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- с</a:t>
            </a:r>
            <a:r>
              <a:rPr lang="en-US" altLang="en-US" sz="8000" kern="12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остоит</a:t>
            </a:r>
            <a:r>
              <a:rPr lang="en-US" altLang="ru-RU" sz="8000" kern="12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lang="en-US" altLang="en-US" sz="8000" kern="12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из</a:t>
            </a:r>
            <a:r>
              <a:rPr lang="en-US" altLang="ru-RU" sz="8000" kern="12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lang="en-US" altLang="en-US" sz="8000" kern="12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простых</a:t>
            </a:r>
            <a:r>
              <a:rPr lang="en-US" altLang="ru-RU" sz="8000" kern="12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lang="en-US" altLang="en-US" sz="8000" kern="12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упражнений</a:t>
            </a:r>
            <a:r>
              <a:rPr lang="en-US" altLang="ru-RU" sz="8000" kern="12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lang="en-US" altLang="en-US" sz="8000" kern="12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умеренной</a:t>
            </a:r>
            <a:r>
              <a:rPr lang="en-US" altLang="ru-RU" sz="8000" kern="12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lang="en-US" altLang="en-US" sz="8000" kern="12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нагрузки</a:t>
            </a:r>
            <a:r>
              <a:rPr lang="en-US" altLang="ru-RU" sz="8000" kern="12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lang="en-US" altLang="en-US" sz="8000" kern="12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для</a:t>
            </a:r>
            <a:r>
              <a:rPr lang="en-US" altLang="ru-RU" sz="8000" kern="12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lang="en-US" altLang="en-US" sz="8000" kern="12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разминки</a:t>
            </a:r>
            <a:r>
              <a:rPr lang="en-US" altLang="ru-RU" sz="8000" kern="12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lang="en-US" altLang="en-US" sz="8000" kern="12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всех</a:t>
            </a:r>
            <a:r>
              <a:rPr lang="en-US" altLang="ru-RU" sz="8000" kern="12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lang="en-US" altLang="en-US" sz="8000" kern="12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мышечных</a:t>
            </a:r>
            <a:r>
              <a:rPr lang="en-US" altLang="ru-RU" sz="8000" kern="12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lang="en-US" altLang="en-US" sz="8000" kern="12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групп</a:t>
            </a:r>
            <a:r>
              <a:rPr lang="en-US" altLang="ru-RU" sz="8000" kern="12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.</a:t>
            </a:r>
            <a:endParaRPr lang="en-US" altLang="ru-RU" sz="8000" kern="1200" dirty="0"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algn="just" defTabSz="914400">
              <a:buClr>
                <a:srgbClr val="C3260C"/>
              </a:buClr>
              <a:buSzPct val="130000"/>
            </a:pPr>
            <a:endParaRPr lang="en-US" altLang="ru-RU" sz="8000" kern="1200" dirty="0"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3" name="Замещающее содержимое 2"/>
          <p:cNvSpPr/>
          <p:nvPr>
            <p:ph sz="quarter" idx="1"/>
          </p:nvPr>
        </p:nvSpPr>
        <p:spPr>
          <a:xfrm>
            <a:off x="299085" y="3429000"/>
            <a:ext cx="7712710" cy="882015"/>
          </a:xfrm>
        </p:spPr>
        <p:txBody>
          <a:bodyPr/>
          <a:p>
            <a:r>
              <a:rPr lang="ru-RU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- продолжительность зарядки от 5 до 7 минут </a:t>
            </a:r>
            <a:endParaRPr lang="ru-RU" alt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alt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Замещающее содержимое 3"/>
          <p:cNvSpPr/>
          <p:nvPr>
            <p:ph sz="quarter" idx="1"/>
          </p:nvPr>
        </p:nvSpPr>
        <p:spPr>
          <a:xfrm>
            <a:off x="394970" y="3933190"/>
            <a:ext cx="8136255" cy="777875"/>
          </a:xfrm>
        </p:spPr>
        <p:txBody>
          <a:bodyPr>
            <a:normAutofit/>
          </a:bodyPr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ru-RU" altLang="en-US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- сложность упражнений зарядки  зависит от возраста детей</a:t>
            </a:r>
            <a:endParaRPr lang="ru-RU" alt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ru-RU" altLang="en-US"/>
          </a:p>
        </p:txBody>
      </p:sp>
      <p:sp>
        <p:nvSpPr>
          <p:cNvPr id="5" name="Заголовок 4"/>
          <p:cNvSpPr/>
          <p:nvPr>
            <p:ph type="ctrTitle"/>
          </p:nvPr>
        </p:nvSpPr>
        <p:spPr>
          <a:xfrm>
            <a:off x="984250" y="548640"/>
            <a:ext cx="7235190" cy="804545"/>
          </a:xfrm>
        </p:spPr>
        <p:txBody>
          <a:bodyPr/>
          <a:p>
            <a:pPr marL="182880" indent="0">
              <a:buNone/>
            </a:pPr>
            <a:r>
              <a:rPr lang="ru-RU" altLang="en-US" sz="36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УТРЕННЯЯ</a:t>
            </a:r>
            <a:r>
              <a:rPr lang="ru-RU" altLang="en-US" sz="36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en-US" sz="36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ГИМНАСТИКА </a:t>
            </a:r>
            <a:endParaRPr lang="ru-RU" altLang="en-US" sz="360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8179" y="261178"/>
            <a:ext cx="8208911" cy="1143000"/>
          </a:xfrm>
          <a:noFill/>
          <a:ln>
            <a:noFill/>
          </a:ln>
          <a:scene3d>
            <a:camera prst="orthographicFront"/>
            <a:lightRig rig="balanced" dir="t"/>
          </a:scene3d>
          <a:sp3d prstMaterial="plastic"/>
        </p:spPr>
        <p:txBody>
          <a:bodyPr vert="horz" lIns="91440" tIns="45720" rIns="91440" bIns="45720" rtlCol="0" anchor="t" anchorCtr="0">
            <a:noAutofit/>
          </a:bodyPr>
          <a:lstStyle/>
          <a:p>
            <a:pPr marL="320040" marR="0" lvl="0" indent="-32004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>
                <a:schemeClr val="accent6">
                  <a:lumMod val="75000"/>
                </a:schemeClr>
              </a:buClr>
              <a:buSzPct val="128000"/>
              <a:buFont typeface="Georgia" panose="02040502050405020303" pitchFamily="18" charset="0"/>
              <a:buNone/>
              <a:defRPr/>
            </a:pPr>
            <a:r>
              <a:rPr kumimoji="0" lang="ru-RU" sz="4600" b="1" i="0" u="none" strike="noStrike" kern="1200" cap="none" spc="0" normalizeH="0" baseline="0" noProof="0" dirty="0" smtClean="0">
                <a:ln>
                  <a:noFill/>
                </a:ln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>
                  <a:reflection blurRad="6350" stA="55000" endA="300" endPos="45500" dir="5400000" sy="-100000" algn="bl" rotWithShape="0"/>
                </a:effectLst>
                <a:uLnTx/>
                <a:uFillTx/>
                <a:latin typeface="+mj-lt"/>
                <a:ea typeface="+mj-ea"/>
                <a:cs typeface="+mj-cs"/>
              </a:rPr>
              <a:t>  </a:t>
            </a:r>
            <a:r>
              <a:rPr kumimoji="0" lang="en-US" alt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  <a:uLnTx/>
                <a:uFillTx/>
                <a:latin typeface="+mj-lt"/>
                <a:ea typeface="+mj-ea"/>
                <a:cs typeface="+mj-cs"/>
              </a:rPr>
              <a:t>Структура</a:t>
            </a:r>
            <a:r>
              <a:rPr kumimoji="0" lang="en-US" altLang="ru-RU" sz="36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en-US" alt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  <a:uLnTx/>
                <a:uFillTx/>
                <a:latin typeface="+mj-lt"/>
                <a:ea typeface="+mj-ea"/>
                <a:cs typeface="+mj-cs"/>
              </a:rPr>
              <a:t>утренней</a:t>
            </a:r>
            <a:r>
              <a:rPr kumimoji="0" lang="en-US" altLang="ru-RU" sz="36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en-US" alt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  <a:uLnTx/>
                <a:uFillTx/>
                <a:latin typeface="+mj-lt"/>
                <a:ea typeface="+mj-ea"/>
                <a:cs typeface="+mj-cs"/>
              </a:rPr>
              <a:t>гимнастики</a:t>
            </a:r>
            <a:r>
              <a:rPr kumimoji="0" lang="en-US" altLang="ru-RU" sz="36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  <a:uLnTx/>
                <a:uFillTx/>
                <a:latin typeface="+mj-lt"/>
                <a:ea typeface="+mj-ea"/>
                <a:cs typeface="+mj-cs"/>
              </a:rPr>
              <a:t>.</a:t>
            </a:r>
            <a:endParaRPr kumimoji="0" lang="en-US" altLang="ru-RU" sz="36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>
                <a:reflection blurRad="6350" stA="55000" endA="300" endPos="45500" dir="5400000" sy="-100000" algn="bl" rotWithShape="0"/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3" name="Замещающее содержимое 2"/>
          <p:cNvSpPr/>
          <p:nvPr>
            <p:ph sz="quarter" idx="13"/>
          </p:nvPr>
        </p:nvSpPr>
        <p:spPr>
          <a:xfrm>
            <a:off x="467360" y="1341120"/>
            <a:ext cx="8336280" cy="799465"/>
          </a:xfrm>
        </p:spPr>
        <p:txBody>
          <a:bodyPr/>
          <a:p>
            <a:pPr marL="45720" indent="0">
              <a:buNone/>
            </a:pPr>
            <a:r>
              <a:rPr lang="en-US" altLang="en-US"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утреннюю</a:t>
            </a:r>
            <a:r>
              <a:rPr lang="en-US" altLang="ru-RU"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гимнастику</a:t>
            </a:r>
            <a:r>
              <a:rPr lang="en-US" altLang="ru-RU"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условно</a:t>
            </a:r>
            <a:r>
              <a:rPr lang="en-US" altLang="ru-RU"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подразделяют</a:t>
            </a:r>
            <a:r>
              <a:rPr lang="en-US" altLang="ru-RU"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</a:t>
            </a:r>
            <a:r>
              <a:rPr lang="en-US" altLang="ru-RU"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три</a:t>
            </a:r>
            <a:r>
              <a:rPr lang="en-US" altLang="ru-RU"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части</a:t>
            </a:r>
            <a:r>
              <a:rPr lang="en-US" altLang="ru-RU"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altLang="ru-RU" sz="24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Текстовое поле 3"/>
          <p:cNvSpPr txBox="1"/>
          <p:nvPr/>
        </p:nvSpPr>
        <p:spPr>
          <a:xfrm>
            <a:off x="482600" y="2276475"/>
            <a:ext cx="5813425" cy="2522855"/>
          </a:xfrm>
          <a:prstGeom prst="rect">
            <a:avLst/>
          </a:prstGeom>
          <a:noFill/>
        </p:spPr>
        <p:txBody>
          <a:bodyPr wrap="square" rtlCol="0">
            <a:noAutofit/>
          </a:bodyPr>
          <a:p>
            <a:r>
              <a:rPr lang="ru-RU" altLang="en-US" sz="2800">
                <a:latin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en-US" altLang="en-US" sz="2800">
                <a:latin typeface="Times New Roman" panose="02020603050405020304" pitchFamily="18" charset="0"/>
                <a:cs typeface="Times New Roman" panose="02020603050405020304" pitchFamily="18" charset="0"/>
              </a:rPr>
              <a:t>вводная</a:t>
            </a:r>
            <a:r>
              <a:rPr lang="ru-RU" altLang="en-US" sz="2800">
                <a:latin typeface="Times New Roman" panose="02020603050405020304" pitchFamily="18" charset="0"/>
                <a:cs typeface="Times New Roman" panose="02020603050405020304" pitchFamily="18" charset="0"/>
              </a:rPr>
              <a:t> часть -речевка</a:t>
            </a:r>
            <a:endParaRPr lang="en-US" altLang="ru-RU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ru-RU" sz="2800"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en-US" altLang="en-US" sz="2800">
                <a:latin typeface="Times New Roman" panose="02020603050405020304" pitchFamily="18" charset="0"/>
                <a:cs typeface="Times New Roman" panose="02020603050405020304" pitchFamily="18" charset="0"/>
              </a:rPr>
              <a:t>основная</a:t>
            </a:r>
            <a:r>
              <a:rPr lang="ru-RU" altLang="en-US" sz="2800">
                <a:latin typeface="Times New Roman" panose="02020603050405020304" pitchFamily="18" charset="0"/>
                <a:cs typeface="Times New Roman" panose="02020603050405020304" pitchFamily="18" charset="0"/>
              </a:rPr>
              <a:t> часть </a:t>
            </a:r>
            <a:endParaRPr lang="en-US" altLang="ru-RU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altLang="en-US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Замещающее содержимое 4"/>
          <p:cNvSpPr/>
          <p:nvPr>
            <p:ph sz="quarter" idx="14"/>
          </p:nvPr>
        </p:nvSpPr>
        <p:spPr>
          <a:xfrm>
            <a:off x="395605" y="3140710"/>
            <a:ext cx="8194675" cy="2069465"/>
          </a:xfrm>
        </p:spPr>
        <p:txBody>
          <a:bodyPr/>
          <a:p>
            <a:pPr marL="45720" indent="0">
              <a:buNone/>
            </a:pPr>
            <a:r>
              <a:rPr lang="en-US" altLang="ru-RU" sz="280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3. </a:t>
            </a:r>
            <a:r>
              <a:rPr lang="en-US" altLang="en-US" sz="280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заключительная</a:t>
            </a:r>
            <a:r>
              <a:rPr lang="ru-RU" altLang="en-US" sz="280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часть- речевка</a:t>
            </a:r>
            <a:endParaRPr lang="ru-RU" altLang="en-US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altLang="en-US" sz="280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395605" y="188595"/>
            <a:ext cx="7938770" cy="1764030"/>
          </a:xfrm>
          <a:noFill/>
          <a:ln>
            <a:noFill/>
          </a:ln>
          <a:scene3d>
            <a:camera prst="orthographicFront"/>
            <a:lightRig rig="balanced" dir="t"/>
          </a:scene3d>
          <a:sp3d prstMaterial="plastic"/>
        </p:spPr>
        <p:txBody>
          <a:bodyPr lIns="91440" tIns="45720" rIns="91440" bIns="45720" rtlCol="0" anchor="t" anchorCtr="0">
            <a:noAutofit/>
          </a:bodyPr>
          <a:lstStyle/>
          <a:p>
            <a:pPr marL="320040" marR="0" lvl="0" indent="-32004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>
                <a:schemeClr val="accent6">
                  <a:lumMod val="75000"/>
                </a:schemeClr>
              </a:buClr>
              <a:buSzPct val="128000"/>
              <a:buFont typeface="Georgia" panose="02040502050405020303" pitchFamily="18" charset="0"/>
              <a:buNone/>
              <a:defRPr/>
            </a:pPr>
            <a:r>
              <a:rPr kumimoji="0" lang="en-US" alt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accent6"/>
                </a:solidFill>
                <a:effectLst>
                  <a:reflection blurRad="6350" stA="55000" endA="300" endPos="45500" dir="5400000" sy="-100000" algn="bl" rotWithShape="0"/>
                </a:effectLst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Вводная</a:t>
            </a:r>
            <a:r>
              <a:rPr kumimoji="0" lang="en-US" altLang="ru-RU" sz="2800" b="1" i="0" u="none" strike="noStrike" kern="1200" cap="none" spc="0" normalizeH="0" baseline="0" noProof="0" dirty="0">
                <a:ln>
                  <a:noFill/>
                </a:ln>
                <a:solidFill>
                  <a:schemeClr val="accent6"/>
                </a:solidFill>
                <a:effectLst>
                  <a:reflection blurRad="6350" stA="55000" endA="300" endPos="45500" dir="5400000" sy="-100000" algn="bl" rotWithShape="0"/>
                </a:effectLst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 </a:t>
            </a:r>
            <a:r>
              <a:rPr kumimoji="0" lang="en-US" alt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accent6"/>
                </a:solidFill>
                <a:effectLst>
                  <a:reflection blurRad="6350" stA="55000" endA="300" endPos="45500" dir="5400000" sy="-100000" algn="bl" rotWithShape="0"/>
                </a:effectLst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часть</a:t>
            </a:r>
            <a:r>
              <a:rPr kumimoji="0" lang="en-US" altLang="ru-RU" sz="2800" b="1" i="0" u="none" strike="noStrike" kern="1200" cap="none" spc="0" normalizeH="0" baseline="0" noProof="0" dirty="0">
                <a:ln>
                  <a:noFill/>
                </a:ln>
                <a:solidFill>
                  <a:schemeClr val="accent6"/>
                </a:solidFill>
                <a:effectLst>
                  <a:reflection blurRad="6350" stA="55000" endA="300" endPos="45500" dir="5400000" sy="-100000" algn="bl" rotWithShape="0"/>
                </a:effectLst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 </a:t>
            </a:r>
            <a:r>
              <a:rPr kumimoji="0" lang="en-US" alt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accent6"/>
                </a:solidFill>
                <a:effectLst>
                  <a:reflection blurRad="6350" stA="55000" endA="300" endPos="45500" dir="5400000" sy="-100000" algn="bl" rotWithShape="0"/>
                </a:effectLst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утренней</a:t>
            </a:r>
            <a:r>
              <a:rPr kumimoji="0" lang="en-US" altLang="ru-RU" sz="2800" b="1" i="0" u="none" strike="noStrike" kern="1200" cap="none" spc="0" normalizeH="0" baseline="0" noProof="0" dirty="0">
                <a:ln>
                  <a:noFill/>
                </a:ln>
                <a:solidFill>
                  <a:schemeClr val="accent6"/>
                </a:solidFill>
                <a:effectLst>
                  <a:reflection blurRad="6350" stA="55000" endA="300" endPos="45500" dir="5400000" sy="-100000" algn="bl" rotWithShape="0"/>
                </a:effectLst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 </a:t>
            </a:r>
            <a:r>
              <a:rPr kumimoji="0" lang="ru-RU" alt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accent6"/>
                </a:solidFill>
                <a:effectLst>
                  <a:reflection blurRad="6350" stA="55000" endA="300" endPos="45500" dir="5400000" sy="-100000" algn="bl" rotWithShape="0"/>
                </a:effectLst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гимнастики</a:t>
            </a:r>
            <a:endParaRPr kumimoji="0" lang="ru-RU" altLang="en-US" sz="2800" b="1" i="0" u="none" strike="noStrike" kern="1200" cap="none" spc="0" normalizeH="0" baseline="0" noProof="0" dirty="0">
              <a:ln>
                <a:noFill/>
              </a:ln>
              <a:solidFill>
                <a:schemeClr val="accent6"/>
              </a:solidFill>
              <a:effectLst>
                <a:reflection blurRad="6350" stA="55000" endA="300" endPos="45500" dir="5400000" sy="-100000" algn="bl" rotWithShape="0"/>
              </a:effectLst>
              <a:uLnTx/>
              <a:uFillTx/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</p:txBody>
      </p:sp>
      <p:sp>
        <p:nvSpPr>
          <p:cNvPr id="8195" name="Текст 2"/>
          <p:cNvSpPr>
            <a:spLocks noGrp="1"/>
          </p:cNvSpPr>
          <p:nvPr>
            <p:ph type="body" idx="4294967295"/>
          </p:nvPr>
        </p:nvSpPr>
        <p:spPr>
          <a:xfrm>
            <a:off x="899795" y="3933190"/>
            <a:ext cx="4061460" cy="789305"/>
          </a:xfrm>
        </p:spPr>
        <p:txBody>
          <a:bodyPr vert="horz" wrap="square" lIns="91440" tIns="45720" rIns="91440" bIns="45720" anchor="t" anchorCtr="0"/>
          <a:p>
            <a:pPr>
              <a:buNone/>
            </a:pPr>
            <a:r>
              <a:rPr dirty="0"/>
              <a:t>    </a:t>
            </a:r>
            <a:endParaRPr dirty="0"/>
          </a:p>
        </p:txBody>
      </p:sp>
      <p:sp>
        <p:nvSpPr>
          <p:cNvPr id="8196" name="Текст 4"/>
          <p:cNvSpPr>
            <a:spLocks noGrp="1"/>
          </p:cNvSpPr>
          <p:nvPr>
            <p:ph type="body" sz="quarter" idx="4294967295"/>
          </p:nvPr>
        </p:nvSpPr>
        <p:spPr>
          <a:xfrm>
            <a:off x="251460" y="836930"/>
            <a:ext cx="8116570" cy="639445"/>
          </a:xfrm>
        </p:spPr>
        <p:txBody>
          <a:bodyPr vert="horz" wrap="square" lIns="91440" tIns="45720" rIns="91440" bIns="45720" anchor="t" anchorCtr="0"/>
          <a:lstStyle>
            <a:lvl1pPr lvl="0">
              <a:buClr>
                <a:srgbClr val="C3260C"/>
              </a:buClr>
              <a:buSzPct val="130000"/>
              <a:buFont typeface="Georgia" panose="02040502050405020303" pitchFamily="18" charset="0"/>
              <a:defRPr sz="1800"/>
            </a:lvl1pPr>
            <a:lvl2pPr lvl="1">
              <a:buClr>
                <a:srgbClr val="C3260C"/>
              </a:buClr>
              <a:buSzPct val="130000"/>
              <a:buFont typeface="Georgia" panose="02040502050405020303" pitchFamily="18" charset="0"/>
              <a:defRPr sz="1600"/>
            </a:lvl2pPr>
            <a:lvl3pPr lvl="2">
              <a:buClr>
                <a:srgbClr val="C3260C"/>
              </a:buClr>
              <a:buSzPct val="130000"/>
              <a:buFont typeface="Georgia" panose="02040502050405020303" pitchFamily="18" charset="0"/>
              <a:defRPr sz="1400"/>
            </a:lvl3pPr>
            <a:lvl4pPr lvl="3">
              <a:buClr>
                <a:srgbClr val="C3260C"/>
              </a:buClr>
              <a:buSzPct val="130000"/>
              <a:buFont typeface="Georgia" panose="02040502050405020303" pitchFamily="18" charset="0"/>
              <a:defRPr sz="1200"/>
            </a:lvl4pPr>
            <a:lvl5pPr lvl="4">
              <a:buClr>
                <a:srgbClr val="C3260C"/>
              </a:buClr>
              <a:buSzPct val="130000"/>
              <a:buFont typeface="Georgia" panose="02040502050405020303" pitchFamily="18" charset="0"/>
              <a:defRPr sz="1000"/>
            </a:lvl5pPr>
          </a:lstStyle>
          <a:p>
            <a:pPr marL="0" lvl="0" indent="0" fontAlgn="auto"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lang="en-US" alt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первую</a:t>
            </a:r>
            <a:r>
              <a:rPr lang="en-US" alt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часть</a:t>
            </a:r>
            <a:r>
              <a:rPr lang="en-US" alt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включают</a:t>
            </a:r>
            <a:r>
              <a:rPr lang="en-US" alt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endParaRPr lang="en-US" alt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fontAlgn="auto"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построения</a:t>
            </a:r>
            <a:r>
              <a:rPr lang="en-US" alt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 </a:t>
            </a:r>
            <a:endParaRPr lang="en-US" alt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fontAlgn="auto"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 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ходьбу</a:t>
            </a:r>
            <a:r>
              <a:rPr lang="en-US" alt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(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ходьба</a:t>
            </a:r>
            <a:r>
              <a:rPr lang="en-US" alt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</a:t>
            </a:r>
            <a:r>
              <a:rPr lang="en-US" alt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носках</a:t>
            </a:r>
            <a:r>
              <a:rPr lang="en-US" alt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r>
              <a:rPr lang="en-US" alt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различным</a:t>
            </a:r>
            <a:r>
              <a:rPr lang="en-US" alt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положением</a:t>
            </a:r>
            <a:r>
              <a:rPr lang="en-US" alt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рук</a:t>
            </a:r>
            <a:r>
              <a:rPr lang="en-US" alt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ходьба</a:t>
            </a:r>
            <a:r>
              <a:rPr lang="en-US" alt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r>
              <a:rPr lang="en-US" alt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высоким</a:t>
            </a:r>
            <a:r>
              <a:rPr lang="en-US" alt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подниманием</a:t>
            </a:r>
            <a:r>
              <a:rPr lang="en-US" alt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коленей</a:t>
            </a:r>
            <a:r>
              <a:rPr lang="en-US" alt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</a:t>
            </a:r>
            <a:r>
              <a:rPr lang="en-US" alt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пятках</a:t>
            </a:r>
            <a:r>
              <a:rPr lang="en-US" alt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); </a:t>
            </a:r>
            <a:endParaRPr lang="en-US" alt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fontAlgn="auto"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бег</a:t>
            </a:r>
            <a:r>
              <a:rPr lang="en-US" alt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друг</a:t>
            </a:r>
            <a:r>
              <a:rPr lang="en-US" alt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</a:t>
            </a:r>
            <a:r>
              <a:rPr lang="en-US" alt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другом</a:t>
            </a:r>
            <a:r>
              <a:rPr lang="en-US" alt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alt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Текстовое поле 2"/>
          <p:cNvSpPr txBox="1"/>
          <p:nvPr/>
        </p:nvSpPr>
        <p:spPr>
          <a:xfrm>
            <a:off x="179705" y="2996565"/>
            <a:ext cx="915733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en-US" sz="1800" b="1" u="sng">
                <a:latin typeface="Times New Roman" panose="02020603050405020304" pitchFamily="18" charset="0"/>
                <a:cs typeface="Times New Roman" panose="02020603050405020304" pitchFamily="18" charset="0"/>
              </a:rPr>
              <a:t>Во</a:t>
            </a:r>
            <a:r>
              <a:rPr lang="en-US" altLang="ru-RU" sz="1800" b="1" u="sng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800" b="1" u="sng">
                <a:latin typeface="Times New Roman" panose="02020603050405020304" pitchFamily="18" charset="0"/>
                <a:cs typeface="Times New Roman" panose="02020603050405020304" pitchFamily="18" charset="0"/>
              </a:rPr>
              <a:t>второй</a:t>
            </a:r>
            <a:r>
              <a:rPr lang="en-US" altLang="ru-RU" sz="1800" b="1" u="sng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800" b="1" u="sng">
                <a:latin typeface="Times New Roman" panose="02020603050405020304" pitchFamily="18" charset="0"/>
                <a:cs typeface="Times New Roman" panose="02020603050405020304" pitchFamily="18" charset="0"/>
              </a:rPr>
              <a:t>части</a:t>
            </a:r>
            <a:r>
              <a:rPr lang="en-US" altLang="ru-RU" sz="1800" b="1" u="sng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800" b="1" u="sng">
                <a:latin typeface="Times New Roman" panose="02020603050405020304" pitchFamily="18" charset="0"/>
                <a:cs typeface="Times New Roman" panose="02020603050405020304" pitchFamily="18" charset="0"/>
              </a:rPr>
              <a:t>выполняют</a:t>
            </a:r>
            <a:r>
              <a:rPr lang="en-US" altLang="ru-RU" sz="1800" b="1" u="sng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800" b="1" u="sng">
                <a:latin typeface="Times New Roman" panose="02020603050405020304" pitchFamily="18" charset="0"/>
                <a:cs typeface="Times New Roman" panose="02020603050405020304" pitchFamily="18" charset="0"/>
              </a:rPr>
              <a:t>упражнения</a:t>
            </a:r>
            <a:r>
              <a:rPr lang="en-US" altLang="ru-RU" sz="1800" b="1" u="sng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800" b="1" u="sng"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lang="en-US" altLang="ru-RU" sz="1800" b="1" u="sng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800" b="1" u="sng">
                <a:latin typeface="Times New Roman" panose="02020603050405020304" pitchFamily="18" charset="0"/>
                <a:cs typeface="Times New Roman" panose="02020603050405020304" pitchFamily="18" charset="0"/>
              </a:rPr>
              <a:t>определенной</a:t>
            </a:r>
            <a:r>
              <a:rPr lang="en-US" altLang="ru-RU" sz="1800" b="1" u="sng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800" b="1" u="sng">
                <a:latin typeface="Times New Roman" panose="02020603050405020304" pitchFamily="18" charset="0"/>
                <a:cs typeface="Times New Roman" panose="02020603050405020304" pitchFamily="18" charset="0"/>
              </a:rPr>
              <a:t>последовательности</a:t>
            </a:r>
            <a:r>
              <a:rPr lang="en-US" altLang="ru-RU" sz="1800" b="1" u="sng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ru-RU" sz="1800"/>
              <a:t> </a:t>
            </a:r>
            <a:endParaRPr lang="ru-RU" altLang="en-US" sz="1800"/>
          </a:p>
        </p:txBody>
      </p:sp>
      <p:sp>
        <p:nvSpPr>
          <p:cNvPr id="4" name="Текстовое поле 3"/>
          <p:cNvSpPr txBox="1"/>
          <p:nvPr/>
        </p:nvSpPr>
        <p:spPr>
          <a:xfrm>
            <a:off x="683260" y="2420620"/>
            <a:ext cx="788670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en-US" sz="2800" b="1">
                <a:solidFill>
                  <a:schemeClr val="accent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Основная</a:t>
            </a:r>
            <a:r>
              <a:rPr lang="en-US" altLang="ru-RU" sz="2800" b="1">
                <a:solidFill>
                  <a:schemeClr val="accent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b="1">
                <a:solidFill>
                  <a:schemeClr val="accent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часть</a:t>
            </a:r>
            <a:r>
              <a:rPr lang="en-US" altLang="ru-RU" sz="2800" b="1">
                <a:solidFill>
                  <a:schemeClr val="accent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b="1">
                <a:solidFill>
                  <a:schemeClr val="accent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утренней</a:t>
            </a:r>
            <a:r>
              <a:rPr lang="en-US" altLang="ru-RU" sz="2800" b="1">
                <a:solidFill>
                  <a:schemeClr val="accent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b="1">
                <a:solidFill>
                  <a:schemeClr val="accent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гимнастики</a:t>
            </a:r>
            <a:endParaRPr lang="en-US" altLang="en-US" sz="2800" b="1">
              <a:solidFill>
                <a:schemeClr val="accent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Текстовое поле 4"/>
          <p:cNvSpPr txBox="1"/>
          <p:nvPr/>
        </p:nvSpPr>
        <p:spPr>
          <a:xfrm>
            <a:off x="158750" y="3472180"/>
            <a:ext cx="8705215" cy="11988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ru-RU" altLang="en-US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altLang="en-US">
                <a:latin typeface="Times New Roman" panose="02020603050405020304" pitchFamily="18" charset="0"/>
                <a:cs typeface="Times New Roman" panose="02020603050405020304" pitchFamily="18" charset="0"/>
              </a:rPr>
              <a:t>Сначала</a:t>
            </a:r>
            <a:r>
              <a:rPr lang="en-US" altLang="ru-RU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>
                <a:latin typeface="Times New Roman" panose="02020603050405020304" pitchFamily="18" charset="0"/>
                <a:cs typeface="Times New Roman" panose="02020603050405020304" pitchFamily="18" charset="0"/>
              </a:rPr>
              <a:t>упражнения</a:t>
            </a:r>
            <a:r>
              <a:rPr lang="en-US" altLang="ru-RU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>
                <a:latin typeface="Times New Roman" panose="02020603050405020304" pitchFamily="18" charset="0"/>
                <a:cs typeface="Times New Roman" panose="02020603050405020304" pitchFamily="18" charset="0"/>
              </a:rPr>
              <a:t>для</a:t>
            </a:r>
            <a:r>
              <a:rPr lang="en-US" altLang="ru-RU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>
                <a:latin typeface="Times New Roman" panose="02020603050405020304" pitchFamily="18" charset="0"/>
                <a:cs typeface="Times New Roman" panose="02020603050405020304" pitchFamily="18" charset="0"/>
              </a:rPr>
              <a:t>укрепления</a:t>
            </a:r>
            <a:r>
              <a:rPr lang="en-US" altLang="ru-RU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altLang="en-US">
                <a:latin typeface="Times New Roman" panose="02020603050405020304" pitchFamily="18" charset="0"/>
                <a:cs typeface="Times New Roman" panose="02020603050405020304" pitchFamily="18" charset="0"/>
              </a:rPr>
              <a:t>плечевого</a:t>
            </a:r>
            <a:r>
              <a:rPr lang="en-US" altLang="ru-RU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>
                <a:latin typeface="Times New Roman" panose="02020603050405020304" pitchFamily="18" charset="0"/>
                <a:cs typeface="Times New Roman" panose="02020603050405020304" pitchFamily="18" charset="0"/>
              </a:rPr>
              <a:t>пояса</a:t>
            </a:r>
            <a:r>
              <a:rPr lang="en-US" altLang="ru-RU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lang="en-US" altLang="ru-RU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>
                <a:latin typeface="Times New Roman" panose="02020603050405020304" pitchFamily="18" charset="0"/>
                <a:cs typeface="Times New Roman" panose="02020603050405020304" pitchFamily="18" charset="0"/>
              </a:rPr>
              <a:t>рук</a:t>
            </a:r>
            <a:r>
              <a:rPr lang="ru-RU" altLang="en-US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en-US" altLang="en-US">
                <a:latin typeface="Times New Roman" panose="02020603050405020304" pitchFamily="18" charset="0"/>
                <a:cs typeface="Times New Roman" panose="02020603050405020304" pitchFamily="18" charset="0"/>
              </a:rPr>
              <a:t>позвоночника</a:t>
            </a:r>
            <a:r>
              <a:rPr lang="en-US" altLang="ru-RU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altLang="en-US"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развитию</a:t>
            </a:r>
            <a:r>
              <a:rPr lang="en-US" altLang="ru-RU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>
                <a:latin typeface="Times New Roman" panose="02020603050405020304" pitchFamily="18" charset="0"/>
                <a:cs typeface="Times New Roman" panose="02020603050405020304" pitchFamily="18" charset="0"/>
              </a:rPr>
              <a:t>дыхательных</a:t>
            </a:r>
            <a:r>
              <a:rPr lang="en-US" altLang="ru-RU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>
                <a:latin typeface="Times New Roman" panose="02020603050405020304" pitchFamily="18" charset="0"/>
                <a:cs typeface="Times New Roman" panose="02020603050405020304" pitchFamily="18" charset="0"/>
              </a:rPr>
              <a:t>мышц</a:t>
            </a:r>
            <a:r>
              <a:rPr lang="en-US" altLang="ru-RU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en-US" altLang="ru-RU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altLang="en-US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altLang="en-US">
                <a:latin typeface="Times New Roman" panose="02020603050405020304" pitchFamily="18" charset="0"/>
                <a:cs typeface="Times New Roman" panose="02020603050405020304" pitchFamily="18" charset="0"/>
              </a:rPr>
              <a:t>Затем</a:t>
            </a:r>
            <a:r>
              <a:rPr lang="en-US" altLang="ru-RU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>
                <a:latin typeface="Times New Roman" panose="02020603050405020304" pitchFamily="18" charset="0"/>
                <a:cs typeface="Times New Roman" panose="02020603050405020304" pitchFamily="18" charset="0"/>
              </a:rPr>
              <a:t>упражнения</a:t>
            </a:r>
            <a:r>
              <a:rPr lang="en-US" altLang="ru-RU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altLang="en-US">
                <a:latin typeface="Times New Roman" panose="02020603050405020304" pitchFamily="18" charset="0"/>
                <a:cs typeface="Times New Roman" panose="02020603050405020304" pitchFamily="18" charset="0"/>
              </a:rPr>
              <a:t>для</a:t>
            </a:r>
            <a:r>
              <a:rPr lang="en-US" altLang="ru-RU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>
                <a:latin typeface="Times New Roman" panose="02020603050405020304" pitchFamily="18" charset="0"/>
                <a:cs typeface="Times New Roman" panose="02020603050405020304" pitchFamily="18" charset="0"/>
              </a:rPr>
              <a:t>мышц</a:t>
            </a:r>
            <a:r>
              <a:rPr lang="en-US" altLang="ru-RU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>
                <a:latin typeface="Times New Roman" panose="02020603050405020304" pitchFamily="18" charset="0"/>
                <a:cs typeface="Times New Roman" panose="02020603050405020304" pitchFamily="18" charset="0"/>
              </a:rPr>
              <a:t>туловища</a:t>
            </a:r>
            <a:r>
              <a:rPr lang="en-US" altLang="ru-RU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en-US" altLang="ru-RU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altLang="en-US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altLang="en-US">
                <a:latin typeface="Times New Roman" panose="02020603050405020304" pitchFamily="18" charset="0"/>
                <a:cs typeface="Times New Roman" panose="02020603050405020304" pitchFamily="18" charset="0"/>
              </a:rPr>
              <a:t>Далее</a:t>
            </a:r>
            <a:r>
              <a:rPr lang="en-US" altLang="ru-RU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>
                <a:latin typeface="Times New Roman" panose="02020603050405020304" pitchFamily="18" charset="0"/>
                <a:cs typeface="Times New Roman" panose="02020603050405020304" pitchFamily="18" charset="0"/>
              </a:rPr>
              <a:t>следуют</a:t>
            </a:r>
            <a:r>
              <a:rPr lang="en-US" altLang="ru-RU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>
                <a:latin typeface="Times New Roman" panose="02020603050405020304" pitchFamily="18" charset="0"/>
                <a:cs typeface="Times New Roman" panose="02020603050405020304" pitchFamily="18" charset="0"/>
              </a:rPr>
              <a:t>упражненияля</a:t>
            </a:r>
            <a:r>
              <a:rPr lang="en-US" altLang="ru-RU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развития</a:t>
            </a:r>
            <a:r>
              <a:rPr lang="en-US" altLang="ru-RU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>
                <a:latin typeface="Times New Roman" panose="02020603050405020304" pitchFamily="18" charset="0"/>
                <a:cs typeface="Times New Roman" panose="02020603050405020304" pitchFamily="18" charset="0"/>
              </a:rPr>
              <a:t>мышц</a:t>
            </a:r>
            <a:r>
              <a:rPr lang="en-US" altLang="ru-RU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>
                <a:latin typeface="Times New Roman" panose="02020603050405020304" pitchFamily="18" charset="0"/>
                <a:cs typeface="Times New Roman" panose="02020603050405020304" pitchFamily="18" charset="0"/>
              </a:rPr>
              <a:t>ног</a:t>
            </a:r>
            <a:r>
              <a:rPr lang="en-US" altLang="ru-RU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lang="en-US" altLang="ru-RU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>
                <a:latin typeface="Times New Roman" panose="02020603050405020304" pitchFamily="18" charset="0"/>
                <a:cs typeface="Times New Roman" panose="02020603050405020304" pitchFamily="18" charset="0"/>
              </a:rPr>
              <a:t>укрепления</a:t>
            </a:r>
            <a:r>
              <a:rPr lang="en-US" altLang="ru-RU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>
                <a:latin typeface="Times New Roman" panose="02020603050405020304" pitchFamily="18" charset="0"/>
                <a:cs typeface="Times New Roman" panose="02020603050405020304" pitchFamily="18" charset="0"/>
              </a:rPr>
              <a:t>свода</a:t>
            </a:r>
            <a:r>
              <a:rPr lang="en-US" altLang="ru-RU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>
                <a:latin typeface="Times New Roman" panose="02020603050405020304" pitchFamily="18" charset="0"/>
                <a:cs typeface="Times New Roman" panose="02020603050405020304" pitchFamily="18" charset="0"/>
              </a:rPr>
              <a:t>стопы</a:t>
            </a:r>
            <a:r>
              <a:rPr lang="en-US" altLang="ru-RU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en-US" altLang="ru-RU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Текстовое поле 5"/>
          <p:cNvSpPr txBox="1"/>
          <p:nvPr/>
        </p:nvSpPr>
        <p:spPr>
          <a:xfrm>
            <a:off x="395605" y="4787265"/>
            <a:ext cx="813562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en-US" sz="2800" b="1">
                <a:solidFill>
                  <a:schemeClr val="accent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Заключительная</a:t>
            </a:r>
            <a:r>
              <a:rPr lang="en-US" altLang="ru-RU" sz="2800" b="1">
                <a:solidFill>
                  <a:schemeClr val="accent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b="1">
                <a:solidFill>
                  <a:schemeClr val="accent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часть</a:t>
            </a:r>
            <a:r>
              <a:rPr lang="en-US" altLang="ru-RU" sz="2800" b="1">
                <a:solidFill>
                  <a:schemeClr val="accent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b="1">
                <a:solidFill>
                  <a:schemeClr val="accent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утренней</a:t>
            </a:r>
            <a:r>
              <a:rPr lang="ru-RU" altLang="en-US" sz="2800" b="1">
                <a:solidFill>
                  <a:schemeClr val="accent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гимнастики</a:t>
            </a:r>
            <a:endParaRPr lang="ru-RU" altLang="en-US" sz="2800" b="1">
              <a:solidFill>
                <a:schemeClr val="accent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Текстовое поле 6"/>
          <p:cNvSpPr txBox="1"/>
          <p:nvPr/>
        </p:nvSpPr>
        <p:spPr>
          <a:xfrm>
            <a:off x="179705" y="5372735"/>
            <a:ext cx="8964295" cy="92202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en-US"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lang="en-US" altLang="ru-RU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>
                <a:latin typeface="Times New Roman" panose="02020603050405020304" pitchFamily="18" charset="0"/>
                <a:cs typeface="Times New Roman" panose="02020603050405020304" pitchFamily="18" charset="0"/>
              </a:rPr>
              <a:t>третей</a:t>
            </a:r>
            <a:r>
              <a:rPr lang="en-US" altLang="ru-RU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>
                <a:latin typeface="Times New Roman" panose="02020603050405020304" pitchFamily="18" charset="0"/>
                <a:cs typeface="Times New Roman" panose="02020603050405020304" pitchFamily="18" charset="0"/>
              </a:rPr>
              <a:t>части</a:t>
            </a:r>
            <a:r>
              <a:rPr lang="en-US" altLang="ru-RU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>
                <a:latin typeface="Times New Roman" panose="02020603050405020304" pitchFamily="18" charset="0"/>
                <a:cs typeface="Times New Roman" panose="02020603050405020304" pitchFamily="18" charset="0"/>
              </a:rPr>
              <a:t>гимнастики</a:t>
            </a:r>
            <a:r>
              <a:rPr lang="en-US" altLang="ru-RU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altLang="en-US">
                <a:latin typeface="Times New Roman" panose="02020603050405020304" pitchFamily="18" charset="0"/>
                <a:cs typeface="Times New Roman" panose="02020603050405020304" pitchFamily="18" charset="0"/>
              </a:rPr>
              <a:t>после</a:t>
            </a:r>
            <a:r>
              <a:rPr lang="en-US" altLang="ru-RU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>
                <a:latin typeface="Times New Roman" panose="02020603050405020304" pitchFamily="18" charset="0"/>
                <a:cs typeface="Times New Roman" panose="02020603050405020304" pitchFamily="18" charset="0"/>
              </a:rPr>
              <a:t>выполнения</a:t>
            </a:r>
            <a:r>
              <a:rPr lang="en-US" altLang="ru-RU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>
                <a:latin typeface="Times New Roman" panose="02020603050405020304" pitchFamily="18" charset="0"/>
                <a:cs typeface="Times New Roman" panose="02020603050405020304" pitchFamily="18" charset="0"/>
              </a:rPr>
              <a:t>всех</a:t>
            </a:r>
            <a:r>
              <a:rPr lang="en-US" altLang="ru-RU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altLang="en-US">
                <a:latin typeface="Times New Roman" panose="02020603050405020304" pitchFamily="18" charset="0"/>
                <a:cs typeface="Times New Roman" panose="02020603050405020304" pitchFamily="18" charset="0"/>
              </a:rPr>
              <a:t>упражнений</a:t>
            </a:r>
            <a:r>
              <a:rPr lang="en-US" altLang="ru-RU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>
                <a:latin typeface="Times New Roman" panose="02020603050405020304" pitchFamily="18" charset="0"/>
                <a:cs typeface="Times New Roman" panose="02020603050405020304" pitchFamily="18" charset="0"/>
              </a:rPr>
              <a:t>дети</a:t>
            </a:r>
            <a:r>
              <a:rPr lang="en-US" altLang="ru-RU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>
                <a:latin typeface="Times New Roman" panose="02020603050405020304" pitchFamily="18" charset="0"/>
                <a:cs typeface="Times New Roman" panose="02020603050405020304" pitchFamily="18" charset="0"/>
              </a:rPr>
              <a:t>выполняют</a:t>
            </a:r>
            <a:r>
              <a:rPr lang="en-US" altLang="ru-RU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altLang="ru-RU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altLang="en-US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altLang="en-US">
                <a:latin typeface="Times New Roman" panose="02020603050405020304" pitchFamily="18" charset="0"/>
                <a:cs typeface="Times New Roman" panose="02020603050405020304" pitchFamily="18" charset="0"/>
              </a:rPr>
              <a:t>прыжки</a:t>
            </a:r>
            <a:r>
              <a:rPr lang="en-US" altLang="ru-RU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>
                <a:latin typeface="Times New Roman" panose="02020603050405020304" pitchFamily="18" charset="0"/>
                <a:cs typeface="Times New Roman" panose="02020603050405020304" pitchFamily="18" charset="0"/>
              </a:rPr>
              <a:t>или</a:t>
            </a:r>
            <a:r>
              <a:rPr lang="en-US" altLang="ru-RU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>
                <a:latin typeface="Times New Roman" panose="02020603050405020304" pitchFamily="18" charset="0"/>
                <a:cs typeface="Times New Roman" panose="02020603050405020304" pitchFamily="18" charset="0"/>
              </a:rPr>
              <a:t>бег</a:t>
            </a:r>
            <a:r>
              <a:rPr lang="en-US" altLang="ru-RU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altLang="en-US">
                <a:latin typeface="Times New Roman" panose="02020603050405020304" pitchFamily="18" charset="0"/>
                <a:cs typeface="Times New Roman" panose="02020603050405020304" pitchFamily="18" charset="0"/>
              </a:rPr>
              <a:t>переходящие</a:t>
            </a:r>
            <a:r>
              <a:rPr lang="en-US" altLang="ru-RU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lang="en-US" altLang="ru-RU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>
                <a:latin typeface="Times New Roman" panose="02020603050405020304" pitchFamily="18" charset="0"/>
                <a:cs typeface="Times New Roman" panose="02020603050405020304" pitchFamily="18" charset="0"/>
              </a:rPr>
              <a:t>заключительную</a:t>
            </a:r>
            <a:r>
              <a:rPr lang="en-US" altLang="ru-RU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>
                <a:latin typeface="Times New Roman" panose="02020603050405020304" pitchFamily="18" charset="0"/>
                <a:cs typeface="Times New Roman" panose="02020603050405020304" pitchFamily="18" charset="0"/>
              </a:rPr>
              <a:t>ходьбу</a:t>
            </a:r>
            <a:endParaRPr lang="en-US" alt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altLang="en-US">
                <a:latin typeface="Times New Roman" panose="02020603050405020304" pitchFamily="18" charset="0"/>
                <a:cs typeface="Times New Roman" panose="02020603050405020304" pitchFamily="18" charset="0"/>
              </a:rPr>
              <a:t>- упражнение на </a:t>
            </a:r>
            <a:r>
              <a:rPr lang="en-US" altLang="en-US">
                <a:latin typeface="Times New Roman" panose="02020603050405020304" pitchFamily="18" charset="0"/>
                <a:cs typeface="Times New Roman" panose="02020603050405020304" pitchFamily="18" charset="0"/>
              </a:rPr>
              <a:t>дыхание</a:t>
            </a:r>
            <a:r>
              <a:rPr lang="en-US" altLang="ru-RU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alt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323850" y="188595"/>
            <a:ext cx="8496300" cy="1143000"/>
          </a:xfrm>
          <a:noFill/>
          <a:ln>
            <a:noFill/>
          </a:ln>
          <a:scene3d>
            <a:camera prst="orthographicFront"/>
            <a:lightRig rig="balanced" dir="t"/>
          </a:scene3d>
          <a:sp3d prstMaterial="plastic"/>
        </p:spPr>
        <p:txBody>
          <a:bodyPr vert="horz" lIns="91440" tIns="45720" rIns="91440" bIns="45720" rtlCol="0" anchor="t" anchorCtr="0">
            <a:noAutofit/>
          </a:bodyPr>
          <a:lstStyle/>
          <a:p>
            <a:pPr marL="320040" marR="0" lvl="0" indent="-32004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>
                <a:schemeClr val="accent6">
                  <a:lumMod val="75000"/>
                </a:schemeClr>
              </a:buClr>
              <a:buSzPct val="128000"/>
              <a:buFont typeface="Georgia" panose="02040502050405020303" pitchFamily="18" charset="0"/>
              <a:buNone/>
              <a:defRPr/>
            </a:pPr>
            <a:r>
              <a:rPr kumimoji="0" lang="en-US" altLang="en-US" sz="3200" b="1" i="0" u="none" strike="noStrike" kern="1200" cap="none" spc="0" normalizeH="0" baseline="0" noProof="0" dirty="0">
                <a:ln>
                  <a:noFill/>
                </a:ln>
                <a:solidFill>
                  <a:schemeClr val="accent6"/>
                </a:solidFill>
                <a:effectLst>
                  <a:reflection blurRad="6350" stA="55000" endA="300" endPos="45500" dir="5400000" sy="-100000" algn="bl" rotWithShape="0"/>
                </a:effectLst>
                <a:uLnTx/>
                <a:uFillTx/>
                <a:latin typeface="+mj-lt"/>
                <a:ea typeface="+mj-ea"/>
                <a:cs typeface="+mj-cs"/>
              </a:rPr>
              <a:t>Формы</a:t>
            </a:r>
            <a:r>
              <a:rPr kumimoji="0" lang="en-US" altLang="ru-RU" sz="3200" b="1" i="0" u="none" strike="noStrike" kern="1200" cap="none" spc="0" normalizeH="0" baseline="0" noProof="0" dirty="0">
                <a:ln>
                  <a:noFill/>
                </a:ln>
                <a:solidFill>
                  <a:schemeClr val="accent6"/>
                </a:solidFill>
                <a:effectLst>
                  <a:reflection blurRad="6350" stA="55000" endA="300" endPos="45500" dir="5400000" sy="-100000" algn="bl" rotWithShape="0"/>
                </a:effectLst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en-US" altLang="en-US" sz="3200" b="1" i="0" u="none" strike="noStrike" kern="1200" cap="none" spc="0" normalizeH="0" baseline="0" noProof="0" dirty="0">
                <a:ln>
                  <a:noFill/>
                </a:ln>
                <a:solidFill>
                  <a:schemeClr val="accent6"/>
                </a:solidFill>
                <a:effectLst>
                  <a:reflection blurRad="6350" stA="55000" endA="300" endPos="45500" dir="5400000" sy="-100000" algn="bl" rotWithShape="0"/>
                </a:effectLst>
                <a:uLnTx/>
                <a:uFillTx/>
                <a:latin typeface="+mj-lt"/>
                <a:ea typeface="+mj-ea"/>
                <a:cs typeface="+mj-cs"/>
              </a:rPr>
              <a:t>проведения</a:t>
            </a:r>
            <a:r>
              <a:rPr kumimoji="0" lang="en-US" altLang="ru-RU" sz="3200" b="1" i="0" u="none" strike="noStrike" kern="1200" cap="none" spc="0" normalizeH="0" baseline="0" noProof="0" dirty="0">
                <a:ln>
                  <a:noFill/>
                </a:ln>
                <a:solidFill>
                  <a:schemeClr val="accent6"/>
                </a:solidFill>
                <a:effectLst>
                  <a:reflection blurRad="6350" stA="55000" endA="300" endPos="45500" dir="5400000" sy="-100000" algn="bl" rotWithShape="0"/>
                </a:effectLst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en-US" altLang="en-US" sz="3200" b="1" i="0" u="none" strike="noStrike" kern="1200" cap="none" spc="0" normalizeH="0" baseline="0" noProof="0" dirty="0">
                <a:ln>
                  <a:noFill/>
                </a:ln>
                <a:solidFill>
                  <a:schemeClr val="accent6"/>
                </a:solidFill>
                <a:effectLst>
                  <a:reflection blurRad="6350" stA="55000" endA="300" endPos="45500" dir="5400000" sy="-100000" algn="bl" rotWithShape="0"/>
                </a:effectLst>
                <a:uLnTx/>
                <a:uFillTx/>
                <a:latin typeface="+mj-lt"/>
                <a:ea typeface="+mj-ea"/>
                <a:cs typeface="+mj-cs"/>
              </a:rPr>
              <a:t>утренней</a:t>
            </a:r>
            <a:r>
              <a:rPr kumimoji="0" lang="ru-RU" altLang="en-US" sz="3200" b="1" i="0" u="none" strike="noStrike" kern="1200" cap="none" spc="0" normalizeH="0" baseline="0" noProof="0" dirty="0">
                <a:ln>
                  <a:noFill/>
                </a:ln>
                <a:solidFill>
                  <a:schemeClr val="accent6"/>
                </a:solidFill>
                <a:effectLst>
                  <a:reflection blurRad="6350" stA="55000" endA="300" endPos="45500" dir="5400000" sy="-100000" algn="bl" rotWithShape="0"/>
                </a:effectLst>
                <a:uLnTx/>
                <a:uFillTx/>
                <a:latin typeface="+mj-lt"/>
                <a:ea typeface="+mj-ea"/>
                <a:cs typeface="+mj-cs"/>
              </a:rPr>
              <a:t> гимнастики</a:t>
            </a:r>
            <a:endParaRPr kumimoji="0" lang="ru-RU" altLang="en-US" sz="3200" b="1" i="0" u="none" strike="noStrike" kern="1200" cap="none" spc="0" normalizeH="0" baseline="0" noProof="0" dirty="0">
              <a:ln>
                <a:noFill/>
              </a:ln>
              <a:solidFill>
                <a:schemeClr val="accent6"/>
              </a:solidFill>
              <a:effectLst>
                <a:reflection blurRad="6350" stA="55000" endA="300" endPos="45500" dir="5400000" sy="-100000" algn="bl" rotWithShape="0"/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2" name="Замещающее содержимое 1"/>
          <p:cNvSpPr/>
          <p:nvPr>
            <p:ph sz="quarter" idx="13"/>
          </p:nvPr>
        </p:nvSpPr>
        <p:spPr>
          <a:xfrm>
            <a:off x="323215" y="1196340"/>
            <a:ext cx="8603615" cy="471805"/>
          </a:xfrm>
        </p:spPr>
        <p:txBody>
          <a:bodyPr/>
          <a:p>
            <a:pPr marL="45720" indent="0">
              <a:buNone/>
            </a:pPr>
            <a:r>
              <a:rPr lang="ru-RU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altLang="en-US" sz="2000" b="1">
                <a:latin typeface="Times New Roman" panose="02020603050405020304" pitchFamily="18" charset="0"/>
                <a:cs typeface="Times New Roman" panose="02020603050405020304" pitchFamily="18" charset="0"/>
              </a:rPr>
              <a:t>традиционные</a:t>
            </a:r>
            <a:r>
              <a:rPr lang="en-US" altLang="ru-RU" sz="2000" b="1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b="1">
                <a:latin typeface="Times New Roman" panose="02020603050405020304" pitchFamily="18" charset="0"/>
                <a:cs typeface="Times New Roman" panose="02020603050405020304" pitchFamily="18" charset="0"/>
              </a:rPr>
              <a:t>формы</a:t>
            </a:r>
            <a:r>
              <a:rPr lang="en-US" altLang="ru-RU" sz="20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r>
              <a:rPr lang="en-US" altLang="ru-RU" sz="20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использованием</a:t>
            </a:r>
            <a:r>
              <a:rPr lang="en-US" altLang="ru-RU" sz="20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общеразвивающих</a:t>
            </a:r>
            <a:r>
              <a:rPr lang="en-US" altLang="ru-RU" sz="20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упражнений</a:t>
            </a:r>
            <a:r>
              <a:rPr lang="en-US" altLang="ru-RU" sz="200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r>
              <a:rPr lang="ru-RU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 музыкального сопровождения.</a:t>
            </a:r>
            <a:endParaRPr lang="ru-RU" alt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" indent="0">
              <a:buNone/>
            </a:pPr>
            <a:endParaRPr lang="ru-RU" alt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Замещающее содержимое 3"/>
          <p:cNvSpPr/>
          <p:nvPr>
            <p:ph sz="quarter" idx="14"/>
          </p:nvPr>
        </p:nvSpPr>
        <p:spPr>
          <a:xfrm>
            <a:off x="35560" y="2924810"/>
            <a:ext cx="9224645" cy="3474720"/>
          </a:xfrm>
        </p:spPr>
        <p:txBody>
          <a:bodyPr/>
          <a:p>
            <a:pPr marL="45720" indent="0">
              <a:buNone/>
            </a:pPr>
            <a:r>
              <a:rPr lang="ru-RU" altLang="en-US" b="1"/>
              <a:t>-</a:t>
            </a:r>
            <a:r>
              <a:rPr lang="ru-RU" altLang="en-US" sz="2000" b="1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b="1">
                <a:latin typeface="Times New Roman" panose="02020603050405020304" pitchFamily="18" charset="0"/>
                <a:cs typeface="Times New Roman" panose="02020603050405020304" pitchFamily="18" charset="0"/>
              </a:rPr>
              <a:t>нетрадиционные</a:t>
            </a:r>
            <a:r>
              <a:rPr lang="ru-RU" altLang="en-US" sz="2000" b="1">
                <a:latin typeface="Times New Roman" panose="02020603050405020304" pitchFamily="18" charset="0"/>
                <a:cs typeface="Times New Roman" panose="02020603050405020304" pitchFamily="18" charset="0"/>
              </a:rPr>
              <a:t> формы</a:t>
            </a:r>
            <a:r>
              <a:rPr lang="en-US" altLang="ru-RU" sz="2000" b="1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en-US" altLang="ru-RU" sz="20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это</a:t>
            </a:r>
            <a:r>
              <a:rPr lang="en-US" altLang="ru-RU" sz="200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игровые</a:t>
            </a:r>
            <a:r>
              <a:rPr lang="en-US" altLang="ru-RU" sz="200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сюжетные</a:t>
            </a:r>
            <a:r>
              <a:rPr lang="en-US" altLang="ru-RU" sz="20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lang="ru-RU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комбинированные</a:t>
            </a:r>
            <a:r>
              <a:rPr lang="ru-RU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 формы</a:t>
            </a:r>
            <a:endParaRPr lang="ru-RU" alt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Текстовое поле 5"/>
          <p:cNvSpPr txBox="1"/>
          <p:nvPr/>
        </p:nvSpPr>
        <p:spPr>
          <a:xfrm>
            <a:off x="323850" y="1990725"/>
            <a:ext cx="8311515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Во</a:t>
            </a:r>
            <a:r>
              <a:rPr lang="en-US" altLang="ru-RU" sz="20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второй</a:t>
            </a:r>
            <a:r>
              <a:rPr lang="en-US" altLang="ru-RU" sz="20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половине</a:t>
            </a:r>
            <a:r>
              <a:rPr lang="en-US" altLang="ru-RU" sz="20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года</a:t>
            </a:r>
            <a:r>
              <a:rPr lang="en-US" altLang="ru-RU" sz="20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могут</a:t>
            </a:r>
            <a:r>
              <a:rPr lang="en-US" altLang="ru-RU" sz="20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быть</a:t>
            </a:r>
            <a:r>
              <a:rPr lang="en-US" altLang="ru-RU" sz="20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использованы</a:t>
            </a:r>
            <a:r>
              <a:rPr lang="en-US" altLang="ru-RU" sz="20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для</a:t>
            </a:r>
            <a:r>
              <a:rPr lang="en-US" altLang="ru-RU" sz="20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общеразвивающих</a:t>
            </a:r>
            <a:r>
              <a:rPr lang="en-US" altLang="ru-RU" sz="20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упражнений</a:t>
            </a:r>
            <a:r>
              <a:rPr lang="en-US" altLang="ru-RU" sz="20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мелкие</a:t>
            </a:r>
            <a:r>
              <a:rPr lang="en-US" altLang="ru-RU" sz="20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предметы</a:t>
            </a:r>
            <a:r>
              <a:rPr lang="en-US" altLang="ru-RU" sz="200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погремушки</a:t>
            </a:r>
            <a:r>
              <a:rPr lang="en-US" altLang="ru-RU" sz="200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флажки</a:t>
            </a:r>
            <a:r>
              <a:rPr lang="en-US" altLang="ru-RU" sz="200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кубики</a:t>
            </a:r>
            <a:r>
              <a:rPr lang="en-US" altLang="ru-RU" sz="200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alt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Текстовое поле 6"/>
          <p:cNvSpPr txBox="1"/>
          <p:nvPr/>
        </p:nvSpPr>
        <p:spPr>
          <a:xfrm>
            <a:off x="611505" y="3356610"/>
            <a:ext cx="7804150" cy="258445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endParaRPr lang="en-US" altLang="ru-RU"/>
          </a:p>
          <a:p>
            <a:pPr algn="l"/>
            <a:r>
              <a:rPr lang="en-US" altLang="en-US"/>
              <a:t></a:t>
            </a:r>
            <a:r>
              <a:rPr lang="en-US" altLang="ru-RU"/>
              <a:t> </a:t>
            </a:r>
            <a:r>
              <a:rPr lang="ru-RU" altLang="en-US"/>
              <a:t>1. </a:t>
            </a:r>
            <a:r>
              <a:rPr lang="en-US" alt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зарядка</a:t>
            </a:r>
            <a:r>
              <a:rPr lang="en-US" altLang="ru-RU" sz="24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lang="en-US" altLang="ru-RU" sz="24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стихах</a:t>
            </a:r>
            <a:r>
              <a:rPr lang="en-US" altLang="ru-RU" sz="240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en-US" altLang="ru-RU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/>
            <a:r>
              <a:rPr lang="en-US" alt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</a:t>
            </a:r>
            <a:r>
              <a:rPr lang="ru-RU" alt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en-US" alt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зарядка</a:t>
            </a:r>
            <a:r>
              <a:rPr lang="en-US" altLang="ru-RU" sz="24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по</a:t>
            </a:r>
            <a:r>
              <a:rPr lang="en-US" altLang="ru-RU" sz="24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словам</a:t>
            </a:r>
            <a:r>
              <a:rPr lang="en-US" altLang="ru-RU" sz="24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песенки</a:t>
            </a:r>
            <a:r>
              <a:rPr lang="en-US" altLang="ru-RU" sz="2400"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r>
              <a:rPr lang="en-US" alt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</a:t>
            </a:r>
            <a:r>
              <a:rPr lang="en-US" altLang="ru-RU" sz="24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altLang="ru-RU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/>
            <a:r>
              <a:rPr lang="ru-RU" alt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    3. </a:t>
            </a:r>
            <a:r>
              <a:rPr lang="en-US" alt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зарядка</a:t>
            </a:r>
            <a:r>
              <a:rPr lang="en-US" altLang="ru-RU" sz="240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en-US" alt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загадка</a:t>
            </a:r>
            <a:r>
              <a:rPr lang="en-US" altLang="ru-RU" sz="2400"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endParaRPr lang="en-US" altLang="ru-RU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/>
            <a:r>
              <a:rPr lang="en-US" alt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</a:t>
            </a:r>
            <a:r>
              <a:rPr lang="ru-RU" alt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4. </a:t>
            </a:r>
            <a:r>
              <a:rPr lang="en-US" alt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зарядка</a:t>
            </a:r>
            <a:r>
              <a:rPr lang="en-US" altLang="ru-RU" sz="240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en-US" alt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игра</a:t>
            </a:r>
            <a:r>
              <a:rPr lang="en-US" altLang="ru-RU" sz="2400"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endParaRPr lang="en-US" altLang="ru-RU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/>
            <a:r>
              <a:rPr lang="en-US" alt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</a:t>
            </a:r>
            <a:r>
              <a:rPr lang="ru-RU" alt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5. </a:t>
            </a:r>
            <a:r>
              <a:rPr lang="en-US" alt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зарядка</a:t>
            </a:r>
            <a:r>
              <a:rPr lang="en-US" altLang="ru-RU" sz="240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alt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массаж</a:t>
            </a:r>
            <a:r>
              <a:rPr lang="en-US" altLang="ru-RU" sz="240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en-US" altLang="ru-RU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/>
            <a:r>
              <a:rPr lang="ru-RU" alt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    6 . зарядка под музыкальное сопровождение</a:t>
            </a:r>
            <a:endParaRPr lang="ru-RU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3361" y="188788"/>
            <a:ext cx="7694240" cy="1143000"/>
          </a:xfrm>
          <a:noFill/>
          <a:ln>
            <a:noFill/>
          </a:ln>
          <a:scene3d>
            <a:camera prst="orthographicFront"/>
            <a:lightRig rig="balanced" dir="t"/>
          </a:scene3d>
          <a:sp3d prstMaterial="plastic"/>
        </p:spPr>
        <p:txBody>
          <a:bodyPr vert="horz" lIns="91440" tIns="45720" rIns="91440" bIns="45720" rtlCol="0" anchor="t" anchorCtr="0">
            <a:noAutofit/>
          </a:bodyPr>
          <a:lstStyle/>
          <a:p>
            <a:pPr marL="320040" marR="0" lvl="0" indent="-32004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>
                <a:schemeClr val="accent6">
                  <a:lumMod val="75000"/>
                </a:schemeClr>
              </a:buClr>
              <a:buSzPct val="128000"/>
              <a:buFont typeface="Georgia" panose="02040502050405020303" pitchFamily="18" charset="0"/>
              <a:buNone/>
              <a:defRPr/>
            </a:pPr>
            <a:r>
              <a:rPr kumimoji="0" lang="en-US" altLang="en-US" sz="320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6"/>
                </a:solidFill>
                <a:effectLst>
                  <a:reflection blurRad="6350" stA="55000" endA="300" endPos="45500" dir="5400000" sy="-100000" algn="bl" rotWithShape="0"/>
                </a:effectLst>
                <a:uLnTx/>
                <a:uFillTx/>
                <a:latin typeface="+mj-lt"/>
                <a:ea typeface="+mj-ea"/>
                <a:cs typeface="+mj-cs"/>
              </a:rPr>
              <a:t>Зарядка</a:t>
            </a:r>
            <a:r>
              <a:rPr kumimoji="0" lang="en-US" altLang="ru-RU" sz="320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6"/>
                </a:solidFill>
                <a:effectLst>
                  <a:reflection blurRad="6350" stA="55000" endA="300" endPos="45500" dir="5400000" sy="-100000" algn="bl" rotWithShape="0"/>
                </a:effectLst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en-US" altLang="en-US" sz="320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6"/>
                </a:solidFill>
                <a:effectLst>
                  <a:reflection blurRad="6350" stA="55000" endA="300" endPos="45500" dir="5400000" sy="-100000" algn="bl" rotWithShape="0"/>
                </a:effectLst>
                <a:uLnTx/>
                <a:uFillTx/>
                <a:latin typeface="+mj-lt"/>
                <a:ea typeface="+mj-ea"/>
                <a:cs typeface="+mj-cs"/>
              </a:rPr>
              <a:t>в</a:t>
            </a:r>
            <a:r>
              <a:rPr kumimoji="0" lang="en-US" altLang="ru-RU" sz="320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6"/>
                </a:solidFill>
                <a:effectLst>
                  <a:reflection blurRad="6350" stA="55000" endA="300" endPos="45500" dir="5400000" sy="-100000" algn="bl" rotWithShape="0"/>
                </a:effectLst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en-US" altLang="en-US" sz="320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6"/>
                </a:solidFill>
                <a:effectLst>
                  <a:reflection blurRad="6350" stA="55000" endA="300" endPos="45500" dir="5400000" sy="-100000" algn="bl" rotWithShape="0"/>
                </a:effectLst>
                <a:uLnTx/>
                <a:uFillTx/>
                <a:latin typeface="+mj-lt"/>
                <a:ea typeface="+mj-ea"/>
                <a:cs typeface="+mj-cs"/>
              </a:rPr>
              <a:t>стихах</a:t>
            </a:r>
            <a:r>
              <a:rPr kumimoji="0" lang="en-US" altLang="ru-RU" sz="320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6"/>
                </a:solidFill>
                <a:effectLst>
                  <a:reflection blurRad="6350" stA="55000" endA="300" endPos="45500" dir="5400000" sy="-100000" algn="bl" rotWithShape="0"/>
                </a:effectLst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en-US" altLang="en-US" sz="320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6"/>
                </a:solidFill>
                <a:effectLst>
                  <a:reflection blurRad="6350" stA="55000" endA="300" endPos="45500" dir="5400000" sy="-100000" algn="bl" rotWithShape="0"/>
                </a:effectLst>
                <a:uLnTx/>
                <a:uFillTx/>
                <a:latin typeface="+mj-lt"/>
                <a:ea typeface="+mj-ea"/>
                <a:cs typeface="+mj-cs"/>
              </a:rPr>
              <a:t>«</a:t>
            </a:r>
            <a:r>
              <a:rPr kumimoji="0" lang="en-US" altLang="en-US" sz="320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6"/>
                </a:solidFill>
                <a:effectLst>
                  <a:reflection blurRad="6350" stA="55000" endA="300" endPos="45500" dir="5400000" sy="-100000" algn="bl" rotWithShape="0"/>
                </a:effectLst>
                <a:uLnTx/>
                <a:uFillTx/>
                <a:latin typeface="+mj-lt"/>
                <a:ea typeface="+mj-ea"/>
                <a:cs typeface="+mj-cs"/>
              </a:rPr>
              <a:t>Принцесса</a:t>
            </a:r>
            <a:r>
              <a:rPr kumimoji="0" lang="ru-RU" sz="320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6"/>
                </a:solidFill>
                <a:effectLst>
                  <a:reflection blurRad="6350" stA="55000" endA="300" endPos="45500" dir="5400000" sy="-100000" algn="bl" rotWithShape="0"/>
                </a:effectLst>
                <a:uLnTx/>
                <a:uFillTx/>
                <a:latin typeface="+mj-lt"/>
                <a:ea typeface="+mj-ea"/>
                <a:cs typeface="+mj-cs"/>
              </a:rPr>
              <a:t>» </a:t>
            </a:r>
            <a:endParaRPr kumimoji="0" lang="ru-RU" sz="3200" i="0" u="none" strike="noStrike" kern="1200" cap="none" spc="0" normalizeH="0" baseline="0" noProof="0" dirty="0" smtClean="0">
              <a:ln>
                <a:noFill/>
              </a:ln>
              <a:solidFill>
                <a:schemeClr val="accent6"/>
              </a:solidFill>
              <a:effectLst>
                <a:reflection blurRad="6350" stA="55000" endA="300" endPos="45500" dir="5400000" sy="-100000" algn="bl" rotWithShape="0"/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3" name="Замещающее содержимое 2"/>
          <p:cNvSpPr/>
          <p:nvPr>
            <p:ph sz="quarter" idx="13"/>
          </p:nvPr>
        </p:nvSpPr>
        <p:spPr>
          <a:xfrm>
            <a:off x="1109345" y="1097280"/>
            <a:ext cx="8099425" cy="934720"/>
          </a:xfrm>
        </p:spPr>
        <p:txBody>
          <a:bodyPr/>
          <a:p>
            <a:pPr marL="0" indent="0" algn="ctr" fontAlgn="auto"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Шел</a:t>
            </a:r>
            <a:r>
              <a:rPr lang="en-US" altLang="ru-RU" sz="24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король</a:t>
            </a:r>
            <a:r>
              <a:rPr lang="en-US" altLang="ru-RU" sz="24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по</a:t>
            </a:r>
            <a:r>
              <a:rPr lang="en-US" altLang="ru-RU" sz="24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лесу</a:t>
            </a:r>
            <a:r>
              <a:rPr lang="en-US" altLang="ru-RU" sz="240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alt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по</a:t>
            </a:r>
            <a:r>
              <a:rPr lang="en-US" altLang="ru-RU" sz="24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лесу</a:t>
            </a:r>
            <a:r>
              <a:rPr lang="en-US" altLang="ru-RU" sz="240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alt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по</a:t>
            </a:r>
            <a:r>
              <a:rPr lang="en-US" altLang="ru-RU" sz="24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лесу</a:t>
            </a:r>
            <a:r>
              <a:rPr lang="en-US" altLang="ru-RU" sz="240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altLang="ru-RU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 fontAlgn="auto"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Нашел</a:t>
            </a:r>
            <a:r>
              <a:rPr lang="en-US" altLang="ru-RU" sz="24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себе</a:t>
            </a:r>
            <a:r>
              <a:rPr lang="en-US" altLang="ru-RU" sz="24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принцессу</a:t>
            </a:r>
            <a:r>
              <a:rPr lang="en-US" altLang="ru-RU" sz="240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alt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принцессу</a:t>
            </a:r>
            <a:r>
              <a:rPr lang="en-US" altLang="ru-RU" sz="240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alt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принцессу</a:t>
            </a:r>
            <a:r>
              <a:rPr lang="en-US" altLang="ru-RU" sz="240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altLang="ru-RU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 fontAlgn="auto"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ru-RU" sz="240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alt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ходим</a:t>
            </a:r>
            <a:r>
              <a:rPr lang="en-US" altLang="ru-RU" sz="24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по</a:t>
            </a:r>
            <a:r>
              <a:rPr lang="en-US" altLang="ru-RU" sz="24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кругу</a:t>
            </a:r>
            <a:r>
              <a:rPr lang="en-US" altLang="ru-RU" sz="240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alt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взявшись</a:t>
            </a:r>
            <a:r>
              <a:rPr lang="en-US" altLang="ru-RU" sz="24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за</a:t>
            </a:r>
            <a:r>
              <a:rPr lang="en-US" altLang="ru-RU" sz="24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руки</a:t>
            </a:r>
            <a:r>
              <a:rPr lang="en-US" altLang="ru-RU" sz="240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altLang="ru-RU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 fontAlgn="auto">
              <a:spcBef>
                <a:spcPts val="0"/>
              </a:spcBef>
              <a:spcAft>
                <a:spcPts val="0"/>
              </a:spcAft>
              <a:buNone/>
            </a:pPr>
            <a:endParaRPr lang="en-US" altLang="ru-RU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 fontAlgn="auto"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Давай</a:t>
            </a:r>
            <a:r>
              <a:rPr lang="en-US" altLang="ru-RU" sz="24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r>
              <a:rPr lang="en-US" altLang="ru-RU" sz="24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тобой</a:t>
            </a:r>
            <a:r>
              <a:rPr lang="en-US" altLang="ru-RU" sz="24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попрыгаем</a:t>
            </a:r>
            <a:r>
              <a:rPr lang="en-US" altLang="ru-RU" sz="240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alt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попрыгаем</a:t>
            </a:r>
            <a:r>
              <a:rPr lang="en-US" altLang="ru-RU" sz="240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alt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попрыгаем</a:t>
            </a:r>
            <a:r>
              <a:rPr lang="en-US" altLang="ru-RU" sz="240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altLang="ru-RU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 fontAlgn="auto"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lang="en-US" altLang="ru-RU" sz="24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ножками</a:t>
            </a:r>
            <a:r>
              <a:rPr lang="en-US" altLang="ru-RU" sz="24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подрыгаем</a:t>
            </a:r>
            <a:r>
              <a:rPr lang="en-US" altLang="ru-RU" sz="240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alt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подрыгаем</a:t>
            </a:r>
            <a:r>
              <a:rPr lang="en-US" altLang="ru-RU" sz="240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alt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подрыгаем</a:t>
            </a:r>
            <a:r>
              <a:rPr lang="en-US" altLang="ru-RU" sz="240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altLang="ru-RU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 fontAlgn="auto">
              <a:spcBef>
                <a:spcPts val="0"/>
              </a:spcBef>
              <a:spcAft>
                <a:spcPts val="0"/>
              </a:spcAft>
              <a:buNone/>
            </a:pPr>
            <a:endParaRPr lang="en-US" altLang="ru-RU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 fontAlgn="auto"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lang="en-US" altLang="ru-RU" sz="24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ручками</a:t>
            </a:r>
            <a:r>
              <a:rPr lang="en-US" altLang="ru-RU" sz="24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похлопаем</a:t>
            </a:r>
            <a:r>
              <a:rPr lang="en-US" altLang="ru-RU" sz="240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alt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похлопаем</a:t>
            </a:r>
            <a:r>
              <a:rPr lang="en-US" altLang="ru-RU" sz="240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alt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похлопаем</a:t>
            </a:r>
            <a:r>
              <a:rPr lang="en-US" altLang="ru-RU" sz="240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altLang="ru-RU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 fontAlgn="auto"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lang="en-US" altLang="ru-RU" sz="24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ножками</a:t>
            </a:r>
            <a:r>
              <a:rPr lang="en-US" altLang="ru-RU" sz="24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потопаем</a:t>
            </a:r>
            <a:r>
              <a:rPr lang="en-US" altLang="ru-RU" sz="240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en-US" alt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потопаем</a:t>
            </a:r>
            <a:r>
              <a:rPr lang="en-US" altLang="ru-RU" sz="240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alt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потопаем</a:t>
            </a:r>
            <a:r>
              <a:rPr lang="en-US" altLang="ru-RU" sz="240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altLang="ru-RU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 fontAlgn="auto">
              <a:spcBef>
                <a:spcPts val="0"/>
              </a:spcBef>
              <a:spcAft>
                <a:spcPts val="0"/>
              </a:spcAft>
              <a:buNone/>
            </a:pPr>
            <a:endParaRPr lang="en-US" altLang="ru-RU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 fontAlgn="auto">
              <a:spcBef>
                <a:spcPts val="0"/>
              </a:spcBef>
              <a:spcAft>
                <a:spcPts val="0"/>
              </a:spcAft>
              <a:buNone/>
            </a:pPr>
            <a:endParaRPr lang="en-US" altLang="ru-RU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Замещающее содержимое 3"/>
          <p:cNvSpPr/>
          <p:nvPr>
            <p:ph sz="quarter" idx="14"/>
          </p:nvPr>
        </p:nvSpPr>
        <p:spPr>
          <a:xfrm>
            <a:off x="1213485" y="4725035"/>
            <a:ext cx="7353300" cy="1718310"/>
          </a:xfrm>
        </p:spPr>
        <p:txBody>
          <a:bodyPr/>
          <a:p>
            <a:pPr marL="0" indent="0" algn="ctr" fontAlgn="auto"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en-US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Давай</a:t>
            </a:r>
            <a:r>
              <a:rPr lang="en-US" altLang="ru-RU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</a:t>
            </a:r>
            <a:r>
              <a:rPr lang="en-US" altLang="en-US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с</a:t>
            </a:r>
            <a:r>
              <a:rPr lang="en-US" altLang="ru-RU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</a:t>
            </a:r>
            <a:r>
              <a:rPr lang="en-US" altLang="en-US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тобой</a:t>
            </a:r>
            <a:r>
              <a:rPr lang="en-US" altLang="ru-RU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</a:t>
            </a:r>
            <a:r>
              <a:rPr lang="en-US" altLang="en-US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покружимся</a:t>
            </a:r>
            <a:r>
              <a:rPr lang="en-US" altLang="ru-RU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, </a:t>
            </a:r>
            <a:r>
              <a:rPr lang="en-US" altLang="en-US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покружимся</a:t>
            </a:r>
            <a:r>
              <a:rPr lang="en-US" altLang="ru-RU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, </a:t>
            </a:r>
            <a:r>
              <a:rPr lang="en-US" altLang="en-US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покружимся</a:t>
            </a:r>
            <a:r>
              <a:rPr lang="en-US" altLang="ru-RU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.</a:t>
            </a:r>
            <a:endParaRPr lang="en-US" altLang="ru-RU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 fontAlgn="auto"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en-US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Давай</a:t>
            </a:r>
            <a:r>
              <a:rPr lang="en-US" altLang="ru-RU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</a:t>
            </a:r>
            <a:r>
              <a:rPr lang="en-US" altLang="en-US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с</a:t>
            </a:r>
            <a:r>
              <a:rPr lang="en-US" altLang="ru-RU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</a:t>
            </a:r>
            <a:r>
              <a:rPr lang="en-US" altLang="en-US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тобой</a:t>
            </a:r>
            <a:r>
              <a:rPr lang="en-US" altLang="ru-RU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</a:t>
            </a:r>
            <a:r>
              <a:rPr lang="en-US" altLang="en-US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подружимся</a:t>
            </a:r>
            <a:r>
              <a:rPr lang="en-US" altLang="ru-RU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, </a:t>
            </a:r>
            <a:r>
              <a:rPr lang="en-US" altLang="en-US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подружимся</a:t>
            </a:r>
            <a:r>
              <a:rPr lang="en-US" altLang="ru-RU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, </a:t>
            </a:r>
            <a:r>
              <a:rPr lang="en-US" altLang="en-US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подружимся</a:t>
            </a:r>
            <a:r>
              <a:rPr lang="en-US" altLang="ru-RU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!</a:t>
            </a:r>
            <a:endParaRPr lang="en-US" altLang="ru-RU">
              <a:latin typeface="Times New Roman" panose="02020603050405020304" pitchFamily="18" charset="0"/>
              <a:cs typeface="Times New Roman" panose="02020603050405020304" pitchFamily="18" charset="0"/>
              <a:sym typeface="+mn-ea"/>
            </a:endParaRPr>
          </a:p>
          <a:p>
            <a:pPr marL="0" indent="0" algn="ctr" fontAlgn="auto">
              <a:spcBef>
                <a:spcPts val="0"/>
              </a:spcBef>
              <a:spcAft>
                <a:spcPts val="0"/>
              </a:spcAft>
              <a:buNone/>
            </a:pPr>
            <a:endParaRPr lang="en-US" altLang="ru-RU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 fontAlgn="auto"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ru-RU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(</a:t>
            </a:r>
            <a:r>
              <a:rPr lang="en-US" altLang="en-US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выполняем</a:t>
            </a:r>
            <a:r>
              <a:rPr lang="en-US" altLang="ru-RU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</a:t>
            </a:r>
            <a:r>
              <a:rPr lang="en-US" altLang="en-US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действия</a:t>
            </a:r>
            <a:r>
              <a:rPr lang="en-US" altLang="ru-RU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</a:t>
            </a:r>
            <a:r>
              <a:rPr lang="en-US" altLang="en-US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по</a:t>
            </a:r>
            <a:r>
              <a:rPr lang="en-US" altLang="ru-RU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</a:t>
            </a:r>
            <a:r>
              <a:rPr lang="en-US" altLang="en-US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тексту</a:t>
            </a:r>
            <a:r>
              <a:rPr lang="en-US" altLang="ru-RU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; </a:t>
            </a:r>
            <a:endParaRPr lang="en-US" altLang="ru-RU">
              <a:latin typeface="Times New Roman" panose="02020603050405020304" pitchFamily="18" charset="0"/>
              <a:cs typeface="Times New Roman" panose="02020603050405020304" pitchFamily="18" charset="0"/>
              <a:sym typeface="+mn-ea"/>
            </a:endParaRPr>
          </a:p>
          <a:p>
            <a:pPr marL="0" indent="0" algn="ctr" fontAlgn="auto"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en-US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в</a:t>
            </a:r>
            <a:r>
              <a:rPr lang="en-US" altLang="ru-RU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</a:t>
            </a:r>
            <a:r>
              <a:rPr lang="en-US" altLang="en-US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конце</a:t>
            </a:r>
            <a:r>
              <a:rPr lang="en-US" altLang="ru-RU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</a:t>
            </a:r>
            <a:r>
              <a:rPr lang="en-US" altLang="en-US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обнимаемся</a:t>
            </a:r>
            <a:r>
              <a:rPr lang="ru-RU" altLang="en-US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</a:t>
            </a:r>
            <a:r>
              <a:rPr lang="en-US" altLang="en-US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или</a:t>
            </a:r>
            <a:r>
              <a:rPr lang="en-US" altLang="ru-RU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,</a:t>
            </a:r>
            <a:r>
              <a:rPr lang="ru-RU" altLang="en-US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 </a:t>
            </a:r>
            <a:r>
              <a:rPr lang="en-US" altLang="en-US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здороваемся</a:t>
            </a:r>
            <a:r>
              <a:rPr lang="en-US" altLang="ru-RU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</a:t>
            </a:r>
            <a:r>
              <a:rPr lang="en-US" altLang="en-US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за</a:t>
            </a:r>
            <a:r>
              <a:rPr lang="en-US" altLang="ru-RU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</a:t>
            </a:r>
            <a:r>
              <a:rPr lang="en-US" altLang="en-US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руку</a:t>
            </a:r>
            <a:r>
              <a:rPr lang="en-US" altLang="ru-RU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)</a:t>
            </a:r>
            <a:endParaRPr lang="en-US" altLang="ru-RU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" indent="0">
              <a:buNone/>
            </a:pPr>
            <a:endParaRPr lang="ru-RU" altLang="en-US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87450" y="476885"/>
            <a:ext cx="6512560" cy="752475"/>
          </a:xfrm>
          <a:noFill/>
          <a:ln>
            <a:noFill/>
          </a:ln>
          <a:scene3d>
            <a:camera prst="orthographicFront"/>
            <a:lightRig rig="balanced" dir="t"/>
          </a:scene3d>
          <a:sp3d prstMaterial="plastic"/>
        </p:spPr>
        <p:txBody>
          <a:bodyPr vert="horz" lIns="91440" tIns="45720" rIns="91440" bIns="45720" rtlCol="0" anchor="t" anchorCtr="0">
            <a:noAutofit/>
          </a:bodyPr>
          <a:lstStyle/>
          <a:p>
            <a:pPr marL="320040" marR="0" lvl="0" indent="-32004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>
                <a:schemeClr val="accent6">
                  <a:lumMod val="75000"/>
                </a:schemeClr>
              </a:buClr>
              <a:buSzPct val="128000"/>
              <a:buFont typeface="Georgia" panose="02040502050405020303" pitchFamily="18" charset="0"/>
              <a:buNone/>
              <a:defRPr/>
            </a:pPr>
            <a:r>
              <a:rPr kumimoji="0" lang="en-US" altLang="en-US" sz="3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6"/>
                </a:solidFill>
                <a:effectLst>
                  <a:reflection blurRad="6350" stA="55000" endA="300" endPos="45500" dir="5400000" sy="-100000" algn="bl" rotWithShape="0"/>
                </a:effectLst>
                <a:uLnTx/>
                <a:uFillTx/>
                <a:latin typeface="+mj-lt"/>
                <a:ea typeface="+mj-ea"/>
                <a:cs typeface="+mj-cs"/>
              </a:rPr>
              <a:t>Зарядка</a:t>
            </a:r>
            <a:r>
              <a:rPr kumimoji="0" lang="en-US" altLang="ru-RU" sz="3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6"/>
                </a:solidFill>
                <a:effectLst>
                  <a:reflection blurRad="6350" stA="55000" endA="300" endPos="45500" dir="5400000" sy="-100000" algn="bl" rotWithShape="0"/>
                </a:effectLst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en-US" altLang="en-US" sz="3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6"/>
                </a:solidFill>
                <a:effectLst>
                  <a:reflection blurRad="6350" stA="55000" endA="300" endPos="45500" dir="5400000" sy="-100000" algn="bl" rotWithShape="0"/>
                </a:effectLst>
                <a:uLnTx/>
                <a:uFillTx/>
                <a:latin typeface="+mj-lt"/>
                <a:ea typeface="+mj-ea"/>
                <a:cs typeface="+mj-cs"/>
              </a:rPr>
              <a:t>по</a:t>
            </a:r>
            <a:r>
              <a:rPr kumimoji="0" lang="en-US" altLang="ru-RU" sz="3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6"/>
                </a:solidFill>
                <a:effectLst>
                  <a:reflection blurRad="6350" stA="55000" endA="300" endPos="45500" dir="5400000" sy="-100000" algn="bl" rotWithShape="0"/>
                </a:effectLst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en-US" altLang="en-US" sz="3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6"/>
                </a:solidFill>
                <a:effectLst>
                  <a:reflection blurRad="6350" stA="55000" endA="300" endPos="45500" dir="5400000" sy="-100000" algn="bl" rotWithShape="0"/>
                </a:effectLst>
                <a:uLnTx/>
                <a:uFillTx/>
                <a:latin typeface="+mj-lt"/>
                <a:ea typeface="+mj-ea"/>
                <a:cs typeface="+mj-cs"/>
              </a:rPr>
              <a:t>словам</a:t>
            </a:r>
            <a:r>
              <a:rPr kumimoji="0" lang="en-US" altLang="ru-RU" sz="3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6"/>
                </a:solidFill>
                <a:effectLst>
                  <a:reflection blurRad="6350" stA="55000" endA="300" endPos="45500" dir="5400000" sy="-100000" algn="bl" rotWithShape="0"/>
                </a:effectLst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en-US" altLang="en-US" sz="3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6"/>
                </a:solidFill>
                <a:effectLst>
                  <a:reflection blurRad="6350" stA="55000" endA="300" endPos="45500" dir="5400000" sy="-100000" algn="bl" rotWithShape="0"/>
                </a:effectLst>
                <a:uLnTx/>
                <a:uFillTx/>
                <a:latin typeface="+mj-lt"/>
                <a:ea typeface="+mj-ea"/>
                <a:cs typeface="+mj-cs"/>
              </a:rPr>
              <a:t>песенки</a:t>
            </a:r>
            <a:r>
              <a:rPr kumimoji="0" lang="ru-RU" sz="3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6"/>
                </a:solidFill>
                <a:effectLst>
                  <a:reflection blurRad="6350" stA="55000" endA="300" endPos="45500" dir="5400000" sy="-100000" algn="bl" rotWithShape="0"/>
                </a:effectLst>
                <a:uLnTx/>
                <a:uFillTx/>
                <a:latin typeface="+mj-lt"/>
                <a:ea typeface="+mj-ea"/>
                <a:cs typeface="+mj-cs"/>
              </a:rPr>
              <a:t> </a:t>
            </a:r>
            <a:endParaRPr kumimoji="0" lang="ru-RU" sz="3600" b="1" i="0" u="none" strike="noStrike" kern="1200" cap="none" spc="0" normalizeH="0" baseline="0" noProof="0" dirty="0" smtClean="0">
              <a:ln>
                <a:noFill/>
              </a:ln>
              <a:solidFill>
                <a:schemeClr val="accent6"/>
              </a:solidFill>
              <a:effectLst>
                <a:reflection blurRad="6350" stA="55000" endA="300" endPos="45500" dir="5400000" sy="-100000" algn="bl" rotWithShape="0"/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3" name="Замещающее содержимое 2"/>
          <p:cNvSpPr/>
          <p:nvPr>
            <p:ph sz="quarter" idx="13"/>
          </p:nvPr>
        </p:nvSpPr>
        <p:spPr>
          <a:xfrm>
            <a:off x="755650" y="1268730"/>
            <a:ext cx="7727950" cy="3474720"/>
          </a:xfrm>
        </p:spPr>
        <p:txBody>
          <a:bodyPr/>
          <a:p>
            <a:pPr marL="0" indent="0" algn="ctr" fontAlgn="auto">
              <a:spcBef>
                <a:spcPts val="0"/>
              </a:spcBef>
              <a:spcAft>
                <a:spcPts val="0"/>
              </a:spcAft>
              <a:buNone/>
            </a:pPr>
            <a:r>
              <a:rPr lang="ru-RU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сли</a:t>
            </a:r>
            <a:r>
              <a:rPr lang="en-US" altLang="ru-RU" sz="20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весело</a:t>
            </a:r>
            <a:r>
              <a:rPr lang="en-US" altLang="ru-RU" sz="20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живется</a:t>
            </a:r>
            <a:r>
              <a:rPr lang="en-US" altLang="ru-RU" sz="200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то </a:t>
            </a:r>
            <a:r>
              <a:rPr lang="en-US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Делай</a:t>
            </a:r>
            <a:r>
              <a:rPr lang="en-US" altLang="ru-RU" sz="20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так</a:t>
            </a:r>
            <a:r>
              <a:rPr lang="en-US" altLang="ru-RU" sz="20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altLang="ru-RU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 fontAlgn="auto"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ru-RU" sz="2000">
                <a:latin typeface="Times New Roman" panose="02020603050405020304" pitchFamily="18" charset="0"/>
                <a:cs typeface="Times New Roman" panose="02020603050405020304" pitchFamily="18" charset="0"/>
              </a:rPr>
              <a:t>(2 </a:t>
            </a:r>
            <a:r>
              <a:rPr lang="en-US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х</a:t>
            </a:r>
            <a:r>
              <a:rPr lang="en-US" altLang="ru-RU" sz="20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лопка</a:t>
            </a:r>
            <a:r>
              <a:rPr lang="en-US" altLang="ru-RU" sz="20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lang="en-US" altLang="ru-RU" sz="20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ладоши</a:t>
            </a:r>
            <a:r>
              <a:rPr lang="en-US" altLang="ru-RU" sz="20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перед</a:t>
            </a:r>
            <a:r>
              <a:rPr lang="en-US" altLang="ru-RU" sz="20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грудью</a:t>
            </a:r>
            <a:r>
              <a:rPr lang="en-US" altLang="ru-RU" sz="200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endParaRPr lang="en-US" altLang="ru-RU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 fontAlgn="auto">
              <a:spcBef>
                <a:spcPts val="0"/>
              </a:spcBef>
              <a:spcAft>
                <a:spcPts val="0"/>
              </a:spcAft>
              <a:buNone/>
            </a:pPr>
            <a:endParaRPr lang="en-US" altLang="ru-RU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 fontAlgn="auto"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Если</a:t>
            </a:r>
            <a:r>
              <a:rPr lang="en-US" altLang="ru-RU" sz="20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весело</a:t>
            </a:r>
            <a:r>
              <a:rPr lang="en-US" altLang="ru-RU" sz="20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живется</a:t>
            </a:r>
            <a:r>
              <a:rPr lang="en-US" altLang="ru-RU" sz="200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то </a:t>
            </a:r>
            <a:r>
              <a:rPr lang="en-US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Делай</a:t>
            </a:r>
            <a:r>
              <a:rPr lang="en-US" altLang="ru-RU" sz="20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так</a:t>
            </a:r>
            <a:r>
              <a:rPr lang="en-US" altLang="ru-RU" sz="200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en-US" altLang="ru-RU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 fontAlgn="auto"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ru-RU" sz="2000">
                <a:latin typeface="Times New Roman" panose="02020603050405020304" pitchFamily="18" charset="0"/>
                <a:cs typeface="Times New Roman" panose="02020603050405020304" pitchFamily="18" charset="0"/>
              </a:rPr>
              <a:t>(2 </a:t>
            </a:r>
            <a:r>
              <a:rPr lang="en-US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х</a:t>
            </a:r>
            <a:r>
              <a:rPr lang="en-US" altLang="ru-RU" sz="20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лопка</a:t>
            </a:r>
            <a:r>
              <a:rPr lang="en-US" altLang="ru-RU" sz="20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lang="en-US" altLang="ru-RU" sz="20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ладоши</a:t>
            </a:r>
            <a:r>
              <a:rPr lang="en-US" altLang="ru-RU" sz="20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над</a:t>
            </a:r>
            <a:r>
              <a:rPr lang="en-US" altLang="ru-RU" sz="20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головой</a:t>
            </a:r>
            <a:r>
              <a:rPr lang="en-US" altLang="ru-RU" sz="200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endParaRPr lang="en-US" altLang="ru-RU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 fontAlgn="auto">
              <a:spcBef>
                <a:spcPts val="0"/>
              </a:spcBef>
              <a:spcAft>
                <a:spcPts val="0"/>
              </a:spcAft>
              <a:buNone/>
            </a:pPr>
            <a:endParaRPr lang="en-US" altLang="ru-RU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 fontAlgn="auto"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Если</a:t>
            </a:r>
            <a:r>
              <a:rPr lang="en-US" altLang="ru-RU" sz="20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весело</a:t>
            </a:r>
            <a:r>
              <a:rPr lang="en-US" altLang="ru-RU" sz="20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живется</a:t>
            </a:r>
            <a:r>
              <a:rPr lang="en-US" altLang="ru-RU" sz="200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то </a:t>
            </a:r>
            <a:r>
              <a:rPr lang="en-US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Делай</a:t>
            </a:r>
            <a:r>
              <a:rPr lang="en-US" altLang="ru-RU" sz="20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так</a:t>
            </a:r>
            <a:r>
              <a:rPr lang="en-US" altLang="ru-RU" sz="200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en-US" altLang="ru-RU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 fontAlgn="auto"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ru-RU" sz="2000">
                <a:latin typeface="Times New Roman" panose="02020603050405020304" pitchFamily="18" charset="0"/>
                <a:cs typeface="Times New Roman" panose="02020603050405020304" pitchFamily="18" charset="0"/>
              </a:rPr>
              <a:t>(2 </a:t>
            </a:r>
            <a:r>
              <a:rPr lang="en-US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х</a:t>
            </a:r>
            <a:r>
              <a:rPr lang="en-US" altLang="ru-RU" sz="20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лопка</a:t>
            </a:r>
            <a:r>
              <a:rPr lang="en-US" altLang="ru-RU" sz="20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по</a:t>
            </a:r>
            <a:r>
              <a:rPr lang="en-US" altLang="ru-RU" sz="20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коленям</a:t>
            </a:r>
            <a:r>
              <a:rPr lang="en-US" altLang="ru-RU" sz="200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endParaRPr lang="en-US" altLang="ru-RU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 fontAlgn="auto">
              <a:spcBef>
                <a:spcPts val="0"/>
              </a:spcBef>
              <a:spcAft>
                <a:spcPts val="0"/>
              </a:spcAft>
              <a:buNone/>
            </a:pPr>
            <a:endParaRPr lang="en-US" altLang="ru-RU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 fontAlgn="auto"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Если</a:t>
            </a:r>
            <a:r>
              <a:rPr lang="en-US" altLang="ru-RU" sz="20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весело</a:t>
            </a:r>
            <a:r>
              <a:rPr lang="en-US" altLang="ru-RU" sz="20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живется</a:t>
            </a:r>
            <a:r>
              <a:rPr lang="en-US" altLang="ru-RU" sz="200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то </a:t>
            </a:r>
            <a:r>
              <a:rPr lang="en-US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Делай</a:t>
            </a:r>
            <a:r>
              <a:rPr lang="en-US" altLang="ru-RU" sz="20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так</a:t>
            </a:r>
            <a:r>
              <a:rPr lang="en-US" altLang="ru-RU" sz="20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altLang="ru-RU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 fontAlgn="auto"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ru-RU" sz="2000">
                <a:latin typeface="Times New Roman" panose="02020603050405020304" pitchFamily="18" charset="0"/>
                <a:cs typeface="Times New Roman" panose="02020603050405020304" pitchFamily="18" charset="0"/>
              </a:rPr>
              <a:t>(2 </a:t>
            </a:r>
            <a:r>
              <a:rPr lang="en-US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п</a:t>
            </a:r>
            <a:r>
              <a:rPr lang="en-US" altLang="ru-RU" sz="20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ритопа</a:t>
            </a:r>
            <a:r>
              <a:rPr lang="en-US" altLang="ru-RU" sz="20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ногами</a:t>
            </a:r>
            <a:r>
              <a:rPr lang="en-US" altLang="ru-RU" sz="200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endParaRPr lang="en-US" altLang="ru-RU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 fontAlgn="auto"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Если</a:t>
            </a:r>
            <a:r>
              <a:rPr lang="en-US" altLang="ru-RU" sz="20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весело</a:t>
            </a:r>
            <a:r>
              <a:rPr lang="en-US" altLang="ru-RU" sz="20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живется</a:t>
            </a:r>
            <a:r>
              <a:rPr lang="en-US" altLang="ru-RU" sz="20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Делай</a:t>
            </a:r>
            <a:r>
              <a:rPr lang="en-US" altLang="ru-RU" sz="20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все</a:t>
            </a:r>
            <a:r>
              <a:rPr lang="en-US" altLang="ru-RU" sz="200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en-US" altLang="ru-RU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Замещающее содержимое 3"/>
          <p:cNvSpPr/>
          <p:nvPr>
            <p:ph sz="quarter" idx="14"/>
          </p:nvPr>
        </p:nvSpPr>
        <p:spPr>
          <a:xfrm>
            <a:off x="6156325" y="4743450"/>
            <a:ext cx="2193925" cy="1800225"/>
          </a:xfrm>
        </p:spPr>
        <p:txBody>
          <a:bodyPr/>
          <a:p>
            <a:pPr marL="640080" lvl="2" indent="0">
              <a:buNone/>
            </a:pPr>
            <a:endParaRPr lang="ru-RU" altLang="en-US"/>
          </a:p>
          <a:p>
            <a:pPr marL="640080" lvl="2" indent="0">
              <a:buNone/>
            </a:pPr>
            <a:endParaRPr lang="ru-RU" altLang="en-US"/>
          </a:p>
        </p:txBody>
      </p:sp>
      <p:sp>
        <p:nvSpPr>
          <p:cNvPr id="5" name="Текстовое поле 4"/>
          <p:cNvSpPr txBox="1"/>
          <p:nvPr/>
        </p:nvSpPr>
        <p:spPr>
          <a:xfrm>
            <a:off x="703580" y="5085080"/>
            <a:ext cx="8273415" cy="1476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en-US">
                <a:solidFill>
                  <a:schemeClr val="tx1"/>
                </a:solidFill>
              </a:rPr>
              <a:t>Повторяется</a:t>
            </a:r>
            <a:r>
              <a:rPr lang="en-US" altLang="ru-RU">
                <a:solidFill>
                  <a:schemeClr val="tx1"/>
                </a:solidFill>
              </a:rPr>
              <a:t> </a:t>
            </a:r>
            <a:r>
              <a:rPr lang="en-US" altLang="en-US">
                <a:solidFill>
                  <a:schemeClr val="tx1"/>
                </a:solidFill>
              </a:rPr>
              <a:t>подряд</a:t>
            </a:r>
            <a:r>
              <a:rPr lang="en-US" altLang="ru-RU">
                <a:solidFill>
                  <a:schemeClr val="tx1"/>
                </a:solidFill>
              </a:rPr>
              <a:t> </a:t>
            </a:r>
            <a:r>
              <a:rPr lang="en-US" altLang="en-US">
                <a:solidFill>
                  <a:schemeClr val="tx1"/>
                </a:solidFill>
              </a:rPr>
              <a:t>одно</a:t>
            </a:r>
            <a:r>
              <a:rPr lang="en-US" altLang="ru-RU">
                <a:solidFill>
                  <a:schemeClr val="tx1"/>
                </a:solidFill>
              </a:rPr>
              <a:t> </a:t>
            </a:r>
            <a:r>
              <a:rPr lang="en-US" altLang="en-US">
                <a:solidFill>
                  <a:schemeClr val="tx1"/>
                </a:solidFill>
              </a:rPr>
              <a:t>за</a:t>
            </a:r>
            <a:r>
              <a:rPr lang="en-US" altLang="ru-RU">
                <a:solidFill>
                  <a:schemeClr val="tx1"/>
                </a:solidFill>
              </a:rPr>
              <a:t> </a:t>
            </a:r>
            <a:r>
              <a:rPr lang="en-US" altLang="en-US">
                <a:solidFill>
                  <a:schemeClr val="tx1"/>
                </a:solidFill>
              </a:rPr>
              <a:t>другим</a:t>
            </a:r>
            <a:r>
              <a:rPr lang="en-US" altLang="ru-RU">
                <a:solidFill>
                  <a:schemeClr val="tx1"/>
                </a:solidFill>
              </a:rPr>
              <a:t> </a:t>
            </a:r>
            <a:r>
              <a:rPr lang="en-US" altLang="en-US">
                <a:solidFill>
                  <a:schemeClr val="tx1"/>
                </a:solidFill>
              </a:rPr>
              <a:t>все</a:t>
            </a:r>
            <a:r>
              <a:rPr lang="en-US" altLang="ru-RU">
                <a:solidFill>
                  <a:schemeClr val="tx1"/>
                </a:solidFill>
              </a:rPr>
              <a:t> </a:t>
            </a:r>
            <a:r>
              <a:rPr lang="en-US" altLang="en-US">
                <a:solidFill>
                  <a:schemeClr val="tx1"/>
                </a:solidFill>
              </a:rPr>
              <a:t>движения</a:t>
            </a:r>
            <a:r>
              <a:rPr lang="en-US" altLang="ru-RU">
                <a:solidFill>
                  <a:schemeClr val="tx1"/>
                </a:solidFill>
              </a:rPr>
              <a:t>:  </a:t>
            </a:r>
            <a:endParaRPr lang="en-US" altLang="ru-RU">
              <a:solidFill>
                <a:schemeClr val="tx1"/>
              </a:solidFill>
            </a:endParaRPr>
          </a:p>
          <a:p>
            <a:r>
              <a:rPr lang="en-US" altLang="ru-RU">
                <a:solidFill>
                  <a:schemeClr val="tx1"/>
                </a:solidFill>
              </a:rPr>
              <a:t>2 </a:t>
            </a:r>
            <a:r>
              <a:rPr lang="en-US" altLang="en-US">
                <a:solidFill>
                  <a:schemeClr val="tx1"/>
                </a:solidFill>
              </a:rPr>
              <a:t>х</a:t>
            </a:r>
            <a:r>
              <a:rPr lang="en-US" altLang="ru-RU">
                <a:solidFill>
                  <a:schemeClr val="tx1"/>
                </a:solidFill>
              </a:rPr>
              <a:t> </a:t>
            </a:r>
            <a:r>
              <a:rPr lang="en-US" altLang="en-US">
                <a:solidFill>
                  <a:schemeClr val="tx1"/>
                </a:solidFill>
              </a:rPr>
              <a:t>лопка</a:t>
            </a:r>
            <a:r>
              <a:rPr lang="en-US" altLang="ru-RU">
                <a:solidFill>
                  <a:schemeClr val="tx1"/>
                </a:solidFill>
              </a:rPr>
              <a:t> </a:t>
            </a:r>
            <a:r>
              <a:rPr lang="en-US" altLang="en-US">
                <a:solidFill>
                  <a:schemeClr val="tx1"/>
                </a:solidFill>
              </a:rPr>
              <a:t>в</a:t>
            </a:r>
            <a:r>
              <a:rPr lang="en-US" altLang="ru-RU">
                <a:solidFill>
                  <a:schemeClr val="tx1"/>
                </a:solidFill>
              </a:rPr>
              <a:t> </a:t>
            </a:r>
            <a:r>
              <a:rPr lang="en-US" altLang="en-US">
                <a:solidFill>
                  <a:schemeClr val="tx1"/>
                </a:solidFill>
              </a:rPr>
              <a:t>ладоши</a:t>
            </a:r>
            <a:r>
              <a:rPr lang="en-US" altLang="ru-RU">
                <a:solidFill>
                  <a:schemeClr val="tx1"/>
                </a:solidFill>
              </a:rPr>
              <a:t> </a:t>
            </a:r>
            <a:r>
              <a:rPr lang="en-US" altLang="en-US">
                <a:solidFill>
                  <a:schemeClr val="tx1"/>
                </a:solidFill>
              </a:rPr>
              <a:t>перед</a:t>
            </a:r>
            <a:r>
              <a:rPr lang="en-US" altLang="ru-RU">
                <a:solidFill>
                  <a:schemeClr val="tx1"/>
                </a:solidFill>
              </a:rPr>
              <a:t> </a:t>
            </a:r>
            <a:r>
              <a:rPr lang="en-US" altLang="en-US">
                <a:solidFill>
                  <a:schemeClr val="tx1"/>
                </a:solidFill>
              </a:rPr>
              <a:t>грудью</a:t>
            </a:r>
            <a:r>
              <a:rPr lang="en-US" altLang="ru-RU">
                <a:solidFill>
                  <a:schemeClr val="tx1"/>
                </a:solidFill>
              </a:rPr>
              <a:t>,  </a:t>
            </a:r>
            <a:endParaRPr lang="en-US" altLang="ru-RU">
              <a:solidFill>
                <a:schemeClr val="tx1"/>
              </a:solidFill>
            </a:endParaRPr>
          </a:p>
          <a:p>
            <a:r>
              <a:rPr lang="en-US" altLang="ru-RU">
                <a:solidFill>
                  <a:schemeClr val="tx1"/>
                </a:solidFill>
              </a:rPr>
              <a:t>2 </a:t>
            </a:r>
            <a:r>
              <a:rPr lang="en-US" altLang="en-US">
                <a:solidFill>
                  <a:schemeClr val="tx1"/>
                </a:solidFill>
              </a:rPr>
              <a:t>х</a:t>
            </a:r>
            <a:r>
              <a:rPr lang="en-US" altLang="ru-RU">
                <a:solidFill>
                  <a:schemeClr val="tx1"/>
                </a:solidFill>
              </a:rPr>
              <a:t> </a:t>
            </a:r>
            <a:r>
              <a:rPr lang="en-US" altLang="en-US">
                <a:solidFill>
                  <a:schemeClr val="tx1"/>
                </a:solidFill>
              </a:rPr>
              <a:t>лопка</a:t>
            </a:r>
            <a:r>
              <a:rPr lang="en-US" altLang="ru-RU">
                <a:solidFill>
                  <a:schemeClr val="tx1"/>
                </a:solidFill>
              </a:rPr>
              <a:t> </a:t>
            </a:r>
            <a:r>
              <a:rPr lang="en-US" altLang="en-US">
                <a:solidFill>
                  <a:schemeClr val="tx1"/>
                </a:solidFill>
              </a:rPr>
              <a:t>в</a:t>
            </a:r>
            <a:r>
              <a:rPr lang="en-US" altLang="ru-RU">
                <a:solidFill>
                  <a:schemeClr val="tx1"/>
                </a:solidFill>
              </a:rPr>
              <a:t> </a:t>
            </a:r>
            <a:r>
              <a:rPr lang="en-US" altLang="en-US">
                <a:solidFill>
                  <a:schemeClr val="tx1"/>
                </a:solidFill>
              </a:rPr>
              <a:t>ладоши</a:t>
            </a:r>
            <a:r>
              <a:rPr lang="en-US" altLang="ru-RU">
                <a:solidFill>
                  <a:schemeClr val="tx1"/>
                </a:solidFill>
              </a:rPr>
              <a:t> </a:t>
            </a:r>
            <a:r>
              <a:rPr lang="en-US" altLang="en-US">
                <a:solidFill>
                  <a:schemeClr val="tx1"/>
                </a:solidFill>
              </a:rPr>
              <a:t>над</a:t>
            </a:r>
            <a:r>
              <a:rPr lang="en-US" altLang="ru-RU">
                <a:solidFill>
                  <a:schemeClr val="tx1"/>
                </a:solidFill>
              </a:rPr>
              <a:t> </a:t>
            </a:r>
            <a:r>
              <a:rPr lang="en-US" altLang="en-US">
                <a:solidFill>
                  <a:schemeClr val="tx1"/>
                </a:solidFill>
              </a:rPr>
              <a:t>головой</a:t>
            </a:r>
            <a:r>
              <a:rPr lang="en-US" altLang="ru-RU">
                <a:solidFill>
                  <a:schemeClr val="tx1"/>
                </a:solidFill>
              </a:rPr>
              <a:t>,  </a:t>
            </a:r>
            <a:endParaRPr lang="en-US" altLang="ru-RU">
              <a:solidFill>
                <a:schemeClr val="tx1"/>
              </a:solidFill>
            </a:endParaRPr>
          </a:p>
          <a:p>
            <a:r>
              <a:rPr lang="en-US" altLang="ru-RU">
                <a:solidFill>
                  <a:schemeClr val="tx1"/>
                </a:solidFill>
              </a:rPr>
              <a:t>2 </a:t>
            </a:r>
            <a:r>
              <a:rPr lang="en-US" altLang="en-US">
                <a:solidFill>
                  <a:schemeClr val="tx1"/>
                </a:solidFill>
              </a:rPr>
              <a:t>х</a:t>
            </a:r>
            <a:r>
              <a:rPr lang="en-US" altLang="ru-RU">
                <a:solidFill>
                  <a:schemeClr val="tx1"/>
                </a:solidFill>
              </a:rPr>
              <a:t> </a:t>
            </a:r>
            <a:r>
              <a:rPr lang="en-US" altLang="en-US">
                <a:solidFill>
                  <a:schemeClr val="tx1"/>
                </a:solidFill>
              </a:rPr>
              <a:t>лопка</a:t>
            </a:r>
            <a:r>
              <a:rPr lang="en-US" altLang="ru-RU">
                <a:solidFill>
                  <a:schemeClr val="tx1"/>
                </a:solidFill>
              </a:rPr>
              <a:t> </a:t>
            </a:r>
            <a:r>
              <a:rPr lang="en-US" altLang="en-US">
                <a:solidFill>
                  <a:schemeClr val="tx1"/>
                </a:solidFill>
              </a:rPr>
              <a:t>по</a:t>
            </a:r>
            <a:r>
              <a:rPr lang="en-US" altLang="ru-RU">
                <a:solidFill>
                  <a:schemeClr val="tx1"/>
                </a:solidFill>
              </a:rPr>
              <a:t> </a:t>
            </a:r>
            <a:r>
              <a:rPr lang="en-US" altLang="en-US">
                <a:solidFill>
                  <a:schemeClr val="tx1"/>
                </a:solidFill>
              </a:rPr>
              <a:t>коленям</a:t>
            </a:r>
            <a:r>
              <a:rPr lang="en-US" altLang="ru-RU">
                <a:solidFill>
                  <a:schemeClr val="tx1"/>
                </a:solidFill>
              </a:rPr>
              <a:t>,  </a:t>
            </a:r>
            <a:endParaRPr lang="en-US" altLang="ru-RU">
              <a:solidFill>
                <a:schemeClr val="tx1"/>
              </a:solidFill>
            </a:endParaRPr>
          </a:p>
          <a:p>
            <a:r>
              <a:rPr lang="en-US" altLang="ru-RU">
                <a:solidFill>
                  <a:schemeClr val="tx1"/>
                </a:solidFill>
              </a:rPr>
              <a:t>2 </a:t>
            </a:r>
            <a:r>
              <a:rPr lang="ru-RU" altLang="en-US">
                <a:solidFill>
                  <a:schemeClr val="tx1"/>
                </a:solidFill>
              </a:rPr>
              <a:t>х</a:t>
            </a:r>
            <a:r>
              <a:rPr lang="en-US" altLang="ru-RU">
                <a:solidFill>
                  <a:schemeClr val="tx1"/>
                </a:solidFill>
              </a:rPr>
              <a:t> </a:t>
            </a:r>
            <a:r>
              <a:rPr lang="ru-RU" altLang="en-US">
                <a:solidFill>
                  <a:schemeClr val="tx1"/>
                </a:solidFill>
              </a:rPr>
              <a:t>п</a:t>
            </a:r>
            <a:r>
              <a:rPr lang="en-US" altLang="en-US">
                <a:solidFill>
                  <a:schemeClr val="tx1"/>
                </a:solidFill>
              </a:rPr>
              <a:t>ритопа</a:t>
            </a:r>
            <a:r>
              <a:rPr lang="en-US" altLang="ru-RU">
                <a:solidFill>
                  <a:schemeClr val="tx1"/>
                </a:solidFill>
              </a:rPr>
              <a:t> </a:t>
            </a:r>
            <a:r>
              <a:rPr lang="en-US" altLang="en-US">
                <a:solidFill>
                  <a:schemeClr val="tx1"/>
                </a:solidFill>
              </a:rPr>
              <a:t>ногами</a:t>
            </a:r>
            <a:r>
              <a:rPr lang="en-US" altLang="ru-RU">
                <a:solidFill>
                  <a:schemeClr val="tx1"/>
                </a:solidFill>
              </a:rPr>
              <a:t>.) </a:t>
            </a:r>
            <a:endParaRPr lang="en-US" altLang="ru-RU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15769" y="404688"/>
            <a:ext cx="6512511" cy="1143000"/>
          </a:xfrm>
          <a:noFill/>
          <a:ln>
            <a:noFill/>
          </a:ln>
          <a:scene3d>
            <a:camera prst="orthographicFront"/>
            <a:lightRig rig="balanced" dir="t"/>
          </a:scene3d>
          <a:sp3d prstMaterial="plastic"/>
        </p:spPr>
        <p:txBody>
          <a:bodyPr vert="horz" lIns="91440" tIns="45720" rIns="91440" bIns="45720" rtlCol="0" anchor="t" anchorCtr="0">
            <a:noAutofit/>
          </a:bodyPr>
          <a:lstStyle/>
          <a:p>
            <a:pPr marL="320040" marR="0" lvl="0" indent="-32004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>
                <a:schemeClr val="accent6">
                  <a:lumMod val="75000"/>
                </a:schemeClr>
              </a:buClr>
              <a:buSzPct val="128000"/>
              <a:buFont typeface="Georgia" panose="02040502050405020303" pitchFamily="18" charset="0"/>
              <a:buNone/>
              <a:defRPr/>
            </a:pPr>
            <a:r>
              <a:rPr kumimoji="0" lang="en-US" altLang="en-US" sz="4000" b="1" i="0" u="none" strike="noStrike" kern="1200" cap="none" spc="0" normalizeH="0" baseline="0" noProof="0" dirty="0">
                <a:ln>
                  <a:noFill/>
                </a:ln>
                <a:solidFill>
                  <a:schemeClr val="accent6"/>
                </a:solidFill>
                <a:effectLst>
                  <a:reflection blurRad="6350" stA="55000" endA="300" endPos="45500" dir="5400000" sy="-100000" algn="bl" rotWithShape="0"/>
                </a:effectLst>
                <a:uLnTx/>
                <a:uFillTx/>
                <a:latin typeface="+mj-lt"/>
                <a:ea typeface="+mj-ea"/>
                <a:cs typeface="+mj-cs"/>
              </a:rPr>
              <a:t>Зарядка</a:t>
            </a:r>
            <a:r>
              <a:rPr kumimoji="0" lang="en-US" altLang="ru-RU" sz="4000" b="1" i="0" u="none" strike="noStrike" kern="1200" cap="none" spc="0" normalizeH="0" baseline="0" noProof="0" dirty="0">
                <a:ln>
                  <a:noFill/>
                </a:ln>
                <a:solidFill>
                  <a:schemeClr val="accent6"/>
                </a:solidFill>
                <a:effectLst>
                  <a:reflection blurRad="6350" stA="55000" endA="300" endPos="45500" dir="5400000" sy="-100000" algn="bl" rotWithShape="0"/>
                </a:effectLst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en-US" altLang="en-US" sz="4000" b="1" i="0" u="none" strike="noStrike" kern="1200" cap="none" spc="0" normalizeH="0" baseline="0" noProof="0" dirty="0">
                <a:ln>
                  <a:noFill/>
                </a:ln>
                <a:solidFill>
                  <a:schemeClr val="accent6"/>
                </a:solidFill>
                <a:effectLst>
                  <a:reflection blurRad="6350" stA="55000" endA="300" endPos="45500" dir="5400000" sy="-100000" algn="bl" rotWithShape="0"/>
                </a:effectLst>
                <a:uLnTx/>
                <a:uFillTx/>
                <a:latin typeface="+mj-lt"/>
                <a:ea typeface="+mj-ea"/>
                <a:cs typeface="+mj-cs"/>
              </a:rPr>
              <a:t>с</a:t>
            </a:r>
            <a:r>
              <a:rPr kumimoji="0" lang="en-US" altLang="ru-RU" sz="4000" b="1" i="0" u="none" strike="noStrike" kern="1200" cap="none" spc="0" normalizeH="0" baseline="0" noProof="0" dirty="0">
                <a:ln>
                  <a:noFill/>
                </a:ln>
                <a:solidFill>
                  <a:schemeClr val="accent6"/>
                </a:solidFill>
                <a:effectLst>
                  <a:reflection blurRad="6350" stA="55000" endA="300" endPos="45500" dir="5400000" sy="-100000" algn="bl" rotWithShape="0"/>
                </a:effectLst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en-US" altLang="en-US" sz="4000" b="1" i="0" u="none" strike="noStrike" kern="1200" cap="none" spc="0" normalizeH="0" baseline="0" noProof="0" dirty="0">
                <a:ln>
                  <a:noFill/>
                </a:ln>
                <a:solidFill>
                  <a:schemeClr val="accent6"/>
                </a:solidFill>
                <a:effectLst>
                  <a:reflection blurRad="6350" stA="55000" endA="300" endPos="45500" dir="5400000" sy="-100000" algn="bl" rotWithShape="0"/>
                </a:effectLst>
                <a:uLnTx/>
                <a:uFillTx/>
                <a:latin typeface="+mj-lt"/>
                <a:ea typeface="+mj-ea"/>
                <a:cs typeface="+mj-cs"/>
              </a:rPr>
              <a:t>загадкой</a:t>
            </a:r>
            <a:endParaRPr kumimoji="0" lang="en-US" altLang="en-US" sz="4000" b="1" i="0" u="none" strike="noStrike" kern="1200" cap="none" spc="0" normalizeH="0" baseline="0" noProof="0" dirty="0">
              <a:ln>
                <a:noFill/>
              </a:ln>
              <a:solidFill>
                <a:schemeClr val="accent6"/>
              </a:solidFill>
              <a:effectLst>
                <a:reflection blurRad="6350" stA="55000" endA="300" endPos="45500" dir="5400000" sy="-100000" algn="bl" rotWithShape="0"/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3" name="Замещающее содержимое 2"/>
          <p:cNvSpPr/>
          <p:nvPr>
            <p:ph sz="quarter" idx="13"/>
          </p:nvPr>
        </p:nvSpPr>
        <p:spPr>
          <a:xfrm>
            <a:off x="394335" y="1341120"/>
            <a:ext cx="3275330" cy="1824355"/>
          </a:xfrm>
        </p:spPr>
        <p:txBody>
          <a:bodyPr/>
          <a:p>
            <a:pPr marL="0" indent="0" fontAlgn="auto">
              <a:spcBef>
                <a:spcPts val="0"/>
              </a:spcBef>
              <a:spcAft>
                <a:spcPts val="0"/>
              </a:spcAft>
              <a:buNone/>
            </a:pPr>
            <a:r>
              <a:rPr lang="ru-RU" altLang="en-US">
                <a:latin typeface="Times New Roman" panose="02020603050405020304" pitchFamily="18" charset="0"/>
                <a:cs typeface="Times New Roman" panose="02020603050405020304" pitchFamily="18" charset="0"/>
              </a:rPr>
              <a:t>Хвост пушистый</a:t>
            </a:r>
            <a:endParaRPr lang="ru-RU" alt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fontAlgn="auto"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en-US">
                <a:latin typeface="Times New Roman" panose="02020603050405020304" pitchFamily="18" charset="0"/>
                <a:cs typeface="Times New Roman" panose="02020603050405020304" pitchFamily="18" charset="0"/>
              </a:rPr>
              <a:t>Мех</a:t>
            </a:r>
            <a:r>
              <a:rPr lang="en-US" altLang="ru-RU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>
                <a:latin typeface="Times New Roman" panose="02020603050405020304" pitchFamily="18" charset="0"/>
                <a:cs typeface="Times New Roman" panose="02020603050405020304" pitchFamily="18" charset="0"/>
              </a:rPr>
              <a:t>золотистый</a:t>
            </a:r>
            <a:r>
              <a:rPr lang="en-US" altLang="ru-RU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endParaRPr lang="en-US" altLang="ru-RU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fontAlgn="auto"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en-US"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lang="en-US" altLang="ru-RU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>
                <a:latin typeface="Times New Roman" panose="02020603050405020304" pitchFamily="18" charset="0"/>
                <a:cs typeface="Times New Roman" panose="02020603050405020304" pitchFamily="18" charset="0"/>
              </a:rPr>
              <a:t>лесу</a:t>
            </a:r>
            <a:r>
              <a:rPr lang="en-US" altLang="ru-RU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>
                <a:latin typeface="Times New Roman" panose="02020603050405020304" pitchFamily="18" charset="0"/>
                <a:cs typeface="Times New Roman" panose="02020603050405020304" pitchFamily="18" charset="0"/>
              </a:rPr>
              <a:t>живет</a:t>
            </a:r>
            <a:r>
              <a:rPr lang="en-US" altLang="ru-RU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endParaRPr lang="en-US" altLang="ru-RU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fontAlgn="auto"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en-US"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lang="en-US" altLang="ru-RU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>
                <a:latin typeface="Times New Roman" panose="02020603050405020304" pitchFamily="18" charset="0"/>
                <a:cs typeface="Times New Roman" panose="02020603050405020304" pitchFamily="18" charset="0"/>
              </a:rPr>
              <a:t>деревне</a:t>
            </a:r>
            <a:r>
              <a:rPr lang="en-US" altLang="ru-RU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>
                <a:latin typeface="Times New Roman" panose="02020603050405020304" pitchFamily="18" charset="0"/>
                <a:cs typeface="Times New Roman" panose="02020603050405020304" pitchFamily="18" charset="0"/>
              </a:rPr>
              <a:t>кур</a:t>
            </a:r>
            <a:r>
              <a:rPr lang="en-US" altLang="ru-RU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>
                <a:latin typeface="Times New Roman" panose="02020603050405020304" pitchFamily="18" charset="0"/>
                <a:cs typeface="Times New Roman" panose="02020603050405020304" pitchFamily="18" charset="0"/>
              </a:rPr>
              <a:t>крадет</a:t>
            </a:r>
            <a:r>
              <a:rPr lang="en-US" altLang="ru-RU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altLang="en-US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endParaRPr lang="ru-RU" alt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fontAlgn="auto">
              <a:spcBef>
                <a:spcPts val="0"/>
              </a:spcBef>
              <a:spcAft>
                <a:spcPts val="0"/>
              </a:spcAft>
              <a:buNone/>
            </a:pPr>
            <a:r>
              <a:rPr lang="ru-RU" altLang="en-US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(ЛИСА)                    </a:t>
            </a:r>
            <a:endParaRPr lang="ru-RU" alt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Замещающее содержимое 3"/>
          <p:cNvSpPr/>
          <p:nvPr>
            <p:ph sz="quarter" idx="14"/>
          </p:nvPr>
        </p:nvSpPr>
        <p:spPr>
          <a:xfrm>
            <a:off x="251460" y="3068955"/>
            <a:ext cx="8864600" cy="3441700"/>
          </a:xfrm>
        </p:spPr>
        <p:txBody>
          <a:bodyPr/>
          <a:p>
            <a:pPr marL="0" indent="0" fontAlgn="auto">
              <a:spcBef>
                <a:spcPts val="0"/>
              </a:spcBef>
              <a:spcAft>
                <a:spcPts val="0"/>
              </a:spcAft>
              <a:buNone/>
            </a:pPr>
            <a:r>
              <a:rPr lang="ru-RU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Присядьте</a:t>
            </a:r>
            <a:r>
              <a:rPr lang="en-US" altLang="ru-RU" sz="200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опираясь</a:t>
            </a:r>
            <a:r>
              <a:rPr lang="en-US" altLang="ru-RU" sz="20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ладонями</a:t>
            </a:r>
            <a:r>
              <a:rPr lang="en-US" altLang="ru-RU" sz="20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lang="ru-RU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пальцами</a:t>
            </a:r>
            <a:r>
              <a:rPr lang="en-US" altLang="ru-RU" sz="20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ног</a:t>
            </a:r>
            <a:r>
              <a:rPr lang="en-US" altLang="ru-RU" sz="20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об</a:t>
            </a:r>
            <a:r>
              <a:rPr lang="en-US" altLang="ru-RU" sz="20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пол</a:t>
            </a:r>
            <a:r>
              <a:rPr lang="en-US" altLang="ru-RU" sz="200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Наклоните</a:t>
            </a:r>
            <a:r>
              <a:rPr lang="ru-RU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туловище</a:t>
            </a:r>
            <a:r>
              <a:rPr lang="en-US" altLang="ru-RU" sz="20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чуть</a:t>
            </a:r>
            <a:r>
              <a:rPr lang="en-US" altLang="ru-RU" sz="20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вперед</a:t>
            </a:r>
            <a:r>
              <a:rPr lang="en-US" altLang="ru-RU" sz="200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en-US" altLang="ru-RU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fontAlgn="auto">
              <a:spcBef>
                <a:spcPts val="0"/>
              </a:spcBef>
              <a:spcAft>
                <a:spcPts val="0"/>
              </a:spcAft>
              <a:buNone/>
            </a:pPr>
            <a:r>
              <a:rPr lang="ru-RU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Взгляд</a:t>
            </a:r>
            <a:r>
              <a:rPr lang="en-US" altLang="ru-RU" sz="20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</a:t>
            </a:r>
            <a:r>
              <a:rPr lang="en-US" altLang="ru-RU" sz="20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lang="en-US" altLang="ru-RU" sz="20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пол</a:t>
            </a:r>
            <a:r>
              <a:rPr lang="en-US" altLang="ru-RU" sz="20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перед</a:t>
            </a:r>
            <a:r>
              <a:rPr lang="en-US" altLang="ru-RU" sz="20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собой</a:t>
            </a:r>
            <a:r>
              <a:rPr lang="en-US" altLang="ru-RU" sz="200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en-US" altLang="ru-RU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fontAlgn="auto">
              <a:spcBef>
                <a:spcPts val="0"/>
              </a:spcBef>
              <a:spcAft>
                <a:spcPts val="0"/>
              </a:spcAft>
              <a:buNone/>
            </a:pPr>
            <a:r>
              <a:rPr lang="ru-RU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Наклоните</a:t>
            </a:r>
            <a:r>
              <a:rPr lang="en-US" altLang="ru-RU" sz="20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корпус</a:t>
            </a:r>
            <a:r>
              <a:rPr lang="en-US" altLang="ru-RU" sz="20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вперед</a:t>
            </a:r>
            <a:r>
              <a:rPr lang="en-US" altLang="ru-RU" sz="20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lang="en-US" altLang="ru-RU" sz="20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поставьте</a:t>
            </a:r>
            <a:r>
              <a:rPr lang="en-US" altLang="ru-RU" sz="20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руки</a:t>
            </a:r>
            <a:r>
              <a:rPr lang="en-US" altLang="ru-RU" sz="20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на</a:t>
            </a:r>
            <a:r>
              <a:rPr lang="en-US" altLang="ru-RU" sz="20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пол</a:t>
            </a:r>
            <a:r>
              <a:rPr lang="en-US" altLang="ru-RU" sz="20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так</a:t>
            </a:r>
            <a:r>
              <a:rPr lang="en-US" altLang="ru-RU" sz="200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чтобы</a:t>
            </a:r>
            <a:r>
              <a:rPr lang="en-US" altLang="ru-RU" sz="20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локти</a:t>
            </a:r>
            <a:r>
              <a:rPr lang="en-US" altLang="ru-RU" sz="20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упирались</a:t>
            </a:r>
            <a:r>
              <a:rPr lang="en-US" altLang="ru-RU" sz="20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lang="en-US" altLang="ru-RU" sz="20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колени</a:t>
            </a:r>
            <a:r>
              <a:rPr lang="en-US" altLang="ru-RU" sz="200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en-US" altLang="ru-RU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fontAlgn="auto">
              <a:spcBef>
                <a:spcPts val="0"/>
              </a:spcBef>
              <a:spcAft>
                <a:spcPts val="0"/>
              </a:spcAft>
              <a:buNone/>
            </a:pPr>
            <a:r>
              <a:rPr lang="ru-RU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Теперь</a:t>
            </a:r>
            <a:r>
              <a:rPr lang="en-US" altLang="ru-RU" sz="20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представьте</a:t>
            </a:r>
            <a:r>
              <a:rPr lang="en-US" altLang="ru-RU" sz="20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себе</a:t>
            </a:r>
            <a:r>
              <a:rPr lang="en-US" altLang="ru-RU" sz="200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что</a:t>
            </a:r>
            <a:r>
              <a:rPr lang="en-US" altLang="ru-RU" sz="20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хитрая</a:t>
            </a:r>
            <a:r>
              <a:rPr lang="en-US" altLang="ru-RU" sz="20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лисица</a:t>
            </a:r>
            <a:r>
              <a:rPr lang="en-US" altLang="ru-RU" sz="20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ытается</a:t>
            </a:r>
            <a:r>
              <a:rPr lang="en-US" altLang="ru-RU" sz="20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пролезть</a:t>
            </a:r>
            <a:r>
              <a:rPr lang="en-US" altLang="ru-RU" sz="20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под</a:t>
            </a:r>
            <a:r>
              <a:rPr lang="en-US" altLang="ru-RU" sz="20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забором</a:t>
            </a:r>
            <a:r>
              <a:rPr lang="en-US" altLang="ru-RU" sz="200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en-US" altLang="ru-RU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fontAlgn="auto">
              <a:spcBef>
                <a:spcPts val="0"/>
              </a:spcBef>
              <a:spcAft>
                <a:spcPts val="0"/>
              </a:spcAft>
              <a:buNone/>
            </a:pPr>
            <a:r>
              <a:rPr lang="ru-RU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Медленно</a:t>
            </a:r>
            <a:r>
              <a:rPr lang="en-US" altLang="ru-RU" sz="20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скользите</a:t>
            </a:r>
            <a:r>
              <a:rPr lang="en-US" altLang="ru-RU" sz="20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руками</a:t>
            </a:r>
            <a:r>
              <a:rPr lang="en-US" altLang="ru-RU" sz="200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если</a:t>
            </a:r>
            <a:r>
              <a:rPr lang="en-US" altLang="ru-RU" sz="20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позволяет</a:t>
            </a:r>
            <a:r>
              <a:rPr lang="en-US" altLang="ru-RU" sz="20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покрытие</a:t>
            </a:r>
            <a:r>
              <a:rPr lang="en-US" altLang="ru-RU" sz="200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или</a:t>
            </a:r>
            <a:r>
              <a:rPr lang="en-US" altLang="ru-RU" sz="20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медленно</a:t>
            </a:r>
            <a:r>
              <a:rPr lang="en-US" altLang="ru-RU" sz="20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передвигайте</a:t>
            </a:r>
            <a:r>
              <a:rPr lang="en-US" altLang="ru-RU" sz="20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руки</a:t>
            </a:r>
            <a:r>
              <a:rPr lang="en-US" altLang="ru-RU" sz="20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lang="en-US" altLang="ru-RU" sz="20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туловище</a:t>
            </a:r>
            <a:r>
              <a:rPr lang="en-US" altLang="ru-RU" sz="20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вперед</a:t>
            </a:r>
            <a:r>
              <a:rPr lang="en-US" altLang="ru-RU" sz="200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en-US" altLang="ru-RU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fontAlgn="auto">
              <a:spcBef>
                <a:spcPts val="0"/>
              </a:spcBef>
              <a:spcAft>
                <a:spcPts val="0"/>
              </a:spcAft>
              <a:buNone/>
            </a:pPr>
            <a:r>
              <a:rPr lang="ru-RU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Прогнитесь</a:t>
            </a:r>
            <a:r>
              <a:rPr lang="en-US" altLang="ru-RU" sz="200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выпрямив</a:t>
            </a:r>
            <a:r>
              <a:rPr lang="en-US" altLang="ru-RU" sz="20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руки</a:t>
            </a:r>
            <a:r>
              <a:rPr lang="en-US" altLang="ru-RU" sz="200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ноги</a:t>
            </a:r>
            <a:r>
              <a:rPr lang="en-US" altLang="ru-RU" sz="20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немного</a:t>
            </a:r>
            <a:r>
              <a:rPr lang="en-US" altLang="ru-RU" sz="20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согнуты</a:t>
            </a:r>
            <a:r>
              <a:rPr lang="en-US" altLang="ru-RU" sz="20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lang="en-US" altLang="ru-RU" sz="20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коленях</a:t>
            </a:r>
            <a:r>
              <a:rPr lang="en-US" altLang="ru-RU" sz="2000">
                <a:latin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  <a:r>
              <a:rPr lang="en-US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lang="en-US" altLang="ru-RU" sz="20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приподняв</a:t>
            </a:r>
            <a:r>
              <a:rPr lang="en-US" altLang="ru-RU" sz="20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корпус</a:t>
            </a:r>
            <a:r>
              <a:rPr lang="en-US" altLang="ru-RU" sz="20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над</a:t>
            </a:r>
            <a:r>
              <a:rPr lang="en-US" altLang="ru-RU" sz="20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полом</a:t>
            </a:r>
            <a:r>
              <a:rPr lang="en-US" altLang="ru-RU" sz="20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так</a:t>
            </a:r>
            <a:r>
              <a:rPr lang="en-US" altLang="ru-RU" sz="20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высоко</a:t>
            </a:r>
            <a:r>
              <a:rPr lang="en-US" altLang="ru-RU" sz="20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как</a:t>
            </a:r>
            <a:r>
              <a:rPr lang="en-US" altLang="ru-RU" sz="20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только</a:t>
            </a:r>
            <a:r>
              <a:rPr lang="en-US" altLang="ru-RU" sz="20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можете</a:t>
            </a:r>
            <a:r>
              <a:rPr lang="en-US" altLang="ru-RU" sz="200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en-US" altLang="ru-RU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fontAlgn="auto">
              <a:spcBef>
                <a:spcPts val="0"/>
              </a:spcBef>
              <a:spcAft>
                <a:spcPts val="0"/>
              </a:spcAft>
              <a:buNone/>
            </a:pPr>
            <a:r>
              <a:rPr lang="ru-RU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Повторите</a:t>
            </a:r>
            <a:r>
              <a:rPr lang="en-US" altLang="ru-RU" sz="20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упражнение</a:t>
            </a:r>
            <a:r>
              <a:rPr lang="en-US" altLang="ru-RU" sz="2000">
                <a:latin typeface="Times New Roman" panose="02020603050405020304" pitchFamily="18" charset="0"/>
                <a:cs typeface="Times New Roman" panose="02020603050405020304" pitchFamily="18" charset="0"/>
              </a:rPr>
              <a:t> 3-5 </a:t>
            </a:r>
            <a:r>
              <a:rPr lang="en-US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раз</a:t>
            </a:r>
            <a:r>
              <a:rPr lang="en-US" altLang="ru-RU" sz="200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en-US" alt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107504" y="116756"/>
            <a:ext cx="8640960" cy="576064"/>
          </a:xfrm>
          <a:noFill/>
          <a:ln>
            <a:noFill/>
          </a:ln>
          <a:scene3d>
            <a:camera prst="orthographicFront"/>
            <a:lightRig rig="balanced" dir="t"/>
          </a:scene3d>
          <a:sp3d prstMaterial="plastic"/>
        </p:spPr>
        <p:txBody>
          <a:bodyPr vert="horz" lIns="91440" tIns="45720" rIns="91440" bIns="45720" rtlCol="0" anchor="b" anchorCtr="0">
            <a:noAutofit/>
          </a:bodyPr>
          <a:lstStyle/>
          <a:p>
            <a:pPr marL="320040" marR="0" lvl="0" indent="-32004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>
                <a:schemeClr val="accent6">
                  <a:lumMod val="75000"/>
                </a:schemeClr>
              </a:buClr>
              <a:buSzPct val="128000"/>
              <a:buFont typeface="Georgia" panose="02040502050405020303" pitchFamily="18" charset="0"/>
              <a:buNone/>
              <a:defRPr/>
            </a:pPr>
            <a:r>
              <a:rPr kumimoji="0" lang="en-US" altLang="en-US" sz="3200" b="1" i="0" u="none" strike="noStrike" kern="1200" cap="none" spc="0" normalizeH="0" baseline="0" noProof="0" dirty="0">
                <a:ln>
                  <a:noFill/>
                </a:ln>
                <a:solidFill>
                  <a:schemeClr val="accent6"/>
                </a:solidFill>
                <a:effectLst>
                  <a:reflection blurRad="6350" stA="55000" endA="300" endPos="45500" dir="5400000" sy="-100000" algn="bl" rotWithShape="0"/>
                </a:effectLst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Зарядка</a:t>
            </a:r>
            <a:r>
              <a:rPr kumimoji="0" lang="en-US" altLang="ru-RU" sz="3200" b="1" i="0" u="none" strike="noStrike" kern="1200" cap="none" spc="0" normalizeH="0" baseline="0" noProof="0" dirty="0">
                <a:ln>
                  <a:noFill/>
                </a:ln>
                <a:solidFill>
                  <a:schemeClr val="accent6"/>
                </a:solidFill>
                <a:effectLst>
                  <a:reflection blurRad="6350" stA="55000" endA="300" endPos="45500" dir="5400000" sy="-100000" algn="bl" rotWithShape="0"/>
                </a:effectLst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  – </a:t>
            </a:r>
            <a:r>
              <a:rPr kumimoji="0" lang="en-US" altLang="en-US" sz="3200" b="1" i="0" u="none" strike="noStrike" kern="1200" cap="none" spc="0" normalizeH="0" baseline="0" noProof="0" dirty="0">
                <a:ln>
                  <a:noFill/>
                </a:ln>
                <a:solidFill>
                  <a:schemeClr val="accent6"/>
                </a:solidFill>
                <a:effectLst>
                  <a:reflection blurRad="6350" stA="55000" endA="300" endPos="45500" dir="5400000" sy="-100000" algn="bl" rotWithShape="0"/>
                </a:effectLst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игра</a:t>
            </a:r>
            <a:r>
              <a:rPr kumimoji="0" lang="en-US" altLang="ru-RU" sz="3200" b="1" i="0" u="none" strike="noStrike" kern="1200" cap="none" spc="0" normalizeH="0" baseline="0" noProof="0" dirty="0">
                <a:ln>
                  <a:noFill/>
                </a:ln>
                <a:solidFill>
                  <a:schemeClr val="accent6"/>
                </a:solidFill>
                <a:effectLst>
                  <a:reflection blurRad="6350" stA="55000" endA="300" endPos="45500" dir="5400000" sy="-100000" algn="bl" rotWithShape="0"/>
                </a:effectLst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 </a:t>
            </a:r>
            <a:r>
              <a:rPr kumimoji="0" lang="en-US" altLang="en-US" sz="3200" b="1" i="0" u="none" strike="noStrike" kern="1200" cap="none" spc="0" normalizeH="0" baseline="0" noProof="0" dirty="0">
                <a:ln>
                  <a:noFill/>
                </a:ln>
                <a:solidFill>
                  <a:schemeClr val="accent6"/>
                </a:solidFill>
                <a:effectLst>
                  <a:reflection blurRad="6350" stA="55000" endA="300" endPos="45500" dir="5400000" sy="-100000" algn="bl" rotWithShape="0"/>
                </a:effectLst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«</a:t>
            </a:r>
            <a:r>
              <a:rPr kumimoji="0" lang="en-US" altLang="en-US" sz="3200" b="1" i="0" u="none" strike="noStrike" kern="1200" cap="none" spc="0" normalizeH="0" baseline="0" noProof="0" dirty="0">
                <a:ln>
                  <a:noFill/>
                </a:ln>
                <a:solidFill>
                  <a:schemeClr val="accent6"/>
                </a:solidFill>
                <a:effectLst>
                  <a:reflection blurRad="6350" stA="55000" endA="300" endPos="45500" dir="5400000" sy="-100000" algn="bl" rotWithShape="0"/>
                </a:effectLst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Бабушка</a:t>
            </a:r>
            <a:r>
              <a:rPr kumimoji="0" lang="en-US" altLang="ru-RU" sz="3200" b="1" i="0" u="none" strike="noStrike" kern="1200" cap="none" spc="0" normalizeH="0" baseline="0" noProof="0" dirty="0">
                <a:ln>
                  <a:noFill/>
                </a:ln>
                <a:solidFill>
                  <a:schemeClr val="accent6"/>
                </a:solidFill>
                <a:effectLst>
                  <a:reflection blurRad="6350" stA="55000" endA="300" endPos="45500" dir="5400000" sy="-100000" algn="bl" rotWithShape="0"/>
                </a:effectLst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 </a:t>
            </a:r>
            <a:r>
              <a:rPr kumimoji="0" lang="en-US" altLang="en-US" sz="3200" b="1" i="0" u="none" strike="noStrike" kern="1200" cap="none" spc="0" normalizeH="0" baseline="0" noProof="0" dirty="0">
                <a:ln>
                  <a:noFill/>
                </a:ln>
                <a:solidFill>
                  <a:schemeClr val="accent6"/>
                </a:solidFill>
                <a:effectLst>
                  <a:reflection blurRad="6350" stA="55000" endA="300" endPos="45500" dir="5400000" sy="-100000" algn="bl" rotWithShape="0"/>
                </a:effectLst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купи</a:t>
            </a:r>
            <a:r>
              <a:rPr kumimoji="0" lang="en-US" altLang="ru-RU" sz="3200" b="1" i="0" u="none" strike="noStrike" kern="1200" cap="none" spc="0" normalizeH="0" baseline="0" noProof="0" dirty="0">
                <a:ln>
                  <a:noFill/>
                </a:ln>
                <a:solidFill>
                  <a:schemeClr val="accent6"/>
                </a:solidFill>
                <a:effectLst>
                  <a:reflection blurRad="6350" stA="55000" endA="300" endPos="45500" dir="5400000" sy="-100000" algn="bl" rotWithShape="0"/>
                </a:effectLst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…</a:t>
            </a:r>
            <a:r>
              <a:rPr kumimoji="0" lang="en-US" altLang="en-US" sz="3200" b="1" i="0" u="none" strike="noStrike" kern="1200" cap="none" spc="0" normalizeH="0" baseline="0" noProof="0" dirty="0">
                <a:ln>
                  <a:noFill/>
                </a:ln>
                <a:solidFill>
                  <a:schemeClr val="accent6"/>
                </a:solidFill>
                <a:effectLst>
                  <a:reflection blurRad="6350" stA="55000" endA="300" endPos="45500" dir="5400000" sy="-100000" algn="bl" rotWithShape="0"/>
                </a:effectLst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»</a:t>
            </a:r>
            <a:endParaRPr kumimoji="0" lang="en-US" altLang="en-US" sz="3200" b="1" i="0" u="none" strike="noStrike" kern="1200" cap="none" spc="0" normalizeH="0" baseline="0" noProof="0" dirty="0">
              <a:ln>
                <a:noFill/>
              </a:ln>
              <a:solidFill>
                <a:schemeClr val="accent6"/>
              </a:solidFill>
              <a:effectLst>
                <a:reflection blurRad="6350" stA="55000" endA="300" endPos="45500" dir="5400000" sy="-100000" algn="bl" rotWithShape="0"/>
              </a:effectLst>
              <a:uLnTx/>
              <a:uFillTx/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</p:txBody>
      </p:sp>
      <p:sp>
        <p:nvSpPr>
          <p:cNvPr id="13315" name="Текст 6"/>
          <p:cNvSpPr>
            <a:spLocks noGrp="1"/>
          </p:cNvSpPr>
          <p:nvPr>
            <p:ph type="body" idx="1"/>
          </p:nvPr>
        </p:nvSpPr>
        <p:spPr>
          <a:xfrm>
            <a:off x="219075" y="784225"/>
            <a:ext cx="6003290" cy="1033780"/>
          </a:xfrm>
        </p:spPr>
        <p:txBody>
          <a:bodyPr vert="horz" wrap="square" lIns="91440" tIns="45720" rIns="91440" bIns="45720" anchor="t" anchorCtr="0"/>
          <a:p>
            <a:pPr algn="l" defTabSz="914400" fontAlgn="auto">
              <a:spcBef>
                <a:spcPts val="0"/>
              </a:spcBef>
              <a:spcAft>
                <a:spcPts val="0"/>
              </a:spcAft>
              <a:buSzPct val="130000"/>
            </a:pPr>
            <a:r>
              <a:rPr lang="ru-RU" altLang="en-US" sz="1800" kern="12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1. </a:t>
            </a:r>
            <a:r>
              <a:rPr lang="en-US" altLang="en-US" sz="1800" kern="12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Бабушка</a:t>
            </a:r>
            <a:r>
              <a:rPr lang="en-US" altLang="ru-RU" sz="1800" kern="12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, </a:t>
            </a:r>
            <a:r>
              <a:rPr lang="en-US" altLang="en-US" sz="1800" kern="12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бабушка</a:t>
            </a:r>
            <a:r>
              <a:rPr lang="ru-RU" altLang="en-US" sz="1800" kern="12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endParaRPr lang="ru-RU" altLang="en-US" sz="1800" kern="1200" dirty="0"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algn="l" defTabSz="914400" fontAlgn="auto">
              <a:spcBef>
                <a:spcPts val="0"/>
              </a:spcBef>
              <a:spcAft>
                <a:spcPts val="0"/>
              </a:spcAft>
              <a:buSzPct val="130000"/>
            </a:pPr>
            <a:r>
              <a:rPr lang="en-US" altLang="en-US" sz="1800" kern="12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Купи</a:t>
            </a:r>
            <a:r>
              <a:rPr lang="en-US" altLang="ru-RU" sz="1800" kern="12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lang="en-US" altLang="en-US" sz="1800" kern="12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курочку</a:t>
            </a:r>
            <a:r>
              <a:rPr lang="en-US" altLang="ru-RU" sz="1800" kern="12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,</a:t>
            </a:r>
            <a:endParaRPr lang="en-US" altLang="ru-RU" sz="1800" kern="1200" dirty="0"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algn="l" defTabSz="914400" fontAlgn="auto">
              <a:spcBef>
                <a:spcPts val="0"/>
              </a:spcBef>
              <a:spcAft>
                <a:spcPts val="0"/>
              </a:spcAft>
              <a:buSzPct val="130000"/>
            </a:pPr>
            <a:r>
              <a:rPr lang="en-US" altLang="en-US" sz="1800" kern="12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Курочка</a:t>
            </a:r>
            <a:r>
              <a:rPr lang="en-US" altLang="ru-RU" sz="1800" kern="12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lang="en-US" altLang="en-US" sz="1800" kern="12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по</a:t>
            </a:r>
            <a:r>
              <a:rPr lang="en-US" altLang="ru-RU" sz="1800" kern="12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lang="en-US" altLang="en-US" sz="1800" kern="12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зернышкам</a:t>
            </a:r>
            <a:r>
              <a:rPr lang="en-US" altLang="ru-RU" sz="1800" kern="12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: </a:t>
            </a:r>
            <a:r>
              <a:rPr lang="en-US" altLang="en-US" sz="1800" kern="12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топ</a:t>
            </a:r>
            <a:r>
              <a:rPr lang="en-US" altLang="ru-RU" sz="1800" kern="12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, </a:t>
            </a:r>
            <a:r>
              <a:rPr lang="en-US" altLang="en-US" sz="1800" kern="12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топ</a:t>
            </a:r>
            <a:r>
              <a:rPr lang="en-US" altLang="ru-RU" sz="1800" kern="12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,</a:t>
            </a:r>
            <a:endParaRPr lang="en-US" altLang="ru-RU" sz="1800" kern="1200" dirty="0"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algn="l" defTabSz="914400" fontAlgn="auto">
              <a:spcBef>
                <a:spcPts val="0"/>
              </a:spcBef>
              <a:spcAft>
                <a:spcPts val="0"/>
              </a:spcAft>
              <a:buSzPct val="130000"/>
            </a:pPr>
            <a:endParaRPr lang="en-US" altLang="ru-RU" sz="1800" kern="1200" dirty="0"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algn="l" defTabSz="914400" fontAlgn="auto">
              <a:spcBef>
                <a:spcPts val="0"/>
              </a:spcBef>
              <a:spcAft>
                <a:spcPts val="0"/>
              </a:spcAft>
              <a:buSzPct val="130000"/>
            </a:pPr>
            <a:r>
              <a:rPr lang="ru-RU" altLang="en-US" sz="1800" kern="12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2. </a:t>
            </a:r>
            <a:r>
              <a:rPr lang="en-US" altLang="en-US" sz="1800" kern="12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Бабушка</a:t>
            </a:r>
            <a:r>
              <a:rPr lang="en-US" altLang="ru-RU" sz="1800" kern="12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, </a:t>
            </a:r>
            <a:r>
              <a:rPr lang="en-US" altLang="en-US" sz="1800" kern="12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бабушка</a:t>
            </a:r>
            <a:endParaRPr lang="en-US" altLang="en-US" sz="1800" kern="1200" dirty="0"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algn="l" defTabSz="914400" fontAlgn="auto">
              <a:spcBef>
                <a:spcPts val="0"/>
              </a:spcBef>
              <a:spcAft>
                <a:spcPts val="0"/>
              </a:spcAft>
              <a:buSzPct val="130000"/>
            </a:pPr>
            <a:r>
              <a:rPr lang="en-US" altLang="en-US" sz="1800" kern="12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Купи</a:t>
            </a:r>
            <a:r>
              <a:rPr lang="en-US" altLang="ru-RU" sz="1800" kern="12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lang="en-US" altLang="en-US" sz="1800" kern="12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уточку</a:t>
            </a:r>
            <a:r>
              <a:rPr lang="en-US" altLang="ru-RU" sz="1800" kern="12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, </a:t>
            </a:r>
            <a:endParaRPr lang="en-US" altLang="ru-RU" sz="1800" kern="1200" dirty="0"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algn="l" defTabSz="914400" fontAlgn="auto">
              <a:spcBef>
                <a:spcPts val="0"/>
              </a:spcBef>
              <a:spcAft>
                <a:spcPts val="0"/>
              </a:spcAft>
              <a:buSzPct val="130000"/>
            </a:pPr>
            <a:r>
              <a:rPr lang="en-US" altLang="en-US" sz="1800" kern="12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Уточка</a:t>
            </a:r>
            <a:r>
              <a:rPr lang="en-US" altLang="ru-RU" sz="1800" kern="12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: </a:t>
            </a:r>
            <a:r>
              <a:rPr lang="en-US" altLang="en-US" sz="1800" kern="12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кря</a:t>
            </a:r>
            <a:r>
              <a:rPr lang="en-US" altLang="ru-RU" sz="1800" kern="12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- </a:t>
            </a:r>
            <a:r>
              <a:rPr lang="en-US" altLang="en-US" sz="1800" kern="12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кря</a:t>
            </a:r>
            <a:r>
              <a:rPr lang="en-US" altLang="ru-RU" sz="1800" kern="12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, </a:t>
            </a:r>
            <a:r>
              <a:rPr lang="en-US" altLang="en-US" sz="1800" kern="12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кря</a:t>
            </a:r>
            <a:r>
              <a:rPr lang="en-US" altLang="ru-RU" sz="1800" kern="12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-</a:t>
            </a:r>
            <a:r>
              <a:rPr lang="en-US" altLang="en-US" sz="1800" kern="12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кря</a:t>
            </a:r>
            <a:r>
              <a:rPr lang="en-US" altLang="ru-RU" sz="1800" kern="12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.</a:t>
            </a:r>
            <a:endParaRPr lang="en-US" altLang="ru-RU" sz="1800" kern="1200" dirty="0"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algn="l" defTabSz="914400" fontAlgn="auto">
              <a:spcBef>
                <a:spcPts val="0"/>
              </a:spcBef>
              <a:spcAft>
                <a:spcPts val="0"/>
              </a:spcAft>
              <a:buSzPct val="130000"/>
            </a:pPr>
            <a:r>
              <a:rPr lang="en-US" altLang="en-US" sz="1800" kern="12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</a:t>
            </a:r>
            <a:endParaRPr lang="en-US" altLang="ru-RU" sz="1800" kern="1200" dirty="0"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algn="l" defTabSz="914400" fontAlgn="auto">
              <a:spcBef>
                <a:spcPts val="0"/>
              </a:spcBef>
              <a:spcAft>
                <a:spcPts val="0"/>
              </a:spcAft>
              <a:buSzPct val="130000"/>
            </a:pPr>
            <a:r>
              <a:rPr lang="ru-RU" altLang="en-US" sz="1800" kern="12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3. </a:t>
            </a:r>
            <a:r>
              <a:rPr lang="en-US" altLang="en-US" sz="1800" kern="12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Бабушка</a:t>
            </a:r>
            <a:r>
              <a:rPr lang="en-US" altLang="ru-RU" sz="1800" kern="12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, </a:t>
            </a:r>
            <a:r>
              <a:rPr lang="en-US" altLang="en-US" sz="1800" kern="12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бабушка</a:t>
            </a:r>
            <a:r>
              <a:rPr lang="en-US" altLang="ru-RU" sz="1800" kern="12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,</a:t>
            </a:r>
            <a:endParaRPr lang="en-US" altLang="ru-RU" sz="1800" kern="1200" dirty="0"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algn="l" defTabSz="914400" fontAlgn="auto">
              <a:spcBef>
                <a:spcPts val="0"/>
              </a:spcBef>
              <a:spcAft>
                <a:spcPts val="0"/>
              </a:spcAft>
              <a:buSzPct val="130000"/>
            </a:pPr>
            <a:r>
              <a:rPr lang="en-US" altLang="en-US" sz="1800" kern="12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Купи</a:t>
            </a:r>
            <a:r>
              <a:rPr lang="en-US" altLang="ru-RU" sz="1800" kern="12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lang="en-US" altLang="en-US" sz="1800" kern="12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котенка</a:t>
            </a:r>
            <a:r>
              <a:rPr lang="en-US" altLang="ru-RU" sz="1800" kern="12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,</a:t>
            </a:r>
            <a:endParaRPr lang="en-US" altLang="ru-RU" sz="1800" kern="1200" dirty="0"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algn="l" defTabSz="914400" fontAlgn="auto">
              <a:spcBef>
                <a:spcPts val="0"/>
              </a:spcBef>
              <a:spcAft>
                <a:spcPts val="0"/>
              </a:spcAft>
              <a:buSzPct val="130000"/>
            </a:pPr>
            <a:r>
              <a:rPr lang="en-US" altLang="en-US" sz="1800" kern="12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А</a:t>
            </a:r>
            <a:r>
              <a:rPr lang="en-US" altLang="ru-RU" sz="1800" kern="12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lang="en-US" altLang="en-US" sz="1800" kern="12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котенок</a:t>
            </a:r>
            <a:r>
              <a:rPr lang="en-US" altLang="ru-RU" sz="1800" kern="12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: </a:t>
            </a:r>
            <a:r>
              <a:rPr lang="en-US" altLang="en-US" sz="1800" kern="12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Мяу</a:t>
            </a:r>
            <a:r>
              <a:rPr lang="en-US" altLang="ru-RU" sz="1800" kern="12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, </a:t>
            </a:r>
            <a:r>
              <a:rPr lang="en-US" altLang="en-US" sz="1800" kern="12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мяу</a:t>
            </a:r>
            <a:endParaRPr lang="en-US" altLang="en-US" sz="1800" kern="1200" dirty="0"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algn="l" defTabSz="914400" fontAlgn="auto">
              <a:spcBef>
                <a:spcPts val="0"/>
              </a:spcBef>
              <a:spcAft>
                <a:spcPts val="0"/>
              </a:spcAft>
              <a:buSzPct val="130000"/>
            </a:pPr>
            <a:endParaRPr lang="en-US" altLang="en-US" sz="1800" kern="1200" dirty="0"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algn="l" defTabSz="914400" fontAlgn="auto">
              <a:spcBef>
                <a:spcPts val="0"/>
              </a:spcBef>
              <a:spcAft>
                <a:spcPts val="0"/>
              </a:spcAft>
              <a:buSzPct val="130000"/>
            </a:pPr>
            <a:r>
              <a:rPr lang="ru-RU" altLang="en-US" sz="1800" kern="12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4. </a:t>
            </a:r>
            <a:r>
              <a:rPr lang="en-US" altLang="en-US" sz="1800" kern="12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Бабушка</a:t>
            </a:r>
            <a:r>
              <a:rPr lang="en-US" altLang="ru-RU" sz="1800" kern="12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, </a:t>
            </a:r>
            <a:r>
              <a:rPr lang="en-US" altLang="en-US" sz="1800" kern="12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бабушка</a:t>
            </a:r>
            <a:r>
              <a:rPr lang="en-US" altLang="ru-RU" sz="1800" kern="12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,</a:t>
            </a:r>
            <a:endParaRPr lang="en-US" altLang="ru-RU" sz="1800" kern="1200" dirty="0"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algn="l" defTabSz="914400" fontAlgn="auto">
              <a:spcBef>
                <a:spcPts val="0"/>
              </a:spcBef>
              <a:spcAft>
                <a:spcPts val="0"/>
              </a:spcAft>
              <a:buSzPct val="130000"/>
            </a:pPr>
            <a:r>
              <a:rPr lang="en-US" altLang="en-US" sz="1800" kern="12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Купи</a:t>
            </a:r>
            <a:r>
              <a:rPr lang="en-US" altLang="ru-RU" sz="1800" kern="12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lang="en-US" altLang="en-US" sz="1800" kern="12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собачонку</a:t>
            </a:r>
            <a:r>
              <a:rPr lang="en-US" altLang="ru-RU" sz="1800" kern="12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,</a:t>
            </a:r>
            <a:endParaRPr lang="en-US" altLang="ru-RU" sz="1800" kern="1200" dirty="0"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algn="l" defTabSz="914400" fontAlgn="auto">
              <a:spcBef>
                <a:spcPts val="0"/>
              </a:spcBef>
              <a:spcAft>
                <a:spcPts val="0"/>
              </a:spcAft>
              <a:buSzPct val="130000"/>
            </a:pPr>
            <a:r>
              <a:rPr lang="en-US" altLang="en-US" sz="1800" kern="12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Собачонка</a:t>
            </a:r>
            <a:r>
              <a:rPr lang="en-US" altLang="ru-RU" sz="1800" kern="12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: </a:t>
            </a:r>
            <a:r>
              <a:rPr lang="en-US" altLang="en-US" sz="1800" kern="12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Гав</a:t>
            </a:r>
            <a:r>
              <a:rPr lang="en-US" altLang="ru-RU" sz="1800" kern="12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, </a:t>
            </a:r>
            <a:r>
              <a:rPr lang="en-US" altLang="en-US" sz="1800" kern="12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гав</a:t>
            </a:r>
            <a:r>
              <a:rPr lang="en-US" altLang="ru-RU" sz="1800" kern="12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.</a:t>
            </a:r>
            <a:endParaRPr lang="en-US" altLang="ru-RU" sz="1800" kern="1200" dirty="0"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algn="l" defTabSz="914400" fontAlgn="auto">
              <a:spcBef>
                <a:spcPts val="0"/>
              </a:spcBef>
              <a:spcAft>
                <a:spcPts val="0"/>
              </a:spcAft>
              <a:buSzPct val="130000"/>
            </a:pPr>
            <a:endParaRPr lang="en-US" altLang="ru-RU" sz="1800" kern="1200" dirty="0"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algn="l" defTabSz="914400" fontAlgn="auto">
              <a:spcBef>
                <a:spcPts val="0"/>
              </a:spcBef>
              <a:spcAft>
                <a:spcPts val="0"/>
              </a:spcAft>
              <a:buSzPct val="130000"/>
            </a:pPr>
            <a:r>
              <a:rPr lang="ru-RU" altLang="en-US" sz="1800" kern="12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5. </a:t>
            </a:r>
            <a:r>
              <a:rPr lang="en-US" altLang="en-US" sz="1800" kern="12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Бабушка</a:t>
            </a:r>
            <a:r>
              <a:rPr lang="en-US" altLang="ru-RU" sz="1800" kern="12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, </a:t>
            </a:r>
            <a:r>
              <a:rPr lang="en-US" altLang="en-US" sz="1800" kern="12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бабушка</a:t>
            </a:r>
            <a:r>
              <a:rPr lang="en-US" altLang="ru-RU" sz="1800" kern="12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,</a:t>
            </a:r>
            <a:endParaRPr lang="en-US" altLang="ru-RU" sz="1800" kern="1200" dirty="0"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algn="l" defTabSz="914400" fontAlgn="auto">
              <a:spcBef>
                <a:spcPts val="0"/>
              </a:spcBef>
              <a:spcAft>
                <a:spcPts val="0"/>
              </a:spcAft>
              <a:buSzPct val="130000"/>
            </a:pPr>
            <a:r>
              <a:rPr lang="en-US" altLang="en-US" sz="1800" kern="12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Купи</a:t>
            </a:r>
            <a:r>
              <a:rPr lang="en-US" altLang="ru-RU" sz="1800" kern="12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lang="en-US" altLang="en-US" sz="1800" kern="12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козленка</a:t>
            </a:r>
            <a:r>
              <a:rPr lang="en-US" altLang="ru-RU" sz="1800" kern="12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,</a:t>
            </a:r>
            <a:endParaRPr lang="en-US" altLang="ru-RU" sz="1800" kern="1200" dirty="0"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algn="l" defTabSz="914400" fontAlgn="auto">
              <a:spcBef>
                <a:spcPts val="0"/>
              </a:spcBef>
              <a:spcAft>
                <a:spcPts val="0"/>
              </a:spcAft>
              <a:buSzPct val="130000"/>
            </a:pPr>
            <a:r>
              <a:rPr lang="en-US" altLang="en-US" sz="1800" kern="12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А</a:t>
            </a:r>
            <a:r>
              <a:rPr lang="en-US" altLang="ru-RU" sz="1800" kern="12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lang="en-US" altLang="en-US" sz="1800" kern="12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козленок</a:t>
            </a:r>
            <a:r>
              <a:rPr lang="en-US" altLang="ru-RU" sz="1800" kern="12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: </a:t>
            </a:r>
            <a:r>
              <a:rPr lang="en-US" altLang="en-US" sz="1800" kern="12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М</a:t>
            </a:r>
            <a:r>
              <a:rPr lang="en-US" altLang="ru-RU" sz="1800" kern="12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lang="en-US" altLang="en-US" sz="1800" kern="12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е</a:t>
            </a:r>
            <a:r>
              <a:rPr lang="en-US" altLang="ru-RU" sz="1800" kern="12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, </a:t>
            </a:r>
            <a:r>
              <a:rPr lang="en-US" altLang="en-US" sz="1800" kern="12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м</a:t>
            </a:r>
            <a:r>
              <a:rPr lang="en-US" altLang="ru-RU" sz="1800" kern="12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lang="en-US" altLang="en-US" sz="1800" kern="12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е</a:t>
            </a:r>
            <a:r>
              <a:rPr lang="en-US" altLang="ru-RU" sz="1800" kern="12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. </a:t>
            </a:r>
            <a:endParaRPr lang="en-US" altLang="ru-RU" sz="1800" kern="1200" dirty="0"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2" name="Текстовое поле 1"/>
          <p:cNvSpPr txBox="1"/>
          <p:nvPr/>
        </p:nvSpPr>
        <p:spPr>
          <a:xfrm>
            <a:off x="4427855" y="908685"/>
            <a:ext cx="480885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ru-RU" altLang="en-US" sz="1800">
                <a:latin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en-US" altLang="en-US" sz="1800">
                <a:latin typeface="Times New Roman" panose="02020603050405020304" pitchFamily="18" charset="0"/>
                <a:cs typeface="Times New Roman" panose="02020603050405020304" pitchFamily="18" charset="0"/>
              </a:rPr>
              <a:t>Шаги</a:t>
            </a:r>
            <a:r>
              <a:rPr lang="en-US" altLang="ru-RU" sz="18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800">
                <a:latin typeface="Times New Roman" panose="02020603050405020304" pitchFamily="18" charset="0"/>
                <a:cs typeface="Times New Roman" panose="02020603050405020304" pitchFamily="18" charset="0"/>
              </a:rPr>
              <a:t>на</a:t>
            </a:r>
            <a:r>
              <a:rPr lang="en-US" altLang="ru-RU" sz="18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800">
                <a:latin typeface="Times New Roman" panose="02020603050405020304" pitchFamily="18" charset="0"/>
                <a:cs typeface="Times New Roman" panose="02020603050405020304" pitchFamily="18" charset="0"/>
              </a:rPr>
              <a:t>месте</a:t>
            </a:r>
            <a:r>
              <a:rPr lang="en-US" altLang="ru-RU" sz="180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altLang="en-US" sz="1800"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lang="en-US" altLang="ru-RU" sz="18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800">
                <a:latin typeface="Times New Roman" panose="02020603050405020304" pitchFamily="18" charset="0"/>
                <a:cs typeface="Times New Roman" panose="02020603050405020304" pitchFamily="18" charset="0"/>
              </a:rPr>
              <a:t>машем</a:t>
            </a:r>
            <a:r>
              <a:rPr lang="en-US" altLang="ru-RU" sz="180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altLang="en-US" sz="1800">
                <a:latin typeface="Times New Roman" panose="02020603050405020304" pitchFamily="18" charset="0"/>
                <a:cs typeface="Times New Roman" panose="02020603050405020304" pitchFamily="18" charset="0"/>
              </a:rPr>
              <a:t>машем</a:t>
            </a:r>
            <a:r>
              <a:rPr lang="en-US" altLang="ru-RU" sz="18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800">
                <a:latin typeface="Times New Roman" panose="02020603050405020304" pitchFamily="18" charset="0"/>
                <a:cs typeface="Times New Roman" panose="02020603050405020304" pitchFamily="18" charset="0"/>
              </a:rPr>
              <a:t>руками</a:t>
            </a:r>
            <a:endParaRPr lang="ru-RU" altLang="en-US" sz="18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Текстовое поле 2"/>
          <p:cNvSpPr txBox="1"/>
          <p:nvPr/>
        </p:nvSpPr>
        <p:spPr>
          <a:xfrm>
            <a:off x="4220210" y="1772920"/>
            <a:ext cx="4923790" cy="92202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ru-RU" altLang="en-US" sz="1800">
                <a:latin typeface="Times New Roman" panose="02020603050405020304" pitchFamily="18" charset="0"/>
                <a:cs typeface="Times New Roman" panose="02020603050405020304" pitchFamily="18" charset="0"/>
              </a:rPr>
              <a:t>2. Р</a:t>
            </a:r>
            <a:r>
              <a:rPr lang="en-US" altLang="en-US" sz="1800">
                <a:latin typeface="Times New Roman" panose="02020603050405020304" pitchFamily="18" charset="0"/>
                <a:cs typeface="Times New Roman" panose="02020603050405020304" pitchFamily="18" charset="0"/>
              </a:rPr>
              <a:t>уки</a:t>
            </a:r>
            <a:r>
              <a:rPr lang="en-US" altLang="ru-RU" sz="18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800">
                <a:latin typeface="Times New Roman" panose="02020603050405020304" pitchFamily="18" charset="0"/>
                <a:cs typeface="Times New Roman" panose="02020603050405020304" pitchFamily="18" charset="0"/>
              </a:rPr>
              <a:t>подняты</a:t>
            </a:r>
            <a:r>
              <a:rPr lang="en-US" altLang="ru-RU" sz="18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800"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lang="en-US" altLang="ru-RU" sz="18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800">
                <a:latin typeface="Times New Roman" panose="02020603050405020304" pitchFamily="18" charset="0"/>
                <a:cs typeface="Times New Roman" panose="02020603050405020304" pitchFamily="18" charset="0"/>
              </a:rPr>
              <a:t>локтях</a:t>
            </a:r>
            <a:r>
              <a:rPr lang="en-US" altLang="ru-RU" sz="180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altLang="en-US" sz="1800">
                <a:latin typeface="Times New Roman" panose="02020603050405020304" pitchFamily="18" charset="0"/>
                <a:cs typeface="Times New Roman" panose="02020603050405020304" pitchFamily="18" charset="0"/>
              </a:rPr>
              <a:t>вертим</a:t>
            </a:r>
            <a:r>
              <a:rPr lang="en-US" altLang="ru-RU" sz="18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800">
                <a:latin typeface="Times New Roman" panose="02020603050405020304" pitchFamily="18" charset="0"/>
                <a:cs typeface="Times New Roman" panose="02020603050405020304" pitchFamily="18" charset="0"/>
              </a:rPr>
              <a:t>попой</a:t>
            </a:r>
            <a:r>
              <a:rPr lang="en-US" altLang="ru-RU" sz="18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800"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lang="en-US" altLang="ru-RU" sz="18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altLang="ru-RU" sz="18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1800">
                <a:latin typeface="Times New Roman" panose="02020603050405020304" pitchFamily="18" charset="0"/>
                <a:cs typeface="Times New Roman" panose="02020603050405020304" pitchFamily="18" charset="0"/>
              </a:rPr>
              <a:t>полуприсяди</a:t>
            </a:r>
            <a:r>
              <a:rPr lang="en-US" altLang="ru-RU" sz="1800">
                <a:latin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en-US" altLang="en-US" sz="1800">
                <a:latin typeface="Times New Roman" panose="02020603050405020304" pitchFamily="18" charset="0"/>
                <a:cs typeface="Times New Roman" panose="02020603050405020304" pitchFamily="18" charset="0"/>
              </a:rPr>
              <a:t>эмитируем</a:t>
            </a:r>
            <a:r>
              <a:rPr lang="en-US" altLang="ru-RU" sz="18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800">
                <a:latin typeface="Times New Roman" panose="02020603050405020304" pitchFamily="18" charset="0"/>
                <a:cs typeface="Times New Roman" panose="02020603050405020304" pitchFamily="18" charset="0"/>
              </a:rPr>
              <a:t>хвостовые</a:t>
            </a:r>
            <a:r>
              <a:rPr lang="en-US" altLang="ru-RU" sz="18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800">
                <a:latin typeface="Times New Roman" panose="02020603050405020304" pitchFamily="18" charset="0"/>
                <a:cs typeface="Times New Roman" panose="02020603050405020304" pitchFamily="18" charset="0"/>
              </a:rPr>
              <a:t>движения</a:t>
            </a:r>
            <a:r>
              <a:rPr lang="en-US" altLang="ru-RU" sz="18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800">
                <a:latin typeface="Times New Roman" panose="02020603050405020304" pitchFamily="18" charset="0"/>
                <a:cs typeface="Times New Roman" panose="02020603050405020304" pitchFamily="18" charset="0"/>
              </a:rPr>
              <a:t>утки</a:t>
            </a:r>
            <a:r>
              <a:rPr lang="en-US" altLang="ru-RU" sz="180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altLang="en-US" sz="18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Текстовое поле 3"/>
          <p:cNvSpPr txBox="1"/>
          <p:nvPr/>
        </p:nvSpPr>
        <p:spPr>
          <a:xfrm>
            <a:off x="4220210" y="3051810"/>
            <a:ext cx="469392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ru-RU" altLang="en-US" sz="1800">
                <a:latin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en-US" altLang="en-US" sz="1800">
                <a:latin typeface="Times New Roman" panose="02020603050405020304" pitchFamily="18" charset="0"/>
                <a:cs typeface="Times New Roman" panose="02020603050405020304" pitchFamily="18" charset="0"/>
              </a:rPr>
              <a:t>Руки</a:t>
            </a:r>
            <a:r>
              <a:rPr lang="en-US" altLang="ru-RU" sz="18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800">
                <a:latin typeface="Times New Roman" panose="02020603050405020304" pitchFamily="18" charset="0"/>
                <a:cs typeface="Times New Roman" panose="02020603050405020304" pitchFamily="18" charset="0"/>
              </a:rPr>
              <a:t>согнуты</a:t>
            </a:r>
            <a:r>
              <a:rPr lang="en-US" altLang="ru-RU" sz="18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800"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lang="en-US" altLang="ru-RU" sz="18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800">
                <a:latin typeface="Times New Roman" panose="02020603050405020304" pitchFamily="18" charset="0"/>
                <a:cs typeface="Times New Roman" panose="02020603050405020304" pitchFamily="18" charset="0"/>
              </a:rPr>
              <a:t>локтях</a:t>
            </a:r>
            <a:r>
              <a:rPr lang="en-US" altLang="ru-RU" sz="180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altLang="en-US" sz="1800">
                <a:latin typeface="Times New Roman" panose="02020603050405020304" pitchFamily="18" charset="0"/>
                <a:cs typeface="Times New Roman" panose="02020603050405020304" pitchFamily="18" charset="0"/>
              </a:rPr>
              <a:t>ладони</a:t>
            </a:r>
            <a:r>
              <a:rPr lang="en-US" altLang="ru-RU" sz="18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800">
                <a:latin typeface="Times New Roman" panose="02020603050405020304" pitchFamily="18" charset="0"/>
                <a:cs typeface="Times New Roman" panose="02020603050405020304" pitchFamily="18" charset="0"/>
              </a:rPr>
              <a:t>вперед</a:t>
            </a:r>
            <a:r>
              <a:rPr lang="en-US" altLang="ru-RU" sz="18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800">
                <a:latin typeface="Times New Roman" panose="02020603050405020304" pitchFamily="18" charset="0"/>
                <a:cs typeface="Times New Roman" panose="02020603050405020304" pitchFamily="18" charset="0"/>
              </a:rPr>
              <a:t>на</a:t>
            </a:r>
            <a:r>
              <a:rPr lang="en-US" altLang="ru-RU" sz="18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altLang="ru-RU" sz="18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1800">
                <a:latin typeface="Times New Roman" panose="02020603050405020304" pitchFamily="18" charset="0"/>
                <a:cs typeface="Times New Roman" panose="02020603050405020304" pitchFamily="18" charset="0"/>
              </a:rPr>
              <a:t>уровне</a:t>
            </a:r>
            <a:r>
              <a:rPr lang="en-US" altLang="ru-RU" sz="18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800">
                <a:latin typeface="Times New Roman" panose="02020603050405020304" pitchFamily="18" charset="0"/>
                <a:cs typeface="Times New Roman" panose="02020603050405020304" pitchFamily="18" charset="0"/>
              </a:rPr>
              <a:t>плеча</a:t>
            </a:r>
            <a:r>
              <a:rPr lang="en-US" altLang="ru-RU" sz="180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altLang="en-US" sz="1800"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lang="en-US" altLang="ru-RU" sz="18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800">
                <a:latin typeface="Times New Roman" panose="02020603050405020304" pitchFamily="18" charset="0"/>
                <a:cs typeface="Times New Roman" panose="02020603050405020304" pitchFamily="18" charset="0"/>
              </a:rPr>
              <a:t>всем</a:t>
            </a:r>
            <a:r>
              <a:rPr lang="en-US" altLang="ru-RU" sz="18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800">
                <a:latin typeface="Times New Roman" panose="02020603050405020304" pitchFamily="18" charset="0"/>
                <a:cs typeface="Times New Roman" panose="02020603050405020304" pitchFamily="18" charset="0"/>
              </a:rPr>
              <a:t>корпусом</a:t>
            </a:r>
            <a:r>
              <a:rPr lang="en-US" altLang="ru-RU" sz="180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altLang="en-US" sz="1800">
                <a:latin typeface="Times New Roman" panose="02020603050405020304" pitchFamily="18" charset="0"/>
                <a:cs typeface="Times New Roman" panose="02020603050405020304" pitchFamily="18" charset="0"/>
              </a:rPr>
              <a:t>влево</a:t>
            </a:r>
            <a:r>
              <a:rPr lang="en-US" altLang="ru-RU" sz="180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altLang="en-US" sz="1800">
                <a:latin typeface="Times New Roman" panose="02020603050405020304" pitchFamily="18" charset="0"/>
                <a:cs typeface="Times New Roman" panose="02020603050405020304" pitchFamily="18" charset="0"/>
              </a:rPr>
              <a:t>вправо</a:t>
            </a:r>
            <a:endParaRPr lang="ru-RU" altLang="en-US" sz="18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Текстовое поле 4"/>
          <p:cNvSpPr txBox="1"/>
          <p:nvPr/>
        </p:nvSpPr>
        <p:spPr>
          <a:xfrm>
            <a:off x="4139565" y="4220845"/>
            <a:ext cx="472694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ru-RU" altLang="en-US" sz="1800">
                <a:latin typeface="Times New Roman" panose="02020603050405020304" pitchFamily="18" charset="0"/>
                <a:cs typeface="Times New Roman" panose="02020603050405020304" pitchFamily="18" charset="0"/>
              </a:rPr>
              <a:t>4. П</a:t>
            </a:r>
            <a:r>
              <a:rPr lang="en-US" altLang="en-US" sz="1800">
                <a:latin typeface="Times New Roman" panose="02020603050405020304" pitchFamily="18" charset="0"/>
                <a:cs typeface="Times New Roman" panose="02020603050405020304" pitchFamily="18" charset="0"/>
              </a:rPr>
              <a:t>альцами</a:t>
            </a:r>
            <a:r>
              <a:rPr lang="en-US" altLang="ru-RU" sz="18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800">
                <a:latin typeface="Times New Roman" panose="02020603050405020304" pitchFamily="18" charset="0"/>
                <a:cs typeface="Times New Roman" panose="02020603050405020304" pitchFamily="18" charset="0"/>
              </a:rPr>
              <a:t>эмитируем</a:t>
            </a:r>
            <a:r>
              <a:rPr lang="en-US" altLang="ru-RU" sz="18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800">
                <a:latin typeface="Times New Roman" panose="02020603050405020304" pitchFamily="18" charset="0"/>
                <a:cs typeface="Times New Roman" panose="02020603050405020304" pitchFamily="18" charset="0"/>
              </a:rPr>
              <a:t>коготки</a:t>
            </a:r>
            <a:r>
              <a:rPr lang="en-US" altLang="ru-RU" sz="18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800"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lang="en-US" altLang="ru-RU" sz="18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800">
                <a:latin typeface="Times New Roman" panose="02020603050405020304" pitchFamily="18" charset="0"/>
                <a:cs typeface="Times New Roman" panose="02020603050405020304" pitchFamily="18" charset="0"/>
              </a:rPr>
              <a:t>машем</a:t>
            </a:r>
            <a:r>
              <a:rPr lang="en-US" altLang="ru-RU" sz="180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endParaRPr lang="en-US" altLang="ru-RU" sz="18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1800">
                <a:latin typeface="Times New Roman" panose="02020603050405020304" pitchFamily="18" charset="0"/>
                <a:cs typeface="Times New Roman" panose="02020603050405020304" pitchFamily="18" charset="0"/>
              </a:rPr>
              <a:t>поочередно</a:t>
            </a:r>
            <a:r>
              <a:rPr lang="en-US" altLang="ru-RU" sz="180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altLang="en-US" sz="1800">
                <a:latin typeface="Times New Roman" panose="02020603050405020304" pitchFamily="18" charset="0"/>
                <a:cs typeface="Times New Roman" panose="02020603050405020304" pitchFamily="18" charset="0"/>
              </a:rPr>
              <a:t>вперед</a:t>
            </a:r>
            <a:r>
              <a:rPr lang="en-US" altLang="ru-RU" sz="180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altLang="en-US" sz="1800">
                <a:latin typeface="Times New Roman" panose="02020603050405020304" pitchFamily="18" charset="0"/>
                <a:cs typeface="Times New Roman" panose="02020603050405020304" pitchFamily="18" charset="0"/>
              </a:rPr>
              <a:t>при</a:t>
            </a:r>
            <a:r>
              <a:rPr lang="en-US" altLang="ru-RU" sz="18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800">
                <a:latin typeface="Times New Roman" panose="02020603050405020304" pitchFamily="18" charset="0"/>
                <a:cs typeface="Times New Roman" panose="02020603050405020304" pitchFamily="18" charset="0"/>
              </a:rPr>
              <a:t>этом</a:t>
            </a:r>
            <a:r>
              <a:rPr lang="en-US" altLang="ru-RU" sz="18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800">
                <a:latin typeface="Times New Roman" panose="02020603050405020304" pitchFamily="18" charset="0"/>
                <a:cs typeface="Times New Roman" panose="02020603050405020304" pitchFamily="18" charset="0"/>
              </a:rPr>
              <a:t>присаживаемся</a:t>
            </a:r>
            <a:endParaRPr lang="ru-RU" altLang="en-US" sz="18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Текстовое поле 6"/>
          <p:cNvSpPr txBox="1"/>
          <p:nvPr/>
        </p:nvSpPr>
        <p:spPr>
          <a:xfrm>
            <a:off x="4067810" y="5372735"/>
            <a:ext cx="500570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en-US" sz="1600">
                <a:latin typeface="Times New Roman" panose="02020603050405020304" pitchFamily="18" charset="0"/>
                <a:cs typeface="Times New Roman" panose="02020603050405020304" pitchFamily="18" charset="0"/>
              </a:rPr>
              <a:t></a:t>
            </a:r>
            <a:r>
              <a:rPr lang="ru-RU" altLang="en-US" sz="1800">
                <a:latin typeface="Times New Roman" panose="02020603050405020304" pitchFamily="18" charset="0"/>
                <a:cs typeface="Times New Roman" panose="02020603050405020304" pitchFamily="18" charset="0"/>
              </a:rPr>
              <a:t>5. </a:t>
            </a:r>
            <a:r>
              <a:rPr lang="en-US" altLang="en-US" sz="1800">
                <a:latin typeface="Times New Roman" panose="02020603050405020304" pitchFamily="18" charset="0"/>
                <a:cs typeface="Times New Roman" panose="02020603050405020304" pitchFamily="18" charset="0"/>
              </a:rPr>
              <a:t>Руки</a:t>
            </a:r>
            <a:r>
              <a:rPr lang="en-US" altLang="ru-RU" sz="1800">
                <a:latin typeface="Times New Roman" panose="02020603050405020304" pitchFamily="18" charset="0"/>
                <a:cs typeface="Times New Roman" panose="02020603050405020304" pitchFamily="18" charset="0"/>
              </a:rPr>
              <a:t>  - </a:t>
            </a:r>
            <a:r>
              <a:rPr lang="en-US" altLang="en-US" sz="1800">
                <a:latin typeface="Times New Roman" panose="02020603050405020304" pitchFamily="18" charset="0"/>
                <a:cs typeface="Times New Roman" panose="02020603050405020304" pitchFamily="18" charset="0"/>
              </a:rPr>
              <a:t>рожки</a:t>
            </a:r>
            <a:r>
              <a:rPr lang="en-US" altLang="ru-RU" sz="180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altLang="en-US" sz="1800"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lang="en-US" altLang="ru-RU" sz="18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800">
                <a:latin typeface="Times New Roman" panose="02020603050405020304" pitchFamily="18" charset="0"/>
                <a:cs typeface="Times New Roman" panose="02020603050405020304" pitchFamily="18" charset="0"/>
              </a:rPr>
              <a:t>вокруг</a:t>
            </a:r>
            <a:r>
              <a:rPr lang="en-US" altLang="ru-RU" sz="18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800">
                <a:latin typeface="Times New Roman" panose="02020603050405020304" pitchFamily="18" charset="0"/>
                <a:cs typeface="Times New Roman" panose="02020603050405020304" pitchFamily="18" charset="0"/>
              </a:rPr>
              <a:t>оси</a:t>
            </a:r>
            <a:r>
              <a:rPr lang="en-US" altLang="ru-RU" sz="18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800">
                <a:latin typeface="Times New Roman" panose="02020603050405020304" pitchFamily="18" charset="0"/>
                <a:cs typeface="Times New Roman" panose="02020603050405020304" pitchFamily="18" charset="0"/>
              </a:rPr>
              <a:t>поворачиваемся</a:t>
            </a:r>
            <a:r>
              <a:rPr lang="en-US" altLang="ru-RU" sz="180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altLang="en-US" sz="18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7405" y="404495"/>
            <a:ext cx="7716520" cy="659130"/>
          </a:xfrm>
        </p:spPr>
        <p:txBody>
          <a:bodyPr vert="horz" lIns="91440" tIns="45720" rIns="91440" bIns="45720" rtlCol="0" anchor="b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>
                <a:schemeClr val="accent6">
                  <a:lumMod val="75000"/>
                </a:schemeClr>
              </a:buClr>
              <a:buSzPct val="128000"/>
              <a:buFont typeface="Georgia" panose="02040502050405020303" pitchFamily="18" charset="0"/>
              <a:buNone/>
              <a:defRPr/>
            </a:pPr>
            <a:r>
              <a:rPr kumimoji="0" lang="en-US" alt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accent6"/>
                </a:solidFill>
                <a:effectLst>
                  <a:reflection blurRad="6350" stA="55000" endA="300" endPos="45500" dir="5400000" sy="-100000" algn="bl" rotWithShape="0"/>
                </a:effectLst>
                <a:uLnTx/>
                <a:uFillTx/>
                <a:latin typeface="+mj-lt"/>
                <a:ea typeface="+mj-ea"/>
                <a:cs typeface="+mj-cs"/>
              </a:rPr>
              <a:t>Зарядка</a:t>
            </a:r>
            <a:r>
              <a:rPr kumimoji="0" lang="en-US" altLang="ru-RU" sz="2800" b="1" i="0" u="none" strike="noStrike" kern="1200" cap="none" spc="0" normalizeH="0" baseline="0" noProof="0" dirty="0">
                <a:ln>
                  <a:noFill/>
                </a:ln>
                <a:solidFill>
                  <a:schemeClr val="accent6"/>
                </a:solidFill>
                <a:effectLst>
                  <a:reflection blurRad="6350" stA="55000" endA="300" endPos="45500" dir="5400000" sy="-100000" algn="bl" rotWithShape="0"/>
                </a:effectLst>
                <a:uLnTx/>
                <a:uFillTx/>
                <a:latin typeface="+mj-lt"/>
                <a:ea typeface="+mj-ea"/>
                <a:cs typeface="+mj-cs"/>
              </a:rPr>
              <a:t> –  </a:t>
            </a:r>
            <a:r>
              <a:rPr kumimoji="0" lang="en-US" alt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accent6"/>
                </a:solidFill>
                <a:effectLst>
                  <a:reflection blurRad="6350" stA="55000" endA="300" endPos="45500" dir="5400000" sy="-100000" algn="bl" rotWithShape="0"/>
                </a:effectLst>
                <a:uLnTx/>
                <a:uFillTx/>
                <a:latin typeface="+mj-lt"/>
                <a:ea typeface="+mj-ea"/>
                <a:cs typeface="+mj-cs"/>
              </a:rPr>
              <a:t>массаж</a:t>
            </a:r>
            <a:r>
              <a:rPr kumimoji="0" lang="en-US" altLang="ru-RU" sz="2800" b="1" i="0" u="none" strike="noStrike" kern="1200" cap="none" spc="0" normalizeH="0" baseline="0" noProof="0" dirty="0">
                <a:ln>
                  <a:noFill/>
                </a:ln>
                <a:solidFill>
                  <a:schemeClr val="accent6"/>
                </a:solidFill>
                <a:effectLst>
                  <a:reflection blurRad="6350" stA="55000" endA="300" endPos="45500" dir="5400000" sy="-100000" algn="bl" rotWithShape="0"/>
                </a:effectLst>
                <a:uLnTx/>
                <a:uFillTx/>
                <a:latin typeface="+mj-lt"/>
                <a:ea typeface="+mj-ea"/>
                <a:cs typeface="+mj-cs"/>
              </a:rPr>
              <a:t>  </a:t>
            </a:r>
            <a:r>
              <a:rPr kumimoji="0" lang="en-US" alt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accent6"/>
                </a:solidFill>
                <a:effectLst>
                  <a:reflection blurRad="6350" stA="55000" endA="300" endPos="45500" dir="5400000" sy="-100000" algn="bl" rotWithShape="0"/>
                </a:effectLst>
                <a:uLnTx/>
                <a:uFillTx/>
                <a:latin typeface="+mj-lt"/>
                <a:ea typeface="+mj-ea"/>
                <a:cs typeface="+mj-cs"/>
              </a:rPr>
              <a:t>«</a:t>
            </a:r>
            <a:r>
              <a:rPr kumimoji="0" lang="en-US" alt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accent6"/>
                </a:solidFill>
                <a:effectLst>
                  <a:reflection blurRad="6350" stA="55000" endA="300" endPos="45500" dir="5400000" sy="-100000" algn="bl" rotWithShape="0"/>
                </a:effectLst>
                <a:uLnTx/>
                <a:uFillTx/>
                <a:latin typeface="+mj-lt"/>
                <a:ea typeface="+mj-ea"/>
                <a:cs typeface="+mj-cs"/>
              </a:rPr>
              <a:t>Лягушата</a:t>
            </a:r>
            <a:r>
              <a:rPr kumimoji="0" lang="en-US" alt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accent6"/>
                </a:solidFill>
                <a:effectLst>
                  <a:reflection blurRad="6350" stA="55000" endA="300" endPos="45500" dir="5400000" sy="-100000" algn="bl" rotWithShape="0"/>
                </a:effectLst>
                <a:uLnTx/>
                <a:uFillTx/>
                <a:latin typeface="+mj-lt"/>
                <a:ea typeface="+mj-ea"/>
                <a:cs typeface="+mj-cs"/>
              </a:rPr>
              <a:t>»</a:t>
            </a:r>
            <a:r>
              <a:rPr kumimoji="0" lang="en-US" altLang="ru-RU" sz="2800" b="1" i="0" u="none" strike="noStrike" kern="1200" cap="none" spc="0" normalizeH="0" baseline="0" noProof="0" dirty="0">
                <a:ln>
                  <a:noFill/>
                </a:ln>
                <a:solidFill>
                  <a:schemeClr val="accent6"/>
                </a:solidFill>
                <a:effectLst>
                  <a:reflection blurRad="6350" stA="55000" endA="300" endPos="45500" dir="5400000" sy="-100000" algn="bl" rotWithShape="0"/>
                </a:effectLst>
                <a:uLnTx/>
                <a:uFillTx/>
                <a:latin typeface="+mj-lt"/>
                <a:ea typeface="+mj-ea"/>
                <a:cs typeface="+mj-cs"/>
              </a:rPr>
              <a:t>  </a:t>
            </a:r>
            <a:br>
              <a:rPr kumimoji="0" lang="en-US" altLang="ru-RU" sz="2800" b="1" i="0" u="none" strike="noStrike" kern="1200" cap="none" spc="0" normalizeH="0" baseline="0" noProof="0" dirty="0">
                <a:ln>
                  <a:noFill/>
                </a:ln>
                <a:solidFill>
                  <a:schemeClr val="accent6"/>
                </a:solidFill>
                <a:effectLst>
                  <a:reflection blurRad="6350" stA="55000" endA="300" endPos="45500" dir="5400000" sy="-100000" algn="bl" rotWithShape="0"/>
                </a:effectLst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en-US" altLang="ru-RU" sz="2800" b="1" i="0" u="none" strike="noStrike" kern="1200" cap="none" spc="0" normalizeH="0" baseline="0" noProof="0" dirty="0">
                <a:ln>
                  <a:noFill/>
                </a:ln>
                <a:solidFill>
                  <a:schemeClr val="accent6"/>
                </a:solidFill>
                <a:effectLst>
                  <a:reflection blurRad="6350" stA="55000" endA="300" endPos="45500" dir="5400000" sy="-100000" algn="bl" rotWithShape="0"/>
                </a:effectLst>
                <a:uLnTx/>
                <a:uFillTx/>
                <a:latin typeface="+mj-lt"/>
                <a:ea typeface="+mj-ea"/>
                <a:cs typeface="+mj-cs"/>
              </a:rPr>
              <a:t>(</a:t>
            </a:r>
            <a:r>
              <a:rPr kumimoji="0" lang="en-US" alt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accent6"/>
                </a:solidFill>
                <a:effectLst>
                  <a:reflection blurRad="6350" stA="55000" endA="300" endPos="45500" dir="5400000" sy="-100000" algn="bl" rotWithShape="0"/>
                </a:effectLst>
                <a:uLnTx/>
                <a:uFillTx/>
                <a:latin typeface="+mj-lt"/>
                <a:ea typeface="+mj-ea"/>
                <a:cs typeface="+mj-cs"/>
              </a:rPr>
              <a:t>М</a:t>
            </a:r>
            <a:r>
              <a:rPr kumimoji="0" lang="en-US" altLang="ru-RU" sz="2800" b="1" i="0" u="none" strike="noStrike" kern="1200" cap="none" spc="0" normalizeH="0" baseline="0" noProof="0" dirty="0">
                <a:ln>
                  <a:noFill/>
                </a:ln>
                <a:solidFill>
                  <a:schemeClr val="accent6"/>
                </a:solidFill>
                <a:effectLst>
                  <a:reflection blurRad="6350" stA="55000" endA="300" endPos="45500" dir="5400000" sy="-100000" algn="bl" rotWithShape="0"/>
                </a:effectLst>
                <a:uLnTx/>
                <a:uFillTx/>
                <a:latin typeface="+mj-lt"/>
                <a:ea typeface="+mj-ea"/>
                <a:cs typeface="+mj-cs"/>
              </a:rPr>
              <a:t>.</a:t>
            </a:r>
            <a:r>
              <a:rPr kumimoji="0" lang="en-US" alt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accent6"/>
                </a:solidFill>
                <a:effectLst>
                  <a:reflection blurRad="6350" stA="55000" endA="300" endPos="45500" dir="5400000" sy="-100000" algn="bl" rotWithShape="0"/>
                </a:effectLst>
                <a:uLnTx/>
                <a:uFillTx/>
                <a:latin typeface="+mj-lt"/>
                <a:ea typeface="+mj-ea"/>
                <a:cs typeface="+mj-cs"/>
              </a:rPr>
              <a:t>Ю</a:t>
            </a:r>
            <a:r>
              <a:rPr kumimoji="0" lang="en-US" altLang="ru-RU" sz="2800" b="1" i="0" u="none" strike="noStrike" kern="1200" cap="none" spc="0" normalizeH="0" baseline="0" noProof="0" dirty="0">
                <a:ln>
                  <a:noFill/>
                </a:ln>
                <a:solidFill>
                  <a:schemeClr val="accent6"/>
                </a:solidFill>
                <a:effectLst>
                  <a:reflection blurRad="6350" stA="55000" endA="300" endPos="45500" dir="5400000" sy="-100000" algn="bl" rotWithShape="0"/>
                </a:effectLst>
                <a:uLnTx/>
                <a:uFillTx/>
                <a:latin typeface="+mj-lt"/>
                <a:ea typeface="+mj-ea"/>
                <a:cs typeface="+mj-cs"/>
              </a:rPr>
              <a:t>. </a:t>
            </a:r>
            <a:r>
              <a:rPr kumimoji="0" lang="en-US" alt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accent6"/>
                </a:solidFill>
                <a:effectLst>
                  <a:reflection blurRad="6350" stA="55000" endA="300" endPos="45500" dir="5400000" sy="-100000" algn="bl" rotWithShape="0"/>
                </a:effectLst>
                <a:uLnTx/>
                <a:uFillTx/>
                <a:latin typeface="+mj-lt"/>
                <a:ea typeface="+mj-ea"/>
                <a:cs typeface="+mj-cs"/>
              </a:rPr>
              <a:t>Картушина</a:t>
            </a:r>
            <a:r>
              <a:rPr kumimoji="0" lang="ru-RU" alt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accent6"/>
                </a:solidFill>
                <a:effectLst>
                  <a:reflection blurRad="6350" stA="55000" endA="300" endPos="45500" dir="5400000" sy="-100000" algn="bl" rotWithShape="0"/>
                </a:effectLst>
                <a:uLnTx/>
                <a:uFillTx/>
                <a:latin typeface="+mj-lt"/>
                <a:ea typeface="+mj-ea"/>
                <a:cs typeface="+mj-cs"/>
              </a:rPr>
              <a:t>)</a:t>
            </a:r>
            <a:endParaRPr kumimoji="0" lang="ru-RU" altLang="en-US" sz="2800" b="1" i="0" u="none" strike="noStrike" kern="1200" cap="none" spc="0" normalizeH="0" baseline="0" noProof="0" dirty="0">
              <a:ln>
                <a:noFill/>
              </a:ln>
              <a:solidFill>
                <a:schemeClr val="accent6"/>
              </a:solidFill>
              <a:effectLst>
                <a:reflection blurRad="6350" stA="55000" endA="300" endPos="45500" dir="5400000" sy="-100000" algn="bl" rotWithShape="0"/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4339" name="Текст 2"/>
          <p:cNvSpPr>
            <a:spLocks noGrp="1"/>
          </p:cNvSpPr>
          <p:nvPr>
            <p:ph type="body" idx="1"/>
          </p:nvPr>
        </p:nvSpPr>
        <p:spPr>
          <a:xfrm>
            <a:off x="251460" y="1196340"/>
            <a:ext cx="5970588" cy="836613"/>
          </a:xfrm>
        </p:spPr>
        <p:txBody>
          <a:bodyPr vert="horz" wrap="square" lIns="91440" tIns="45720" rIns="91440" bIns="45720" anchor="t" anchorCtr="0"/>
          <a:p>
            <a:pPr algn="l" defTabSz="914400" fontAlgn="auto">
              <a:spcBef>
                <a:spcPts val="0"/>
              </a:spcBef>
              <a:spcAft>
                <a:spcPts val="0"/>
              </a:spcAft>
              <a:buSzPct val="130000"/>
            </a:pPr>
            <a:r>
              <a:rPr lang="en-US" altLang="en-US" kern="1200" dirty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Лягушата</a:t>
            </a:r>
            <a:r>
              <a:rPr lang="en-US" altLang="ru-RU" kern="1200" dirty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lang="en-US" altLang="en-US" kern="1200" dirty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встали</a:t>
            </a:r>
            <a:r>
              <a:rPr lang="en-US" altLang="ru-RU" kern="1200" dirty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,</a:t>
            </a:r>
            <a:r>
              <a:rPr lang="en-US" altLang="en-US" kern="1200" dirty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потянулись</a:t>
            </a:r>
            <a:endParaRPr lang="en-US" altLang="en-US" kern="1200" dirty="0">
              <a:solidFill>
                <a:schemeClr val="tx1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algn="l" defTabSz="914400" fontAlgn="auto">
              <a:spcBef>
                <a:spcPts val="0"/>
              </a:spcBef>
              <a:spcAft>
                <a:spcPts val="0"/>
              </a:spcAft>
              <a:buSzPct val="130000"/>
            </a:pPr>
            <a:r>
              <a:rPr lang="en-US" altLang="en-US" kern="1200" dirty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И</a:t>
            </a:r>
            <a:r>
              <a:rPr lang="en-US" altLang="ru-RU" kern="1200" dirty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lang="en-US" altLang="en-US" kern="1200" dirty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друг</a:t>
            </a:r>
            <a:r>
              <a:rPr lang="en-US" altLang="ru-RU" kern="1200" dirty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lang="en-US" altLang="en-US" kern="1200" dirty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другу</a:t>
            </a:r>
            <a:r>
              <a:rPr lang="ru-RU" altLang="en-US" kern="1200" dirty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lang="en-US" altLang="en-US" kern="1200" dirty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улыбнулись</a:t>
            </a:r>
            <a:r>
              <a:rPr lang="en-US" altLang="ru-RU" kern="1200" dirty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.</a:t>
            </a:r>
            <a:endParaRPr lang="en-US" altLang="ru-RU" kern="1200" dirty="0">
              <a:solidFill>
                <a:schemeClr val="tx1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algn="l" defTabSz="914400" fontAlgn="auto">
              <a:spcBef>
                <a:spcPts val="0"/>
              </a:spcBef>
              <a:spcAft>
                <a:spcPts val="0"/>
              </a:spcAft>
              <a:buSzPct val="130000"/>
            </a:pPr>
            <a:endParaRPr lang="en-US" altLang="ru-RU" kern="1200" dirty="0">
              <a:solidFill>
                <a:schemeClr val="tx1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algn="l" defTabSz="914400" fontAlgn="auto">
              <a:spcBef>
                <a:spcPts val="0"/>
              </a:spcBef>
              <a:spcAft>
                <a:spcPts val="0"/>
              </a:spcAft>
              <a:buSzPct val="130000"/>
            </a:pPr>
            <a:r>
              <a:rPr lang="en-US" altLang="en-US" kern="1200" dirty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Выгибают</a:t>
            </a:r>
            <a:r>
              <a:rPr lang="en-US" altLang="ru-RU" kern="1200" dirty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lang="en-US" altLang="en-US" kern="1200" dirty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спинки</a:t>
            </a:r>
            <a:r>
              <a:rPr lang="en-US" altLang="ru-RU" kern="1200" dirty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,</a:t>
            </a:r>
            <a:endParaRPr lang="en-US" altLang="ru-RU" kern="1200" dirty="0">
              <a:solidFill>
                <a:schemeClr val="tx1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algn="l" defTabSz="914400" fontAlgn="auto">
              <a:spcBef>
                <a:spcPts val="0"/>
              </a:spcBef>
              <a:spcAft>
                <a:spcPts val="0"/>
              </a:spcAft>
              <a:buSzPct val="130000"/>
            </a:pPr>
            <a:r>
              <a:rPr lang="en-US" altLang="en-US" kern="1200" dirty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Спинки</a:t>
            </a:r>
            <a:r>
              <a:rPr lang="en-US" altLang="ru-RU" kern="1200" dirty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-</a:t>
            </a:r>
            <a:r>
              <a:rPr lang="en-US" altLang="en-US" kern="1200" dirty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тростинки</a:t>
            </a:r>
            <a:r>
              <a:rPr lang="en-US" altLang="ru-RU" kern="1200" dirty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.</a:t>
            </a:r>
            <a:endParaRPr lang="en-US" altLang="ru-RU" kern="1200" dirty="0">
              <a:solidFill>
                <a:schemeClr val="tx1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algn="l" defTabSz="914400" fontAlgn="auto">
              <a:spcBef>
                <a:spcPts val="0"/>
              </a:spcBef>
              <a:spcAft>
                <a:spcPts val="0"/>
              </a:spcAft>
              <a:buSzPct val="130000"/>
            </a:pPr>
            <a:endParaRPr lang="en-US" altLang="ru-RU" kern="1200" dirty="0">
              <a:solidFill>
                <a:schemeClr val="tx1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algn="l" defTabSz="914400" fontAlgn="auto">
              <a:spcBef>
                <a:spcPts val="0"/>
              </a:spcBef>
              <a:spcAft>
                <a:spcPts val="0"/>
              </a:spcAft>
              <a:buSzPct val="130000"/>
            </a:pPr>
            <a:r>
              <a:rPr lang="en-US" altLang="en-US" kern="1200" dirty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Ножками</a:t>
            </a:r>
            <a:r>
              <a:rPr lang="en-US" altLang="ru-RU" kern="1200" dirty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lang="en-US" altLang="en-US" kern="1200" dirty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затопали</a:t>
            </a:r>
            <a:r>
              <a:rPr lang="en-US" altLang="ru-RU" kern="1200" dirty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.</a:t>
            </a:r>
            <a:endParaRPr lang="en-US" altLang="ru-RU" kern="1200" dirty="0">
              <a:solidFill>
                <a:schemeClr val="tx1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algn="l" defTabSz="914400" fontAlgn="auto">
              <a:spcBef>
                <a:spcPts val="0"/>
              </a:spcBef>
              <a:spcAft>
                <a:spcPts val="0"/>
              </a:spcAft>
              <a:buSzPct val="130000"/>
            </a:pPr>
            <a:r>
              <a:rPr lang="en-US" altLang="en-US" kern="1200" dirty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Ручками</a:t>
            </a:r>
            <a:r>
              <a:rPr lang="en-US" altLang="ru-RU" kern="1200" dirty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lang="en-US" altLang="en-US" kern="1200" dirty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захлопали</a:t>
            </a:r>
            <a:r>
              <a:rPr lang="en-US" altLang="ru-RU" kern="1200" dirty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.</a:t>
            </a:r>
            <a:endParaRPr lang="en-US" altLang="ru-RU" kern="1200" dirty="0">
              <a:solidFill>
                <a:schemeClr val="tx1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algn="l" defTabSz="914400" fontAlgn="auto">
              <a:spcBef>
                <a:spcPts val="0"/>
              </a:spcBef>
              <a:spcAft>
                <a:spcPts val="0"/>
              </a:spcAft>
              <a:buSzPct val="130000"/>
            </a:pPr>
            <a:endParaRPr lang="en-US" altLang="ru-RU" kern="1200" dirty="0">
              <a:solidFill>
                <a:schemeClr val="tx1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algn="l" defTabSz="914400" fontAlgn="auto">
              <a:spcBef>
                <a:spcPts val="0"/>
              </a:spcBef>
              <a:spcAft>
                <a:spcPts val="0"/>
              </a:spcAft>
              <a:buSzPct val="130000"/>
            </a:pPr>
            <a:r>
              <a:rPr lang="en-US" altLang="en-US" kern="1200" dirty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Постучим</a:t>
            </a:r>
            <a:r>
              <a:rPr lang="en-US" altLang="ru-RU" kern="1200" dirty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lang="en-US" altLang="en-US" kern="1200" dirty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ладошкой</a:t>
            </a:r>
            <a:endParaRPr lang="en-US" altLang="en-US" kern="1200" dirty="0">
              <a:solidFill>
                <a:schemeClr val="tx1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algn="l" defTabSz="914400" fontAlgn="auto">
              <a:spcBef>
                <a:spcPts val="0"/>
              </a:spcBef>
              <a:spcAft>
                <a:spcPts val="0"/>
              </a:spcAft>
              <a:buSzPct val="130000"/>
            </a:pPr>
            <a:r>
              <a:rPr lang="en-US" altLang="en-US" kern="1200" dirty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По</a:t>
            </a:r>
            <a:r>
              <a:rPr lang="en-US" altLang="ru-RU" kern="1200" dirty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lang="en-US" altLang="en-US" kern="1200" dirty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ручкам</a:t>
            </a:r>
            <a:r>
              <a:rPr lang="en-US" altLang="ru-RU" kern="1200" dirty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lang="en-US" altLang="en-US" kern="1200" dirty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немножко</a:t>
            </a:r>
            <a:r>
              <a:rPr lang="en-US" altLang="ru-RU" kern="1200" dirty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.</a:t>
            </a:r>
            <a:endParaRPr lang="en-US" altLang="ru-RU" kern="1200" dirty="0">
              <a:solidFill>
                <a:schemeClr val="tx1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algn="l" defTabSz="914400" fontAlgn="auto">
              <a:spcBef>
                <a:spcPts val="0"/>
              </a:spcBef>
              <a:spcAft>
                <a:spcPts val="0"/>
              </a:spcAft>
              <a:buSzPct val="130000"/>
            </a:pPr>
            <a:endParaRPr lang="en-US" altLang="ru-RU" kern="1200" dirty="0">
              <a:solidFill>
                <a:schemeClr val="tx1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algn="l" defTabSz="914400" fontAlgn="auto">
              <a:spcBef>
                <a:spcPts val="0"/>
              </a:spcBef>
              <a:spcAft>
                <a:spcPts val="0"/>
              </a:spcAft>
              <a:buSzPct val="130000"/>
            </a:pPr>
            <a:r>
              <a:rPr lang="en-US" altLang="en-US" kern="1200" dirty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А</a:t>
            </a:r>
            <a:r>
              <a:rPr lang="en-US" altLang="ru-RU" kern="1200" dirty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lang="en-US" altLang="en-US" kern="1200" dirty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потом</a:t>
            </a:r>
            <a:r>
              <a:rPr lang="en-US" altLang="ru-RU" kern="1200" dirty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, </a:t>
            </a:r>
            <a:r>
              <a:rPr lang="en-US" altLang="en-US" kern="1200" dirty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потом</a:t>
            </a:r>
            <a:r>
              <a:rPr lang="en-US" altLang="ru-RU" kern="1200" dirty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, </a:t>
            </a:r>
            <a:r>
              <a:rPr lang="en-US" altLang="en-US" kern="1200" dirty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потом</a:t>
            </a:r>
            <a:r>
              <a:rPr lang="en-US" altLang="ru-RU" kern="1200" dirty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endParaRPr lang="en-US" altLang="ru-RU" kern="1200" dirty="0">
              <a:solidFill>
                <a:schemeClr val="tx1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algn="l" defTabSz="914400" fontAlgn="auto">
              <a:spcBef>
                <a:spcPts val="0"/>
              </a:spcBef>
              <a:spcAft>
                <a:spcPts val="0"/>
              </a:spcAft>
              <a:buSzPct val="130000"/>
            </a:pPr>
            <a:r>
              <a:rPr lang="ru-RU" altLang="en-US" kern="1200" dirty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г</a:t>
            </a:r>
            <a:r>
              <a:rPr lang="en-US" altLang="en-US" kern="1200" dirty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рудку</a:t>
            </a:r>
            <a:r>
              <a:rPr lang="en-US" altLang="ru-RU" kern="1200" dirty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lang="en-US" altLang="en-US" kern="1200" dirty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мы</a:t>
            </a:r>
            <a:r>
              <a:rPr lang="en-US" altLang="ru-RU" kern="1200" dirty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lang="en-US" altLang="en-US" kern="1200" dirty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чуть</a:t>
            </a:r>
            <a:r>
              <a:rPr lang="en-US" altLang="ru-RU" kern="1200" dirty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-</a:t>
            </a:r>
            <a:r>
              <a:rPr lang="en-US" altLang="en-US" kern="1200" dirty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чуть</a:t>
            </a:r>
            <a:r>
              <a:rPr lang="ru-RU" altLang="en-US" kern="1200" dirty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lang="en-US" altLang="en-US" kern="1200" dirty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побьем</a:t>
            </a:r>
            <a:r>
              <a:rPr lang="en-US" altLang="ru-RU" kern="1200" dirty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.</a:t>
            </a:r>
            <a:r>
              <a:rPr lang="ru-RU" altLang="en-US" kern="1200" dirty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endParaRPr lang="ru-RU" altLang="en-US" kern="1200" dirty="0">
              <a:solidFill>
                <a:schemeClr val="tx1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algn="l" defTabSz="914400" fontAlgn="auto">
              <a:spcBef>
                <a:spcPts val="0"/>
              </a:spcBef>
              <a:spcAft>
                <a:spcPts val="0"/>
              </a:spcAft>
              <a:buSzPct val="130000"/>
            </a:pPr>
            <a:endParaRPr lang="ru-RU" altLang="en-US" kern="1200" dirty="0">
              <a:solidFill>
                <a:schemeClr val="tx1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algn="l" defTabSz="914400" fontAlgn="auto">
              <a:spcBef>
                <a:spcPts val="0"/>
              </a:spcBef>
              <a:spcAft>
                <a:spcPts val="0"/>
              </a:spcAft>
              <a:buSzPct val="130000"/>
            </a:pPr>
            <a:r>
              <a:rPr lang="en-US" altLang="en-US" kern="1200" dirty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Хлоп</a:t>
            </a:r>
            <a:r>
              <a:rPr lang="en-US" altLang="ru-RU" kern="1200" dirty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-</a:t>
            </a:r>
            <a:r>
              <a:rPr lang="en-US" altLang="en-US" kern="1200" dirty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хлоп</a:t>
            </a:r>
            <a:r>
              <a:rPr lang="en-US" altLang="ru-RU" kern="1200" dirty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lang="en-US" altLang="en-US" kern="1200" dirty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тут</a:t>
            </a:r>
            <a:r>
              <a:rPr lang="en-US" altLang="ru-RU" kern="1200" dirty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lang="en-US" altLang="en-US" kern="1200" dirty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и</a:t>
            </a:r>
            <a:r>
              <a:rPr lang="en-US" altLang="ru-RU" kern="1200" dirty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lang="en-US" altLang="en-US" kern="1200" dirty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там</a:t>
            </a:r>
            <a:r>
              <a:rPr lang="en-US" altLang="ru-RU" kern="1200" dirty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,</a:t>
            </a:r>
            <a:endParaRPr lang="en-US" altLang="ru-RU" kern="1200" dirty="0">
              <a:solidFill>
                <a:schemeClr val="tx1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algn="l" defTabSz="914400" fontAlgn="auto">
              <a:spcBef>
                <a:spcPts val="0"/>
              </a:spcBef>
              <a:spcAft>
                <a:spcPts val="0"/>
              </a:spcAft>
              <a:buSzPct val="130000"/>
            </a:pPr>
            <a:r>
              <a:rPr lang="en-US" altLang="en-US" kern="1200" dirty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И</a:t>
            </a:r>
            <a:r>
              <a:rPr lang="en-US" altLang="ru-RU" kern="1200" dirty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lang="en-US" altLang="en-US" kern="1200" dirty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немного</a:t>
            </a:r>
            <a:r>
              <a:rPr lang="en-US" altLang="ru-RU" kern="1200" dirty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lang="en-US" altLang="en-US" kern="1200" dirty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по</a:t>
            </a:r>
            <a:r>
              <a:rPr lang="en-US" altLang="ru-RU" kern="1200" dirty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lang="ru-RU" altLang="en-US" kern="1200" dirty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lang="en-US" altLang="en-US" kern="1200" dirty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бокам</a:t>
            </a:r>
            <a:r>
              <a:rPr lang="en-US" altLang="ru-RU" kern="1200" dirty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.</a:t>
            </a:r>
            <a:endParaRPr lang="en-US" altLang="ru-RU" kern="1200" dirty="0">
              <a:solidFill>
                <a:schemeClr val="tx1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algn="l" defTabSz="914400" fontAlgn="auto">
              <a:spcBef>
                <a:spcPts val="0"/>
              </a:spcBef>
              <a:spcAft>
                <a:spcPts val="0"/>
              </a:spcAft>
              <a:buSzPct val="130000"/>
            </a:pPr>
            <a:endParaRPr lang="en-US" altLang="ru-RU" kern="1200" dirty="0">
              <a:latin typeface="+mn-lt"/>
              <a:ea typeface="+mn-ea"/>
              <a:cs typeface="+mn-cs"/>
            </a:endParaRPr>
          </a:p>
        </p:txBody>
      </p:sp>
      <p:sp>
        <p:nvSpPr>
          <p:cNvPr id="4" name="Текстовое поле 3"/>
          <p:cNvSpPr txBox="1"/>
          <p:nvPr/>
        </p:nvSpPr>
        <p:spPr>
          <a:xfrm>
            <a:off x="4499610" y="3933190"/>
            <a:ext cx="4155440" cy="255333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l" defTabSz="914400" fontAlgn="auto">
              <a:spcBef>
                <a:spcPts val="0"/>
              </a:spcBef>
              <a:spcAft>
                <a:spcPts val="0"/>
              </a:spcAft>
              <a:buSzPct val="130000"/>
            </a:pPr>
            <a:r>
              <a:rPr lang="en-US" altLang="en-US" sz="20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+mn-ea"/>
              </a:rPr>
              <a:t>Хлопают</a:t>
            </a:r>
            <a:r>
              <a:rPr lang="en-US" altLang="ru-RU" sz="20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+mn-ea"/>
              </a:rPr>
              <a:t> </a:t>
            </a:r>
            <a:r>
              <a:rPr lang="en-US" altLang="en-US" sz="20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+mn-ea"/>
              </a:rPr>
              <a:t>ладошки</a:t>
            </a:r>
            <a:endParaRPr lang="en-US" altLang="en-US" sz="2000" kern="1200" dirty="0">
              <a:solidFill>
                <a:schemeClr val="tx1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algn="l" defTabSz="914400" fontAlgn="auto">
              <a:spcBef>
                <a:spcPts val="0"/>
              </a:spcBef>
              <a:spcAft>
                <a:spcPts val="0"/>
              </a:spcAft>
              <a:buSzPct val="130000"/>
            </a:pPr>
            <a:r>
              <a:rPr lang="en-US" altLang="en-US" sz="20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+mn-ea"/>
              </a:rPr>
              <a:t>Нас</a:t>
            </a:r>
            <a:r>
              <a:rPr lang="en-US" altLang="ru-RU" sz="20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+mn-ea"/>
              </a:rPr>
              <a:t> </a:t>
            </a:r>
            <a:r>
              <a:rPr lang="en-US" altLang="en-US" sz="20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+mn-ea"/>
              </a:rPr>
              <a:t>уже</a:t>
            </a:r>
            <a:r>
              <a:rPr lang="en-US" altLang="ru-RU" sz="20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+mn-ea"/>
              </a:rPr>
              <a:t> </a:t>
            </a:r>
            <a:r>
              <a:rPr lang="en-US" altLang="en-US" sz="20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+mn-ea"/>
              </a:rPr>
              <a:t>по</a:t>
            </a:r>
            <a:r>
              <a:rPr lang="en-US" altLang="ru-RU" sz="20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+mn-ea"/>
              </a:rPr>
              <a:t> </a:t>
            </a:r>
            <a:r>
              <a:rPr lang="en-US" altLang="en-US" sz="20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+mn-ea"/>
              </a:rPr>
              <a:t>ножкам</a:t>
            </a:r>
            <a:r>
              <a:rPr lang="en-US" altLang="ru-RU" sz="20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+mn-ea"/>
              </a:rPr>
              <a:t>.</a:t>
            </a:r>
            <a:endParaRPr lang="en-US" altLang="ru-RU" sz="2000" dirty="0">
              <a:latin typeface="Times New Roman" panose="02020603050405020304" pitchFamily="18" charset="0"/>
              <a:ea typeface="+mn-ea"/>
              <a:cs typeface="Times New Roman" panose="02020603050405020304" pitchFamily="18" charset="0"/>
              <a:sym typeface="+mn-ea"/>
            </a:endParaRPr>
          </a:p>
          <a:p>
            <a:pPr algn="l" defTabSz="914400" fontAlgn="auto">
              <a:spcBef>
                <a:spcPts val="0"/>
              </a:spcBef>
              <a:spcAft>
                <a:spcPts val="0"/>
              </a:spcAft>
              <a:buSzPct val="130000"/>
            </a:pPr>
            <a:endParaRPr lang="en-US" altLang="ru-RU" sz="2000" kern="1200" dirty="0">
              <a:solidFill>
                <a:schemeClr val="tx1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algn="l" defTabSz="914400" fontAlgn="auto">
              <a:spcBef>
                <a:spcPts val="0"/>
              </a:spcBef>
              <a:spcAft>
                <a:spcPts val="0"/>
              </a:spcAft>
              <a:buSzPct val="130000"/>
            </a:pPr>
            <a:r>
              <a:rPr lang="en-US" altLang="en-US" sz="20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+mn-ea"/>
              </a:rPr>
              <a:t>Погладили</a:t>
            </a:r>
            <a:r>
              <a:rPr lang="en-US" altLang="ru-RU" sz="20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+mn-ea"/>
              </a:rPr>
              <a:t> </a:t>
            </a:r>
            <a:r>
              <a:rPr lang="en-US" altLang="en-US" sz="20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+mn-ea"/>
              </a:rPr>
              <a:t>ладошки</a:t>
            </a:r>
            <a:endParaRPr lang="en-US" altLang="en-US" sz="2000" dirty="0">
              <a:latin typeface="Times New Roman" panose="02020603050405020304" pitchFamily="18" charset="0"/>
              <a:ea typeface="+mn-ea"/>
              <a:cs typeface="Times New Roman" panose="02020603050405020304" pitchFamily="18" charset="0"/>
              <a:sym typeface="+mn-ea"/>
            </a:endParaRPr>
          </a:p>
          <a:p>
            <a:pPr algn="l" defTabSz="914400" fontAlgn="auto">
              <a:spcBef>
                <a:spcPts val="0"/>
              </a:spcBef>
              <a:spcAft>
                <a:spcPts val="0"/>
              </a:spcAft>
              <a:buSzPct val="130000"/>
            </a:pPr>
            <a:r>
              <a:rPr lang="en-US" altLang="en-US" sz="20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+mn-ea"/>
              </a:rPr>
              <a:t>И</a:t>
            </a:r>
            <a:r>
              <a:rPr lang="en-US" altLang="ru-RU" sz="20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+mn-ea"/>
              </a:rPr>
              <a:t> </a:t>
            </a:r>
            <a:r>
              <a:rPr lang="en-US" altLang="en-US" sz="20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+mn-ea"/>
              </a:rPr>
              <a:t>ручки</a:t>
            </a:r>
            <a:r>
              <a:rPr lang="en-US" altLang="ru-RU" sz="20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+mn-ea"/>
              </a:rPr>
              <a:t>, </a:t>
            </a:r>
            <a:r>
              <a:rPr lang="en-US" altLang="en-US" sz="20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+mn-ea"/>
              </a:rPr>
              <a:t>и</a:t>
            </a:r>
            <a:r>
              <a:rPr lang="en-US" altLang="ru-RU" sz="20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+mn-ea"/>
              </a:rPr>
              <a:t> </a:t>
            </a:r>
            <a:r>
              <a:rPr lang="en-US" altLang="en-US" sz="20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+mn-ea"/>
              </a:rPr>
              <a:t>ножки</a:t>
            </a:r>
            <a:r>
              <a:rPr lang="en-US" altLang="ru-RU" sz="20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+mn-ea"/>
              </a:rPr>
              <a:t>.</a:t>
            </a:r>
            <a:endParaRPr lang="en-US" altLang="ru-RU" sz="2000" dirty="0">
              <a:latin typeface="Times New Roman" panose="02020603050405020304" pitchFamily="18" charset="0"/>
              <a:ea typeface="+mn-ea"/>
              <a:cs typeface="Times New Roman" panose="02020603050405020304" pitchFamily="18" charset="0"/>
              <a:sym typeface="+mn-ea"/>
            </a:endParaRPr>
          </a:p>
          <a:p>
            <a:pPr algn="l" defTabSz="914400" fontAlgn="auto">
              <a:spcBef>
                <a:spcPts val="0"/>
              </a:spcBef>
              <a:spcAft>
                <a:spcPts val="0"/>
              </a:spcAft>
              <a:buSzPct val="130000"/>
            </a:pPr>
            <a:endParaRPr lang="en-US" altLang="ru-RU" sz="2000" dirty="0">
              <a:latin typeface="Times New Roman" panose="02020603050405020304" pitchFamily="18" charset="0"/>
              <a:ea typeface="+mn-ea"/>
              <a:cs typeface="Times New Roman" panose="02020603050405020304" pitchFamily="18" charset="0"/>
              <a:sym typeface="+mn-ea"/>
            </a:endParaRPr>
          </a:p>
          <a:p>
            <a:pPr algn="l" defTabSz="914400" fontAlgn="auto">
              <a:spcBef>
                <a:spcPts val="0"/>
              </a:spcBef>
              <a:spcAft>
                <a:spcPts val="0"/>
              </a:spcAft>
              <a:buSzPct val="130000"/>
            </a:pPr>
            <a:r>
              <a:rPr lang="en-US" altLang="en-US" sz="20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+mn-ea"/>
              </a:rPr>
              <a:t>Лягушата</a:t>
            </a:r>
            <a:r>
              <a:rPr lang="en-US" altLang="ru-RU" sz="20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+mn-ea"/>
              </a:rPr>
              <a:t> </a:t>
            </a:r>
            <a:r>
              <a:rPr lang="en-US" altLang="en-US" sz="20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+mn-ea"/>
              </a:rPr>
              <a:t>скажут</a:t>
            </a:r>
            <a:r>
              <a:rPr lang="en-US" altLang="ru-RU" sz="20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+mn-ea"/>
              </a:rPr>
              <a:t>:</a:t>
            </a:r>
            <a:r>
              <a:rPr lang="en-US" altLang="en-US" sz="20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+mn-ea"/>
              </a:rPr>
              <a:t>«Ква</a:t>
            </a:r>
            <a:r>
              <a:rPr lang="en-US" altLang="ru-RU" sz="20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+mn-ea"/>
              </a:rPr>
              <a:t>!</a:t>
            </a:r>
            <a:endParaRPr lang="en-US" altLang="ru-RU" sz="2000" dirty="0">
              <a:latin typeface="Times New Roman" panose="02020603050405020304" pitchFamily="18" charset="0"/>
              <a:ea typeface="+mn-ea"/>
              <a:cs typeface="Times New Roman" panose="02020603050405020304" pitchFamily="18" charset="0"/>
              <a:sym typeface="+mn-ea"/>
            </a:endParaRPr>
          </a:p>
          <a:p>
            <a:pPr algn="l" defTabSz="914400" fontAlgn="auto">
              <a:spcBef>
                <a:spcPts val="0"/>
              </a:spcBef>
              <a:spcAft>
                <a:spcPts val="0"/>
              </a:spcAft>
              <a:buSzPct val="130000"/>
            </a:pPr>
            <a:r>
              <a:rPr lang="en-US" altLang="en-US" sz="20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+mn-ea"/>
              </a:rPr>
              <a:t>Прыгать</a:t>
            </a:r>
            <a:r>
              <a:rPr lang="en-US" altLang="ru-RU" sz="20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+mn-ea"/>
              </a:rPr>
              <a:t> </a:t>
            </a:r>
            <a:r>
              <a:rPr lang="en-US" altLang="en-US" sz="20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+mn-ea"/>
              </a:rPr>
              <a:t>весело</a:t>
            </a:r>
            <a:r>
              <a:rPr lang="en-US" altLang="ru-RU" sz="20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+mn-ea"/>
              </a:rPr>
              <a:t>,</a:t>
            </a:r>
            <a:r>
              <a:rPr lang="en-US" altLang="en-US" sz="20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+mn-ea"/>
              </a:rPr>
              <a:t>друзья</a:t>
            </a:r>
            <a:r>
              <a:rPr lang="en-US" altLang="ru-RU" sz="20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+mn-ea"/>
              </a:rPr>
              <a:t>!</a:t>
            </a:r>
            <a:r>
              <a:rPr lang="en-US" altLang="en-US" sz="20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+mn-ea"/>
              </a:rPr>
              <a:t>»</a:t>
            </a:r>
            <a:r>
              <a:rPr lang="en-US" altLang="ru-RU" sz="20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+mn-ea"/>
              </a:rPr>
              <a:t> </a:t>
            </a:r>
            <a:r>
              <a:rPr lang="en-US" altLang="ru-RU" sz="18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+mn-ea"/>
              </a:rPr>
              <a:t> </a:t>
            </a:r>
            <a:endParaRPr lang="ru-RU" altLang="en-US" sz="18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260" y="3797300"/>
            <a:ext cx="7469505" cy="1646555"/>
          </a:xfrm>
        </p:spPr>
        <p:txBody>
          <a:bodyPr vert="horz" lIns="91440" tIns="45720" rIns="91440" bIns="45720" rtlCol="0" anchor="b" anchorCtr="0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>
                <a:schemeClr val="accent6">
                  <a:lumMod val="75000"/>
                </a:schemeClr>
              </a:buClr>
              <a:buSzPct val="128000"/>
              <a:buFont typeface="Georgia" panose="02040502050405020303" pitchFamily="18" charset="0"/>
              <a:buNone/>
              <a:defRPr/>
            </a:pPr>
            <a:r>
              <a:rPr kumimoji="0" lang="ru-RU" sz="4600" b="1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>
                  <a:reflection blurRad="6350" stA="55000" endA="300" endPos="45500" dir="5400000" sy="-100000" algn="bl" rotWithShape="0"/>
                </a:effectLst>
                <a:uLnTx/>
                <a:uFillTx/>
                <a:latin typeface="+mj-lt"/>
                <a:ea typeface="+mj-ea"/>
                <a:cs typeface="+mj-cs"/>
              </a:rPr>
              <a:t>СПАСИБО ЗА ВНИМАНИЕ</a:t>
            </a:r>
            <a:endParaRPr kumimoji="0" lang="ru-RU" sz="4600" b="1" i="0" u="none" strike="noStrike" kern="1200" cap="none" spc="0" normalizeH="0" baseline="0" noProof="0" dirty="0">
              <a:ln>
                <a:noFill/>
              </a:ln>
              <a:gradFill>
                <a:gsLst>
                  <a:gs pos="0">
                    <a:schemeClr val="tx1"/>
                  </a:gs>
                  <a:gs pos="40000">
                    <a:schemeClr val="tx1">
                      <a:lumMod val="75000"/>
                      <a:lumOff val="25000"/>
                    </a:schemeClr>
                  </a:gs>
                  <a:gs pos="100000">
                    <a:schemeClr val="tx2">
                      <a:alpha val="65000"/>
                    </a:schemeClr>
                  </a:gs>
                </a:gsLst>
                <a:lin ang="5400000" scaled="0"/>
              </a:gradFill>
              <a:effectLst>
                <a:reflection blurRad="6350" stA="55000" endA="300" endPos="45500" dir="5400000" sy="-100000" algn="bl" rotWithShape="0"/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5363" name="Текст 2"/>
          <p:cNvSpPr>
            <a:spLocks noGrp="1"/>
          </p:cNvSpPr>
          <p:nvPr>
            <p:ph type="body" idx="1"/>
          </p:nvPr>
        </p:nvSpPr>
        <p:spPr>
          <a:xfrm>
            <a:off x="2022475" y="4606925"/>
            <a:ext cx="5970588" cy="836613"/>
          </a:xfrm>
        </p:spPr>
        <p:txBody>
          <a:bodyPr vert="horz" wrap="square" lIns="91440" tIns="45720" rIns="91440" bIns="45720" anchor="t" anchorCtr="0"/>
          <a:p>
            <a:pPr defTabSz="914400">
              <a:buSzPct val="130000"/>
            </a:pPr>
            <a:endParaRPr kern="1200" dirty="0">
              <a:latin typeface="+mn-lt"/>
              <a:ea typeface="+mn-ea"/>
              <a:cs typeface="+mn-cs"/>
            </a:endParaRPr>
          </a:p>
        </p:txBody>
      </p:sp>
      <p:pic>
        <p:nvPicPr>
          <p:cNvPr id="3" name="Изображение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39750" y="404495"/>
            <a:ext cx="7940675" cy="269113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0</TotalTime>
  <Words>4540</Words>
  <Application>WPS Presentation</Application>
  <PresentationFormat>Экран (4:3)</PresentationFormat>
  <Paragraphs>194</Paragraphs>
  <Slides>11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11</vt:i4>
      </vt:variant>
    </vt:vector>
  </HeadingPairs>
  <TitlesOfParts>
    <vt:vector size="21" baseType="lpstr">
      <vt:lpstr>Arial</vt:lpstr>
      <vt:lpstr>SimSun</vt:lpstr>
      <vt:lpstr>Wingdings</vt:lpstr>
      <vt:lpstr>Trebuchet MS</vt:lpstr>
      <vt:lpstr>Georgia</vt:lpstr>
      <vt:lpstr>Calibri</vt:lpstr>
      <vt:lpstr>Times New Roman</vt:lpstr>
      <vt:lpstr>Microsoft YaHei</vt:lpstr>
      <vt:lpstr>Arial Unicode MS</vt:lpstr>
      <vt:lpstr>Воздушный поток</vt:lpstr>
      <vt:lpstr>УТРЕННЯЯ ГИМНАСТИКА  ИЛИ  УТРЕННЯЯ ЗАРЯДКА</vt:lpstr>
      <vt:lpstr>УТРЕННЯЯ ГИМНАСТИКА </vt:lpstr>
      <vt:lpstr>  Структура утренней гимнастики.</vt:lpstr>
      <vt:lpstr>Вводная часть утренней гимнастики</vt:lpstr>
      <vt:lpstr>Формы проведения утренней гимнастики</vt:lpstr>
      <vt:lpstr>Зарядка в стихах «Принцесса» </vt:lpstr>
      <vt:lpstr>Зарядка по словам песенки </vt:lpstr>
      <vt:lpstr>Зарядка с загадкой</vt:lpstr>
      <vt:lpstr>Зарядка  – игра «Бабушка купи…»</vt:lpstr>
      <vt:lpstr>Зарядка –  массаж  «Лягушата»   (М.Ю. Картушина)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Юлия</dc:creator>
  <cp:lastModifiedBy>User</cp:lastModifiedBy>
  <cp:revision>27</cp:revision>
  <dcterms:created xsi:type="dcterms:W3CDTF">2018-12-01T06:51:00Z</dcterms:created>
  <dcterms:modified xsi:type="dcterms:W3CDTF">2026-01-29T03:49:21Z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56E8D83979704836917F3E020BF9108B_13</vt:lpwstr>
  </property>
  <property fmtid="{D5CDD505-2E9C-101B-9397-08002B2CF9AE}" pid="3" name="KSOProductBuildVer">
    <vt:lpwstr>1049-12.2.0.23196</vt:lpwstr>
  </property>
</Properties>
</file>