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EBC08E-3A43-4220-B8EA-3426E721FE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1AF63B2-665D-4C58-90D3-69504E2565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985CFBF-1915-4B9B-B808-DE651EB6E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445D7-FB11-4EC8-B8CA-E411BF48D4F2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1B92925-6FF4-4D8F-B705-6984BFD60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5285EA7-D028-42A3-8F29-E58ED61051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3BBB-E909-4A93-BA95-C0B9BE97B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4874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B0B17C-9978-4BB5-8087-785E9FB52C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BD7E90F-8527-4373-B370-49FD200D51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2DAB147-5D18-46ED-8E35-AEBCE2A62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445D7-FB11-4EC8-B8CA-E411BF48D4F2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D24CD1A-7FD8-46B0-B41B-21EA10AEF5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C820FE6-8969-4400-90A8-67D7239398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3BBB-E909-4A93-BA95-C0B9BE97B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1794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2C0357-C250-445E-8865-56C464BEA9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2624042-9E6D-417D-B9CA-29F19D41D8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0519B5E-CC7C-4356-9170-0478B2BF2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445D7-FB11-4EC8-B8CA-E411BF48D4F2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132BC9D-7FAA-4BE3-8B87-4B9A87DD16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8EF22F1-D08A-492F-AE4F-8E703BDA28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3BBB-E909-4A93-BA95-C0B9BE97B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286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F0284B-B00D-41A5-B488-BF1A7C939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DDB035E-56CA-4967-8A00-B48C0CD170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D01E63C-B91D-48B2-8B36-D8A5A76D1C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BBFC63D-AAB4-4375-AB15-03B738C25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445D7-FB11-4EC8-B8CA-E411BF48D4F2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5E62EEB-48D6-46F3-A7A4-FEFDC58C80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572E9B6-7E9F-4BE0-8EA3-C9EBEFEE6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3BBB-E909-4A93-BA95-C0B9BE97B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72600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949B15-1002-4606-91E2-13A96D3384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4323E0B-16EB-4314-A089-646590317A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32A6DD9-8225-44C6-A11F-545AF529EB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6689FAB-1BEA-4351-AA45-B358FF6EAF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0E65F4E-F3F6-4C19-B7F0-6148D3AFB3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BBF6B92-BDB7-46AE-A1D0-058C778EFD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445D7-FB11-4EC8-B8CA-E411BF48D4F2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6589ABC-F061-4970-9738-A8D7E5574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2801E79-BEA8-4E11-98A0-491735E7A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3BBB-E909-4A93-BA95-C0B9BE97B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7769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6C259B-B300-484C-BC32-49469CF81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A7FAC0-B423-4CCC-8E1A-EDCA72737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445D7-FB11-4EC8-B8CA-E411BF48D4F2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0FC4E18-DF50-48D4-80B9-3828FE3C2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6693838-E578-4BCF-BF35-4F382FD93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3BBB-E909-4A93-BA95-C0B9BE97B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46883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CF6FFF7-5691-49E0-B617-64E8F9BA4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445D7-FB11-4EC8-B8CA-E411BF48D4F2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2B4CEFE-186B-42F8-9789-315851D47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BCD0941-A588-464E-B492-5B9D1DBFE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3BBB-E909-4A93-BA95-C0B9BE97B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2387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9CF96D-DF1B-4D27-8A34-D4845208EB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788E1FB-C604-452B-B96B-5A1944192A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FA71622-01D6-41C4-A206-BE5117D913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28D4454-1915-4535-8CB4-B7B164288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445D7-FB11-4EC8-B8CA-E411BF48D4F2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C70DA27-24DA-406F-9FB2-7EF6F9EFE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931C04-CA45-4200-8667-41A422CBA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3BBB-E909-4A93-BA95-C0B9BE97B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5333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859D37-018A-4CA7-9FAD-999717D56D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B0031084-5A01-404A-8FE7-CB5749AF1C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35C9D4F-C009-4746-B37C-4146354611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C160621-DEB8-472B-8035-7448D8F57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445D7-FB11-4EC8-B8CA-E411BF48D4F2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2E432F6-C42F-483C-9C8E-2B006E94E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F539A47-B044-43F8-A105-463A721848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3BBB-E909-4A93-BA95-C0B9BE97B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8680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6B55A4-53C5-475B-B788-AF691C44A4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8E71A83-AC93-4575-86C0-B1C6F0C831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CC65A84-68D5-4387-8B34-4A01D2983C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445D7-FB11-4EC8-B8CA-E411BF48D4F2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0432F52-72E7-479A-B86F-9E46406A7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7F57D5F-308A-4B0B-B697-4F858333C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3BBB-E909-4A93-BA95-C0B9BE97B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4199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6CCF056-3D67-4D82-926E-E1B4E60642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48BDF76-AE98-4B17-9347-D5CACE4276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6A55A91-37E3-446D-9DA0-4379B365A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445D7-FB11-4EC8-B8CA-E411BF48D4F2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A126C54-C6B5-4D66-AF22-B6351AC0A6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7A9C23A-1AA6-443C-9194-879BC86128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3BBB-E909-4A93-BA95-C0B9BE97B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8491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BBBA43-9243-4BCB-9FDD-221793780F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AC9B0AC-2732-46C9-88BA-4D370DD68B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AF178AD-2A40-4713-9632-5E2DD461C5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C445D7-FB11-4EC8-B8CA-E411BF48D4F2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F77BEBA-6F14-40B2-B7C5-904CC0BD67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A479E4D-BBF2-49ED-8682-6BD6B27770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A23BBB-E909-4A93-BA95-C0B9BE97B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9451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D6BEDE5-C835-4AF9-945E-50A9633EF8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281" y="1283516"/>
            <a:ext cx="4372587" cy="471041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F77553D-9882-4E78-A996-1ED1DCF83E4C}"/>
              </a:ext>
            </a:extLst>
          </p:cNvPr>
          <p:cNvSpPr txBox="1"/>
          <p:nvPr/>
        </p:nvSpPr>
        <p:spPr>
          <a:xfrm>
            <a:off x="2580574" y="212092"/>
            <a:ext cx="59310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казенное дошкольное учреждение  детский сад «Теремок»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B4E431-2031-4592-A17F-40E146F2F498}"/>
              </a:ext>
            </a:extLst>
          </p:cNvPr>
          <p:cNvSpPr txBox="1"/>
          <p:nvPr/>
        </p:nvSpPr>
        <p:spPr>
          <a:xfrm>
            <a:off x="6216241" y="1996580"/>
            <a:ext cx="4932727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002060"/>
                </a:solidFill>
              </a:rPr>
              <a:t>«Профессии моей семьи»</a:t>
            </a: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подготовили: воспитанники подготовительной группы компенсирующей направленности «Почемучки»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1168A8A-A792-4DA4-8DB8-2A98E7ADED71}"/>
              </a:ext>
            </a:extLst>
          </p:cNvPr>
          <p:cNvSpPr txBox="1"/>
          <p:nvPr/>
        </p:nvSpPr>
        <p:spPr>
          <a:xfrm>
            <a:off x="5217952" y="6304218"/>
            <a:ext cx="35653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г. Ленск 2024</a:t>
            </a:r>
          </a:p>
        </p:txBody>
      </p:sp>
    </p:spTree>
    <p:extLst>
      <p:ext uri="{BB962C8B-B14F-4D97-AF65-F5344CB8AC3E}">
        <p14:creationId xmlns:p14="http://schemas.microsoft.com/office/powerpoint/2010/main" val="9906288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6E16ABB-A271-4C55-8F1A-BF80FFE800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483" y="260059"/>
            <a:ext cx="6031684" cy="298648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A303716-F60E-48CE-9B93-270FAB3B7D25}"/>
              </a:ext>
            </a:extLst>
          </p:cNvPr>
          <p:cNvSpPr txBox="1"/>
          <p:nvPr/>
        </p:nvSpPr>
        <p:spPr>
          <a:xfrm>
            <a:off x="1551963" y="3611462"/>
            <a:ext cx="843932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Папа Асель.</a:t>
            </a:r>
          </a:p>
          <a:p>
            <a:pPr algn="ctr"/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Спартак Викторович.</a:t>
            </a:r>
          </a:p>
          <a:p>
            <a:pPr algn="ctr"/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сельского хозяйства «Ленское УСХ» МО «Ленский Район»</a:t>
            </a:r>
          </a:p>
          <a:p>
            <a:pPr algn="ctr"/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Разрабатывает стратегии, планирует развитие сельского хозяйства, привлекает инвестиции, помогает фермерам получить субсидии, кредиты, обучение. </a:t>
            </a:r>
          </a:p>
        </p:txBody>
      </p:sp>
    </p:spTree>
    <p:extLst>
      <p:ext uri="{BB962C8B-B14F-4D97-AF65-F5344CB8AC3E}">
        <p14:creationId xmlns:p14="http://schemas.microsoft.com/office/powerpoint/2010/main" val="1591667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0BF985D-977C-4DB2-890E-95652AF242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839" y="276838"/>
            <a:ext cx="10637241" cy="648468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B463A0D-BE8E-4285-A918-DCAB09822EE7}"/>
              </a:ext>
            </a:extLst>
          </p:cNvPr>
          <p:cNvSpPr txBox="1"/>
          <p:nvPr/>
        </p:nvSpPr>
        <p:spPr>
          <a:xfrm>
            <a:off x="578839" y="3783435"/>
            <a:ext cx="265931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Мира</a:t>
            </a:r>
          </a:p>
          <a:p>
            <a:pPr algn="ctr"/>
            <a:r>
              <a:rPr 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Папа  Александр Владимирович</a:t>
            </a:r>
          </a:p>
        </p:txBody>
      </p:sp>
    </p:spTree>
    <p:extLst>
      <p:ext uri="{BB962C8B-B14F-4D97-AF65-F5344CB8AC3E}">
        <p14:creationId xmlns:p14="http://schemas.microsoft.com/office/powerpoint/2010/main" val="3089566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E61BA79-005A-4AAA-9799-4EE1FAE90A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198" y="679651"/>
            <a:ext cx="3857625" cy="501661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834D97E-8399-4301-867B-640AFB00D393}"/>
              </a:ext>
            </a:extLst>
          </p:cNvPr>
          <p:cNvSpPr txBox="1"/>
          <p:nvPr/>
        </p:nvSpPr>
        <p:spPr>
          <a:xfrm>
            <a:off x="4899171" y="679509"/>
            <a:ext cx="496628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Вероника.</a:t>
            </a:r>
          </a:p>
          <a:p>
            <a:pPr algn="ctr"/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Папа Юрий Михайлович – работает санитаром.</a:t>
            </a:r>
          </a:p>
          <a:p>
            <a:pPr algn="ctr"/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обязанности санитара в больнице:</a:t>
            </a:r>
          </a:p>
          <a:p>
            <a:pPr algn="ctr"/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Уборка и дезинфекция помещений. Ежедневная уборка палат, операционных и других медицинских помещений, дезинфекция оборудования и инструментов. </a:t>
            </a:r>
          </a:p>
          <a:p>
            <a:pPr algn="ctr"/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Уход за пациентами. Помощь в перемещении пациентов (перекладывание на кровати, сопровождение в другие отделения), проведение гигиенических процедур (умывание, смена белья). </a:t>
            </a:r>
          </a:p>
          <a:p>
            <a:pPr algn="ctr"/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Транспортировка. Перевозка пациентов на каталках и колясках, доставка медикаментов и материалов между отделениями. </a:t>
            </a:r>
          </a:p>
          <a:p>
            <a:pPr algn="ctr"/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Поддержка медицинского персонала. Помощь медицинским сёстрам и врачам при проведении процедур. </a:t>
            </a:r>
          </a:p>
          <a:p>
            <a:pPr algn="ctr"/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Сбор и утилизация медицинских отходов. </a:t>
            </a:r>
          </a:p>
          <a:p>
            <a:pPr algn="ctr"/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Круг обязанностей санитара может варьироваться в зависимости от отделения, в котором он работает. </a:t>
            </a:r>
          </a:p>
        </p:txBody>
      </p:sp>
    </p:spTree>
    <p:extLst>
      <p:ext uri="{BB962C8B-B14F-4D97-AF65-F5344CB8AC3E}">
        <p14:creationId xmlns:p14="http://schemas.microsoft.com/office/powerpoint/2010/main" val="8554345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70E5676-B6A2-4551-8EA5-EAB4C6D56D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859" y="224406"/>
            <a:ext cx="6761527" cy="32045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3380A70-4C73-4022-81FF-B4DFEF9E8975}"/>
              </a:ext>
            </a:extLst>
          </p:cNvPr>
          <p:cNvSpPr txBox="1"/>
          <p:nvPr/>
        </p:nvSpPr>
        <p:spPr>
          <a:xfrm>
            <a:off x="1744910" y="3716323"/>
            <a:ext cx="6862195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Кирилл.</a:t>
            </a:r>
          </a:p>
          <a:p>
            <a:pPr algn="ct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Папа  Евгений Николаевич .</a:t>
            </a:r>
          </a:p>
          <a:p>
            <a:pPr algn="ct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Водитель - экспедитор. В его обязанности входит:</a:t>
            </a:r>
          </a:p>
          <a:p>
            <a:pPr algn="ct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машины к поездке ( водитель должен подготовить машину к работе: заправить её, завести мотор), должен быть внимателен на дороге.</a:t>
            </a:r>
          </a:p>
          <a:p>
            <a:pPr algn="ct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Аккуратная загрузка продуктов: овощи и фрукты аккуратно складывают в деревянные ящики или в картонные коробки, чтобы они не помялись, развозит продукты сразу в несколько магазинов, выгружает товар. 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4593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BB694D2-8CA2-489D-9D77-F11047FA26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802" y="88479"/>
            <a:ext cx="7743038" cy="323356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C5C3A9B-896A-4B0B-8C09-7F6EDF426507}"/>
              </a:ext>
            </a:extLst>
          </p:cNvPr>
          <p:cNvSpPr txBox="1"/>
          <p:nvPr/>
        </p:nvSpPr>
        <p:spPr>
          <a:xfrm>
            <a:off x="2567031" y="3429000"/>
            <a:ext cx="669441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Дима.</a:t>
            </a:r>
          </a:p>
          <a:p>
            <a:pPr algn="ctr"/>
            <a:r>
              <a:rPr lang="ru-RU" sz="200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 Елена </a:t>
            </a:r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Леонидовна – домохозяйка (в д/о)</a:t>
            </a:r>
          </a:p>
          <a:p>
            <a:pPr algn="ctr"/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Домохозяйка — женщина ведущая хозяйство своей семьи. В частности домохозяйки совершают домашнюю уборку, покупки, приготовление пищи, надзор и воспитание детей, слежение за чистотой дома, одежды и подопечных.</a:t>
            </a: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038400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302</Words>
  <Application>Microsoft Office PowerPoint</Application>
  <PresentationFormat>Широкоэкранный</PresentationFormat>
  <Paragraphs>31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Никита</dc:creator>
  <cp:lastModifiedBy>Никита</cp:lastModifiedBy>
  <cp:revision>2</cp:revision>
  <cp:lastPrinted>2024-11-10T07:41:11Z</cp:lastPrinted>
  <dcterms:created xsi:type="dcterms:W3CDTF">2024-11-10T06:59:34Z</dcterms:created>
  <dcterms:modified xsi:type="dcterms:W3CDTF">2024-12-18T02:56:44Z</dcterms:modified>
</cp:coreProperties>
</file>