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2" r:id="rId6"/>
    <p:sldId id="267" r:id="rId7"/>
    <p:sldId id="274" r:id="rId8"/>
    <p:sldId id="275" r:id="rId9"/>
    <p:sldId id="273" r:id="rId10"/>
    <p:sldId id="272" r:id="rId11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324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303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161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092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951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460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694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763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546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375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01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1C4F6-F3F3-4486-B2DA-05AAE0CCEB32}" type="datetimeFigureOut">
              <a:rPr lang="ru-RU" smtClean="0"/>
              <a:t>16.06.2021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8090A-1E71-48E1-A866-EFCF381B9B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737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2596" y="1250302"/>
            <a:ext cx="6615404" cy="7637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00"/>
              </a:spcAft>
            </a:pPr>
            <a:endParaRPr lang="ru-RU" sz="1200" b="1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00"/>
              </a:spcAft>
            </a:pPr>
            <a:endParaRPr lang="ru-RU" sz="1200" b="1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16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endParaRPr lang="ru-RU" sz="1600" dirty="0">
              <a:latin typeface="Times New Roman" panose="02020603050405020304" pitchFamily="18" charset="0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16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«Детский сад № 120»</a:t>
            </a:r>
            <a:endParaRPr lang="ru-RU" sz="1600" dirty="0">
              <a:latin typeface="Times New Roman" panose="02020603050405020304" pitchFamily="18" charset="0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16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00"/>
              </a:spcAft>
            </a:pPr>
            <a:endParaRPr lang="ru-RU" sz="1200" b="1" i="1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00"/>
              </a:spcAft>
            </a:pPr>
            <a:endParaRPr lang="ru-RU" sz="1200" b="1" i="1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b="1" i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Создание условий для </a:t>
            </a:r>
          </a:p>
          <a:p>
            <a:pPr algn="ctr">
              <a:lnSpc>
                <a:spcPct val="107000"/>
              </a:lnSpc>
            </a:pPr>
            <a:r>
              <a:rPr lang="ru-RU" b="1" i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физкультурно-оздоровительной работы с дошкольниками</a:t>
            </a:r>
            <a:endParaRPr lang="ru-RU" sz="1050" i="1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b="1" i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(консультация</a:t>
            </a:r>
            <a:r>
              <a:rPr lang="ru-RU" b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)</a:t>
            </a:r>
            <a:endParaRPr lang="ru-RU" sz="1050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b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                                                                            </a:t>
            </a:r>
            <a:r>
              <a:rPr lang="ru-RU" sz="14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Выполнила: воспитатель Петрова Т.В</a:t>
            </a: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ru-RU" sz="1200" b="1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86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5" name="Прямоугольник 4"/>
          <p:cNvSpPr/>
          <p:nvPr/>
        </p:nvSpPr>
        <p:spPr>
          <a:xfrm>
            <a:off x="471489" y="1791478"/>
            <a:ext cx="5915024" cy="5220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           Человеческое дитя — здоровое развитое…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Это не только идеал и абстрактная ценность,</a:t>
            </a:r>
          </a:p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но и практически достижимая норма жизни.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 Дошкольный возраст — самое благоприятное время для выработки правильных привычек, которые в сочетании с обучением дошкольников приемам совершенствования и сохранения здоровья приведут к положительным результатам.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Главная задача персонала дошкольных учреждений и родителей — выработать у детей разумное отношение к своему организму, привить необходимые санитарно-гигиенические навыки, научить вести здоровый образ жизни с раннего детства. Каждый ребенок должен понимать, как важно с детства  избегать  факторы  риска для здоровья, выбрать стиль поведения, не наносящий ущерб физическому и психическому состоянию</a:t>
            </a:r>
            <a:r>
              <a:rPr lang="ru-RU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220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3" name="Прямоугольник 2"/>
          <p:cNvSpPr/>
          <p:nvPr/>
        </p:nvSpPr>
        <p:spPr>
          <a:xfrm>
            <a:off x="471489" y="1810139"/>
            <a:ext cx="5915024" cy="429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. Самое главное для растущего организма дошкольного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@Microsoft YaHei UI" panose="020B0503020204020204" pitchFamily="34" charset="-122"/>
              </a:rPr>
              <a:t>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возраста является двигательная активность. Это естественная потребность в движении. Современные здоровье-сберегающие технологии используемые в нашем дошкольном учреждении отражают две линии оздоровительно – развивающей работы: приобщение детей к физической культуре и использование развивающих форм оздоровительной работы.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i="1" u="sng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 работе с детьми необходимо соблюдать следующее:</a:t>
            </a:r>
            <a:endParaRPr lang="ru-RU" sz="1600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1. Физическая нагрузка должна быть адекватна возрасту, полу ребенка, уровню физического развития, и группе здоровья.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2. Необходимо сочетание двигательной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@Microsoft YaHei UI" panose="020B0503020204020204" pitchFamily="34" charset="-122"/>
              </a:rPr>
              <a:t>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активности  с  закаливающими  процедурами.</a:t>
            </a:r>
            <a:endParaRPr lang="ru-RU" sz="1600" dirty="0">
              <a:effectLst/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414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3" name="Прямоугольник 2"/>
          <p:cNvSpPr/>
          <p:nvPr/>
        </p:nvSpPr>
        <p:spPr>
          <a:xfrm>
            <a:off x="471488" y="1306286"/>
            <a:ext cx="5500104" cy="5345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З. Обязательное включение в комплекс физического воспитания классических оздоровительных техник в игровой форме (релаксации, дыхательной и пальчиковой гимнастики, гимнастики для глаз).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4. Проведение циклических движений для повышения выносливости (медленный бег, продолжительная ходьба).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Утренняя гимнастика - это заряд бодрости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@Microsoft YaHei UI" panose="020B0503020204020204" pitchFamily="34" charset="-122"/>
              </a:rPr>
              <a:t>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на весь день. Разнообразие форм проведения утренней  гимнастики  способствует формированию  интереса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детей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к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ней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:</a:t>
            </a:r>
            <a:endParaRPr lang="ru-RU" sz="1600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оздоровительный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(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дозированный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) 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бег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;</a:t>
            </a:r>
            <a:endParaRPr lang="ru-RU" sz="1600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дыхательная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гимнастика и игры</a:t>
            </a:r>
            <a:r>
              <a:rPr lang="en-US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;</a:t>
            </a:r>
            <a:endParaRPr lang="ru-RU" sz="1600" dirty="0"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упражнения на коррекцию осанки и стопы  и  народные подвижные игры;</a:t>
            </a: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гимнастика в сюжетной форме с предметами и без них;</a:t>
            </a: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гимнастика по интересам  и игры по желанию детей.</a:t>
            </a:r>
            <a:endParaRPr lang="ru-RU" sz="1600" dirty="0">
              <a:effectLst/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150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5" name="Прямоугольник 4"/>
          <p:cNvSpPr/>
          <p:nvPr/>
        </p:nvSpPr>
        <p:spPr>
          <a:xfrm>
            <a:off x="471487" y="1850571"/>
            <a:ext cx="5915025" cy="3764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Особое значение в воспитании здорового ребенка,  необходимо  придавать  развитию движений и физической культуры детей на физкультурных занятиях. Форма организации занятий гибка и разнообразна (фронтальные,  подгрупповые, индивидуальные, в спортзале, в группе, на воздухе). Физкультурные занятия, сохраняя традиционную структуру, проводятся в сюжетной (игровой) форме и включают в себя такие элементы: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дыхательные упражнения, 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упражнения на коррекцию осанки и стопы,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веселый тренинг и элементы </a:t>
            </a:r>
            <a:r>
              <a:rPr lang="ru-RU" sz="1600" dirty="0" err="1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психогимнастики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Причем в каждом  возрастном периоде физкультурные занятия имеют разную направленность:</a:t>
            </a:r>
            <a:endParaRPr lang="ru-RU" sz="1600" dirty="0">
              <a:effectLst/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12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5" name="Прямоугольник 4"/>
          <p:cNvSpPr/>
          <p:nvPr/>
        </p:nvSpPr>
        <p:spPr>
          <a:xfrm>
            <a:off x="631371" y="1646839"/>
            <a:ext cx="5755142" cy="339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488" y="1646838"/>
            <a:ext cx="5915025" cy="4818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малышам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они должны доставлять удовольствие, научить их ориентироваться в пространстве, правильно работать с оборудованием;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 среднем возрасте 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развить физические качества (скорость, выносливость, силу);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 старших группах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- сформировать потребность в движении, развить двигательные способности и самостоятельность.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Чтобы физкультурные занятия были эффективны, при их проведении  необходимо  придерживаться следующих условий: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построение занятий в соответствии с задачами на данный период, уровнем подготовленности детей;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использование различных способов организации детей для выполнения упражнений с целью увеличения двигательной активности;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распределение нагрузки на организм на протяжении всего занятия;</a:t>
            </a:r>
          </a:p>
        </p:txBody>
      </p:sp>
    </p:spTree>
    <p:extLst>
      <p:ext uri="{BB962C8B-B14F-4D97-AF65-F5344CB8AC3E}">
        <p14:creationId xmlns:p14="http://schemas.microsoft.com/office/powerpoint/2010/main" val="100213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3" name="Прямоугольник 2"/>
          <p:cNvSpPr/>
          <p:nvPr/>
        </p:nvSpPr>
        <p:spPr>
          <a:xfrm>
            <a:off x="471489" y="1393372"/>
            <a:ext cx="5668056" cy="5361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использование разнообразного спортивного инвентаря, музыкального сопровождения, повышающих эмоциональное состояние и активность детей.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 комплексе закаливающих средств, оберегающих нервную систему детей от перегрузок, особую роль играет правильно организованный дневной сон. В связи с этим   необходимо  использовать два правила: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- обеспечить в момент подготовки детей ко сну спокойную обстановку. Исключить шумные игры за 30 минут до сна.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- проветривать спальное помещение перед сном со снижением температуры на 3-5 градусов.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Одной из самых действенных закаливающих процедур в повседневной жизни является прогулка.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Воспитание потребности в здоровом образе жизни осуществляется по нескольким направлениям. Одно из направлений  программы  по воспитанию у детей потребности в здоровом образе жизни – </a:t>
            </a:r>
            <a:endParaRPr lang="ru-RU" sz="1600" dirty="0">
              <a:effectLst/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023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3" name="Прямоугольник 2"/>
          <p:cNvSpPr/>
          <p:nvPr/>
        </p:nvSpPr>
        <p:spPr>
          <a:xfrm>
            <a:off x="471489" y="1393370"/>
            <a:ext cx="5602740" cy="5361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формирование культурно-гигиенических навыков  (полоскать рот после приема пищи; ежедневно мыть лицо, шею, руки до локтя; ежедневно бегать в медленном темпе, разминаться после пробуждения, уметь избегать опасности, мыть руки перед едой и после посещения туалета).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На базе нашего дошкольного учреждения созданы все условия для полноценного физического развития и оздоровления детей. В детском саду имеется необходимое спортивное оборудование. Для развития физических качеств, формирования двигательных умений и навыков, воспитания потребности в самостоятельных занятиях физическими упражнениями в каждой возрастной группе оборудованы физкультурные уголки: в них есть весь необходимый материал для самостоятельной двигательной деятельности, атрибуты для подвижных игр, физкультурное оборудование для гимнастики после сна. </a:t>
            </a:r>
            <a:endParaRPr lang="ru-RU" sz="1600" dirty="0">
              <a:effectLst/>
              <a:latin typeface="@Microsoft YaHei UI" panose="020B0503020204020204" pitchFamily="34" charset="-122"/>
              <a:ea typeface="@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286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3" name="Прямоугольник 2"/>
          <p:cNvSpPr/>
          <p:nvPr/>
        </p:nvSpPr>
        <p:spPr>
          <a:xfrm>
            <a:off x="471489" y="1262744"/>
            <a:ext cx="5689826" cy="5921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@Microsoft YaHei UI" panose="020B0503020204020204" pitchFamily="34" charset="-122"/>
                <a:cs typeface="Times New Roman" panose="02020603050405020304" pitchFamily="18" charset="0"/>
              </a:rPr>
              <a:t>. </a:t>
            </a: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Дети под руководством воспитателей и самостоятельно получают элементарные навыки по формированию своего здоровья.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 На занятиях активно используется музыкальное сопровождения, игровые методы обучения. Формами организации здоровье сберегающей работы в нашем детском саду являются не только физкультурные занятия, но и самостоятельная деятельность детей, подвижные игры, утренняя гимнастика, физминутки, упражнения после дневного сна в сочетании с закаливающими процедурами, прогулки, досуги, спортивные праздники. Безусловно, здоровый образ жизни не мыслим без рационального и разнообразного питания. Родители наших воспитанников являются помощниками в работе сохранения и укрепления детей.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Совместная работа педагогов ДОУ и родителей по физическому воспитанию и развитию ребёнка  выработала у детей устойчивый интерес и потребность в здоровом образе жизни, в системных занятиях физической культурой и спортом. </a:t>
            </a:r>
          </a:p>
        </p:txBody>
      </p:sp>
    </p:spTree>
    <p:extLst>
      <p:ext uri="{BB962C8B-B14F-4D97-AF65-F5344CB8AC3E}">
        <p14:creationId xmlns:p14="http://schemas.microsoft.com/office/powerpoint/2010/main" val="1002118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</p:spPr>
      </p:pic>
      <p:sp>
        <p:nvSpPr>
          <p:cNvPr id="3" name="Прямоугольник 2"/>
          <p:cNvSpPr/>
          <p:nvPr/>
        </p:nvSpPr>
        <p:spPr>
          <a:xfrm>
            <a:off x="471489" y="1959429"/>
            <a:ext cx="5689826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@Microsoft YaHei UI" panose="020B0503020204020204" pitchFamily="34" charset="-122"/>
                <a:ea typeface="@Microsoft YaHei UI" panose="020B0503020204020204" pitchFamily="34" charset="-122"/>
                <a:cs typeface="Times New Roman" panose="02020603050405020304" pitchFamily="18" charset="0"/>
              </a:rPr>
              <a:t>О здоровье дошколят надо заботиться всерьёз, ведь здоровье никому нельзя дать и подарить, его нужно сохранять и укреплять. </a:t>
            </a:r>
          </a:p>
        </p:txBody>
      </p:sp>
    </p:spTree>
    <p:extLst>
      <p:ext uri="{BB962C8B-B14F-4D97-AF65-F5344CB8AC3E}">
        <p14:creationId xmlns:p14="http://schemas.microsoft.com/office/powerpoint/2010/main" val="649669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983</Words>
  <Application>Microsoft Office PowerPoint</Application>
  <PresentationFormat>Лист A4 (210x297 мм)</PresentationFormat>
  <Paragraphs>66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@Microsoft YaHei UI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МБДОУ № 120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SPecialiST</dc:creator>
  <cp:lastModifiedBy>Пользователь</cp:lastModifiedBy>
  <cp:revision>9</cp:revision>
  <dcterms:created xsi:type="dcterms:W3CDTF">2016-04-19T10:25:09Z</dcterms:created>
  <dcterms:modified xsi:type="dcterms:W3CDTF">2021-06-16T12:59:26Z</dcterms:modified>
</cp:coreProperties>
</file>