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89" r:id="rId5"/>
    <p:sldId id="291" r:id="rId6"/>
    <p:sldId id="293" r:id="rId7"/>
    <p:sldId id="295" r:id="rId8"/>
    <p:sldId id="298" r:id="rId9"/>
    <p:sldId id="300" r:id="rId10"/>
    <p:sldId id="303" r:id="rId11"/>
    <p:sldId id="305" r:id="rId12"/>
    <p:sldId id="314" r:id="rId13"/>
    <p:sldId id="318" r:id="rId14"/>
    <p:sldId id="321" r:id="rId15"/>
    <p:sldId id="324" r:id="rId16"/>
    <p:sldId id="327" r:id="rId17"/>
    <p:sldId id="330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9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811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6411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852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197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5566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511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123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861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247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47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311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4232CE-8279-4232-BE79-196B9F5173C6}" type="datetimeFigureOut">
              <a:rPr lang="ru-RU" smtClean="0"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A98AC-E2FD-4DD4-8801-85D0B9A67A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237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gif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&quot;день победы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80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714698" y="5063320"/>
            <a:ext cx="528168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0"/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1941 – 1945 </a:t>
            </a:r>
            <a:endParaRPr lang="ru-RU" sz="8000" b="1" cap="none" spc="0" dirty="0">
              <a:ln w="0"/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18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и по запросу &quot;военный фон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14651" y="545910"/>
            <a:ext cx="10317707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ВИРТУАЛЬНОЕ ПУТЕШЕСТВИЕ ПО ГОРОДАМ – ГЕРОЯМ  </a:t>
            </a:r>
            <a:endParaRPr lang="ru-RU" sz="66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86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3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Картинки по запросу &quot;жажда брест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43575" cy="337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Картинки по запросу &quot;монумент мужеств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575" y="3118394"/>
            <a:ext cx="6448425" cy="3739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4" name="Picture 6" descr="Картинки по запросу &quot;война в брест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574" y="0"/>
            <a:ext cx="6448425" cy="311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Картинки по запросу &quot;война в брест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1851"/>
            <a:ext cx="5743574" cy="350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37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Картинки по запросу &quot;хатынь памятник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45910" cy="345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2" name="Picture 6" descr="Картинки по запросу &quot;война в минске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340" y="3452884"/>
            <a:ext cx="6191250" cy="3405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Картинки по запросу &quot;война в минск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910" y="0"/>
            <a:ext cx="6046090" cy="325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Картинки по запросу &quot;монумент победы в минск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910" y="3029803"/>
            <a:ext cx="6046090" cy="395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9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Картинки по запросу &quot;форсирование днепра&quot;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1565"/>
            <a:ext cx="5928604" cy="3896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Картинки по запросу &quot;форсирование днепр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7783" y="0"/>
            <a:ext cx="6274217" cy="3534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Картинки по запросу &quot;форсирование днепра и родина мать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604" y="3534770"/>
            <a:ext cx="6263396" cy="3323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2" name="Picture 8" descr="Картинки по запросу &quot;памятник славы киев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17783" cy="296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6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Картинки по запросу &quot;курган бессмертия смоленск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646540" cy="328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6" name="Picture 4" descr="Картинки по запросу &quot;вечный огонь в сквере памяти смоленск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540" y="3180643"/>
            <a:ext cx="6545460" cy="367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8" name="Picture 6" descr="Картинки по запросу &quot;война в смоленск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9111"/>
            <a:ext cx="5646540" cy="3568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0" name="Picture 8" descr="Картинки по запросу &quot;война в смоленск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6540" y="0"/>
            <a:ext cx="6545460" cy="318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95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Картинки по запросу &quot;69 истребители одесс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45707" cy="332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Картинки по запросу &quot;народные мстители памятник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707" y="2739966"/>
            <a:ext cx="6446293" cy="4118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6" name="Picture 6" descr="Картинки по запросу &quot;вов в одесс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707" y="0"/>
            <a:ext cx="6446293" cy="2739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8" name="Picture 8" descr="Картинки по запросу &quot;вов в одесс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9219"/>
            <a:ext cx="5745707" cy="352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98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Картинки по запросу &quot;поклонная гора побед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5568287" cy="363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2" name="Picture 4" descr="Картинки по запросу &quot;жуков памятник в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287" y="3048000"/>
            <a:ext cx="6623713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4" name="Picture 6" descr="Картинки по запросу &quot;вов в москв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635380"/>
            <a:ext cx="5568288" cy="322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6" name="Picture 8" descr="Картинки по запросу &quot;вов в москв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286" y="0"/>
            <a:ext cx="6623714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85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Картинки по запросу &quot;обелиск на берегу ладожского озер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5691117" cy="351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4" descr="Картинки по запросу &quot;родина мать на пискаревском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17" y="3041484"/>
            <a:ext cx="6500884" cy="381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2" name="Picture 6" descr="Картинки по запросу &quot;вов в ленинград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16" y="0"/>
            <a:ext cx="6500884" cy="304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4" name="Picture 8" descr="Картинки по запросу &quot;вов в ленинград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13873"/>
            <a:ext cx="5691116" cy="335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981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Картинки по запросу &quot;мемориал в честь защитников тулы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296"/>
            <a:ext cx="5581934" cy="379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&quot;тульский рабочий полк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935" y="2701653"/>
            <a:ext cx="6610066" cy="4156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Картинки по запросу &quot;тульский рабочий полк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6961"/>
            <a:ext cx="5581934" cy="309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Картинки по запросу &quot;вов в тул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934" y="-27296"/>
            <a:ext cx="6610066" cy="272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222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Картинки по запросу &quot;памятник матрос и солдат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59857" cy="363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Картинки по запросу &quot;штык парус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857" y="3600450"/>
            <a:ext cx="5832143" cy="325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Картинки по запросу &quot;вов в севастопол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856" y="0"/>
            <a:ext cx="5832144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Картинки по запросу &quot;вов в севастопол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630304"/>
            <a:ext cx="6359855" cy="322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14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артинки по запросу &quot;аджимушкай каменоломн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05572" cy="350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Картинки по запросу &quot;эльтигенский десант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054" y="3507475"/>
            <a:ext cx="6030946" cy="335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Картинки по запросу &quot;вов в керчи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72" y="0"/>
            <a:ext cx="5886428" cy="350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Картинки по запросу &quot;вов в керчи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07474"/>
            <a:ext cx="6161055" cy="335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34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Картинки по запросу &quot;стоять насмерть волгоград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82435" cy="369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Картинки по запросу &quot;дом павловых волгоград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435" y="3253396"/>
            <a:ext cx="6009565" cy="3604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Картинки по запросу &quot;волгоргад бои вов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434" y="0"/>
            <a:ext cx="6009565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Картинки по запросу &quot;волгоргад бои вов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8549"/>
            <a:ext cx="6182434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511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Картинки по запросу &quot;рубеж обороны новороссийск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854890" cy="352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Картинки по запросу &quot;освободителям новороссийск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585" y="3289110"/>
            <a:ext cx="6351415" cy="356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Картинки по запросу &quot;вов новороссийс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0585" y="0"/>
            <a:ext cx="6389892" cy="328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Картинки по запросу &quot;вов новороссийс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497123"/>
            <a:ext cx="5840585" cy="336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811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артинки по запросу &quot;памятник воинам 6-й героической комсомольской батаре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387153" cy="359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Картинки по запросу &quot;анатолию бредову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153" y="3207224"/>
            <a:ext cx="5804848" cy="365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Картинки по запросу &quot;вов в мурманске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152" y="-31277"/>
            <a:ext cx="5804848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Картинки по запросу &quot;вов в мурманске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592775"/>
            <a:ext cx="6387154" cy="3401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38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&quot;75 лет победы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voennye-pesni-katyusha.-muzyka-m.blanter-slova-m.isakovskij_(Cool.DJ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46746" y="53760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05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0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9</Words>
  <Application>Microsoft Office PowerPoint</Application>
  <PresentationFormat>Широкоэкранный</PresentationFormat>
  <Paragraphs>2</Paragraphs>
  <Slides>17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Кузнецова</dc:creator>
  <cp:lastModifiedBy>Елена Кузнецова</cp:lastModifiedBy>
  <cp:revision>33</cp:revision>
  <dcterms:created xsi:type="dcterms:W3CDTF">2020-02-12T16:14:28Z</dcterms:created>
  <dcterms:modified xsi:type="dcterms:W3CDTF">2021-02-07T11:33:33Z</dcterms:modified>
</cp:coreProperties>
</file>