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4" r:id="rId4"/>
    <p:sldId id="273" r:id="rId5"/>
    <p:sldId id="283" r:id="rId6"/>
    <p:sldId id="275" r:id="rId7"/>
    <p:sldId id="276" r:id="rId8"/>
    <p:sldId id="277" r:id="rId9"/>
    <p:sldId id="278" r:id="rId10"/>
    <p:sldId id="279" r:id="rId11"/>
    <p:sldId id="280" r:id="rId12"/>
    <p:sldId id="284" r:id="rId13"/>
    <p:sldId id="282" r:id="rId14"/>
  </p:sldIdLst>
  <p:sldSz cx="9144000" cy="6858000" type="screen4x3"/>
  <p:notesSz cx="6888163" cy="100203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117" d="100"/>
          <a:sy n="117" d="100"/>
        </p:scale>
        <p:origin x="-23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75;&#1080;&#1084;&#1085;&#1072;&#1089;&#1090;&#1080;&#1082;&#1072;\&#1076;&#1077;&#1090;&#1089;&#1082;&#1080;&#1077;%20&#1087;&#1077;&#1089;&#1077;&#1085;&#1082;&#1080;%20-%20&#1087;&#1077;&#1089;&#1077;&#1085;&#1082;&#1072;%20&#1086;%20&#1084;&#1072;&#1084;&#1077;%20(www.hotplayer.ru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52400"/>
            <a:ext cx="9448800" cy="701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1524000"/>
            <a:ext cx="7696200" cy="46166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«Ах какая мама золотая прямо»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pic>
        <p:nvPicPr>
          <p:cNvPr id="5" name="детские песенки - песенка о маме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wheel spokes="2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600200" y="270269"/>
            <a:ext cx="7543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Мамины руки – тепло,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Мамины очи – светло,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Мамина сказка во сне, Мамины гены во мне,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Мамины мысли со мной,                                        Маме поклон мой земной.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User\Рабочий стол\Новая папка\.trashed-1647670779-IMG_20220217_131746.jpg"/>
          <p:cNvPicPr/>
          <p:nvPr/>
        </p:nvPicPr>
        <p:blipFill>
          <a:blip r:embed="rId3" cstate="print"/>
          <a:srcRect l="12273" r="14423"/>
          <a:stretch>
            <a:fillRect/>
          </a:stretch>
        </p:blipFill>
        <p:spPr bwMode="auto">
          <a:xfrm>
            <a:off x="3505200" y="2514601"/>
            <a:ext cx="21050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User\Рабочий стол\Новая папка\IMG_20220217_130549.jpg"/>
          <p:cNvPicPr/>
          <p:nvPr/>
        </p:nvPicPr>
        <p:blipFill>
          <a:blip r:embed="rId4" cstate="print"/>
          <a:srcRect l="3175" r="5079" b="3125"/>
          <a:stretch>
            <a:fillRect/>
          </a:stretch>
        </p:blipFill>
        <p:spPr bwMode="auto">
          <a:xfrm>
            <a:off x="6400800" y="3200400"/>
            <a:ext cx="2514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438400" y="256529"/>
            <a:ext cx="533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 словно солнца лучик,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Рядом с ней всегда тепло,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Маме дней желаю лучших,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всегда-всегда везло!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User\Рабочий стол\Новая папка\.trashed-1647670222-IMG20220217125546.jpg"/>
          <p:cNvPicPr/>
          <p:nvPr/>
        </p:nvPicPr>
        <p:blipFill>
          <a:blip r:embed="rId3" cstate="print"/>
          <a:srcRect l="20455" r="10341" b="17899"/>
          <a:stretch>
            <a:fillRect/>
          </a:stretch>
        </p:blipFill>
        <p:spPr bwMode="auto">
          <a:xfrm>
            <a:off x="6400800" y="2209800"/>
            <a:ext cx="2286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\Рабочий стол\Новая папка\.trashed-1647670144-IMG20220217125423.jpg"/>
          <p:cNvPicPr/>
          <p:nvPr/>
        </p:nvPicPr>
        <p:blipFill>
          <a:blip r:embed="rId4" cstate="print"/>
          <a:srcRect l="7612" t="7532" r="23468" b="16364"/>
          <a:stretch>
            <a:fillRect/>
          </a:stretch>
        </p:blipFill>
        <p:spPr bwMode="auto">
          <a:xfrm>
            <a:off x="2819400" y="2286000"/>
            <a:ext cx="2286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964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09800" y="248824"/>
            <a:ext cx="6096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Самая добрая, самая нежная,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Самая милая и безмятежная,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 любимая, солнце моё,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 счастьем трепещет, сердечко твоё!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User\Рабочий стол\Новая папка\.trashed-1647670296-IMG20220217130017.jpg"/>
          <p:cNvPicPr/>
          <p:nvPr/>
        </p:nvPicPr>
        <p:blipFill>
          <a:blip r:embed="rId3" cstate="print"/>
          <a:srcRect l="26582" t="9972" r="6203" b="26780"/>
          <a:stretch>
            <a:fillRect/>
          </a:stretch>
        </p:blipFill>
        <p:spPr bwMode="auto">
          <a:xfrm>
            <a:off x="6400800" y="2133600"/>
            <a:ext cx="21431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\Рабочий стол\Новая папка\IMG_20220217_1305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581400"/>
            <a:ext cx="23050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981200" y="-5301"/>
            <a:ext cx="6477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 самый лучший – надёжный  друг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 – самое дорогое, что у меня есть.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86000" y="1300988"/>
            <a:ext cx="4724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праздником любимые мамочки!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ser\Desktop\IMG20220218154108.jpg"/>
          <p:cNvPicPr/>
          <p:nvPr/>
        </p:nvPicPr>
        <p:blipFill>
          <a:blip r:embed="rId3" cstate="print"/>
          <a:srcRect t="9890" b="25092"/>
          <a:stretch>
            <a:fillRect/>
          </a:stretch>
        </p:blipFill>
        <p:spPr bwMode="auto">
          <a:xfrm>
            <a:off x="5029200" y="3276600"/>
            <a:ext cx="39020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IMG20220218154108.jpg"/>
          <p:cNvPicPr/>
          <p:nvPr/>
        </p:nvPicPr>
        <p:blipFill>
          <a:blip r:embed="rId4" cstate="print"/>
          <a:srcRect t="8348" b="25045"/>
          <a:stretch>
            <a:fillRect/>
          </a:stretch>
        </p:blipFill>
        <p:spPr bwMode="auto">
          <a:xfrm>
            <a:off x="609600" y="2743200"/>
            <a:ext cx="393827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304800"/>
            <a:ext cx="63246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Первое слово, Главное слово            В каждой судьбе. Мама Землю и Небо – Мир подарила                      Мне и тебе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Documents and Settings\User\Рабочий стол\Новая папка\.trashed-1647670855-IMG20220217091415.jpg"/>
          <p:cNvPicPr/>
          <p:nvPr/>
        </p:nvPicPr>
        <p:blipFill>
          <a:blip r:embed="rId4" cstate="print"/>
          <a:srcRect r="7394" b="13193"/>
          <a:stretch>
            <a:fillRect/>
          </a:stretch>
        </p:blipFill>
        <p:spPr bwMode="auto">
          <a:xfrm>
            <a:off x="6248400" y="3048000"/>
            <a:ext cx="25050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User\Рабочий стол\Новая папка\.trashed-1647664872-IMG20220217091526.jpg"/>
          <p:cNvPicPr/>
          <p:nvPr/>
        </p:nvPicPr>
        <p:blipFill>
          <a:blip r:embed="rId5" cstate="print"/>
          <a:srcRect t="11406"/>
          <a:stretch>
            <a:fillRect/>
          </a:stretch>
        </p:blipFill>
        <p:spPr bwMode="auto">
          <a:xfrm>
            <a:off x="3200400" y="2362200"/>
            <a:ext cx="23812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cut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0200" y="228600"/>
            <a:ext cx="7239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свете Добрых слов Живёт немало, Но всех добрее И нежней одно –                      Из двух слогов Простое слово                    «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ма-ма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                                                            И нету слов, Роднее, чем оно!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C:\Documents and Settings\User\Рабочий стол\Новая папка\.trashed-1647664846-IMG20220217091442.jpg"/>
          <p:cNvPicPr/>
          <p:nvPr/>
        </p:nvPicPr>
        <p:blipFill>
          <a:blip r:embed="rId3" cstate="print"/>
          <a:srcRect l="6826" t="4965" b="12564"/>
          <a:stretch>
            <a:fillRect/>
          </a:stretch>
        </p:blipFill>
        <p:spPr bwMode="auto">
          <a:xfrm>
            <a:off x="6096000" y="3048000"/>
            <a:ext cx="2438400" cy="270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Рабочий стол\Новая папка\.trashed-1647670033-IMG20220217125232.jpg"/>
          <p:cNvPicPr/>
          <p:nvPr/>
        </p:nvPicPr>
        <p:blipFill>
          <a:blip r:embed="rId4" cstate="print"/>
          <a:srcRect r="4888" b="5934"/>
          <a:stretch>
            <a:fillRect/>
          </a:stretch>
        </p:blipFill>
        <p:spPr bwMode="auto">
          <a:xfrm>
            <a:off x="2133600" y="2819400"/>
            <a:ext cx="23907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28800" y="228600"/>
            <a:ext cx="7010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 – это значит нежность, это ласка, доброта. Мама – это безмятежность, это радость, красота! Мама – это на ночь сказка, это утренний рассвет. Мама – это зелень лета, это снег, осенний лист. Мама – это лучик света, Мама – это значит жизнь!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Documents and Settings\User\Рабочий стол\Новая папка\.trashed-1647664863-IMG20220217091506.jpg"/>
          <p:cNvPicPr/>
          <p:nvPr/>
        </p:nvPicPr>
        <p:blipFill>
          <a:blip r:embed="rId3" cstate="print"/>
          <a:srcRect l="13752" t="11905" r="8308"/>
          <a:stretch>
            <a:fillRect/>
          </a:stretch>
        </p:blipFill>
        <p:spPr bwMode="auto">
          <a:xfrm>
            <a:off x="4038600" y="3429000"/>
            <a:ext cx="210883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User\Рабочий стол\Новая папка\.trashed-1647669640-IMG20220217091356.jpg"/>
          <p:cNvPicPr/>
          <p:nvPr/>
        </p:nvPicPr>
        <p:blipFill>
          <a:blip r:embed="rId4" cstate="print"/>
          <a:srcRect t="4043" b="27493"/>
          <a:stretch>
            <a:fillRect/>
          </a:stretch>
        </p:blipFill>
        <p:spPr bwMode="auto">
          <a:xfrm>
            <a:off x="6629400" y="2971800"/>
            <a:ext cx="22479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33600" y="228600"/>
            <a:ext cx="6400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Мама… Сколько в слове этом счастья, солнышка и света! Сколько нежности, добра, взгляда милого тепла. Будь же рядом ты вовек, дорогой мой человек!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Documents and Settings\User\Рабочий стол\Новая папка\.trashed-1647664858-IMG20220217091456.jpg"/>
          <p:cNvPicPr/>
          <p:nvPr/>
        </p:nvPicPr>
        <p:blipFill>
          <a:blip r:embed="rId3" cstate="print"/>
          <a:srcRect l="14437" t="23757" r="5542"/>
          <a:stretch>
            <a:fillRect/>
          </a:stretch>
        </p:blipFill>
        <p:spPr bwMode="auto">
          <a:xfrm>
            <a:off x="4724400" y="2590800"/>
            <a:ext cx="2286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47800" y="152400"/>
            <a:ext cx="7467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Голос ласковый и нежный, вьётся птицей надо мной. Как  легко и безмятежно рядом с мамочкой родной! Я возьму её за ручку, посмотрю в её глаза. Смех её прогонит тучку, упадёт дождя слеза. На колени к маме сяду и уютно обниму, слаще счастья мне не надо, ничего я не боюсь.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User\Рабочий стол\IMG-20201106-WA00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276600"/>
            <a:ext cx="2590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1200" y="685800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752600" y="202421"/>
            <a:ext cx="6400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Мамина улыбка – лучшая на свете!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ней таится много ласки и тепла.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обойти всю нашу планету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найти надежней и сильней плеча.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user\Desktop\для Светланы Георгиевны\фот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209800"/>
            <a:ext cx="26193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28800" y="457201"/>
            <a:ext cx="7162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Мама… Сколько в слове этом счастья, солнышка и света! Сколько нежности, добра, взгляда милого тепла. Будь же рядом ты вовек, дорогой мой человек!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Documents and Settings\User\Рабочий стол\Новая папка\.trashed-1647670089-IMG20220217125301.jpg"/>
          <p:cNvPicPr/>
          <p:nvPr/>
        </p:nvPicPr>
        <p:blipFill>
          <a:blip r:embed="rId3" cstate="print"/>
          <a:srcRect l="3833" t="18848" r="22648" b="16230"/>
          <a:stretch>
            <a:fillRect/>
          </a:stretch>
        </p:blipFill>
        <p:spPr bwMode="auto">
          <a:xfrm>
            <a:off x="4038600" y="2438400"/>
            <a:ext cx="20097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User\Рабочий стол\Новая папка\.trashed-1647670173-IMG20220217125507.jpg"/>
          <p:cNvPicPr/>
          <p:nvPr/>
        </p:nvPicPr>
        <p:blipFill>
          <a:blip r:embed="rId4" cstate="print"/>
          <a:srcRect l="3793" r="11379" b="7752"/>
          <a:stretch>
            <a:fillRect/>
          </a:stretch>
        </p:blipFill>
        <p:spPr bwMode="auto">
          <a:xfrm>
            <a:off x="6705600" y="2971800"/>
            <a:ext cx="20955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66c195c0d7615569643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52400"/>
            <a:ext cx="9372600" cy="701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990600"/>
            <a:ext cx="76962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lexandra Script" pitchFamily="66" charset="0"/>
              </a:rPr>
              <a:t> </a:t>
            </a:r>
          </a:p>
          <a:p>
            <a:pPr algn="ctr"/>
            <a:endParaRPr lang="ru-RU" sz="15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lexandra Script" pitchFamily="66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95400" y="327425"/>
            <a:ext cx="7543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мам на белом свете. Всей душой их любят дети. Только мама есть одна, Всех дороже мне она. Кто она? Отвечу я: Это мамочка моя.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User\Рабочий стол\Новая папка\.trashed-1647670196-IMG20220217125524.jpg"/>
          <p:cNvPicPr/>
          <p:nvPr/>
        </p:nvPicPr>
        <p:blipFill>
          <a:blip r:embed="rId3" cstate="print"/>
          <a:srcRect l="3554" t="3467" r="8645" b="13333"/>
          <a:stretch>
            <a:fillRect/>
          </a:stretch>
        </p:blipFill>
        <p:spPr bwMode="auto">
          <a:xfrm>
            <a:off x="6781800" y="2819400"/>
            <a:ext cx="2362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User\Рабочий стол\Новая папка\.trashed-1647670712-IMG20220217131637.jpg"/>
          <p:cNvPicPr/>
          <p:nvPr/>
        </p:nvPicPr>
        <p:blipFill>
          <a:blip r:embed="rId4" cstate="print"/>
          <a:srcRect l="10921" t="25427" r="18242" b="7615"/>
          <a:stretch>
            <a:fillRect/>
          </a:stretch>
        </p:blipFill>
        <p:spPr bwMode="auto">
          <a:xfrm>
            <a:off x="3733800" y="2209800"/>
            <a:ext cx="20574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\Рабочий стол\Новая папка\.trashed-1647670121-IMG20220217125320.jpg"/>
          <p:cNvPicPr/>
          <p:nvPr/>
        </p:nvPicPr>
        <p:blipFill>
          <a:blip r:embed="rId5" cstate="print"/>
          <a:srcRect l="5862" t="13953" r="14483" b="11628"/>
          <a:stretch>
            <a:fillRect/>
          </a:stretch>
        </p:blipFill>
        <p:spPr bwMode="auto">
          <a:xfrm>
            <a:off x="1066800" y="3429000"/>
            <a:ext cx="21050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1868</TotalTime>
  <Words>329</Words>
  <Application>Microsoft Office PowerPoint</Application>
  <PresentationFormat>Экран (4:3)</PresentationFormat>
  <Paragraphs>28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201</cp:revision>
  <dcterms:created xsi:type="dcterms:W3CDTF">2016-11-24T08:53:00Z</dcterms:created>
  <dcterms:modified xsi:type="dcterms:W3CDTF">2022-02-18T15:19:06Z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1173842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