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95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132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311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992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29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114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062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262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79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63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206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983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казка и дух- нравств воспит\ФОТО колобок\DSCN33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67" y="1376144"/>
            <a:ext cx="3059832" cy="2294874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сказка и дух- нравств воспит\ФОТО колобок\DSCN3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809" y="1916832"/>
            <a:ext cx="3000333" cy="2250250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сказка и дух- нравств воспит\DSCN339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" r="35162" b="8241"/>
          <a:stretch/>
        </p:blipFill>
        <p:spPr bwMode="auto">
          <a:xfrm>
            <a:off x="6012160" y="586953"/>
            <a:ext cx="2834230" cy="3070748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сказка и дух- нравств воспит\DSCN340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1" b="23447"/>
          <a:stretch/>
        </p:blipFill>
        <p:spPr bwMode="auto">
          <a:xfrm>
            <a:off x="5220072" y="3861048"/>
            <a:ext cx="3458932" cy="2696109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сказка и дух- нравств воспит\DSCN337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1031406">
            <a:off x="621121" y="4531935"/>
            <a:ext cx="2448272" cy="1836204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8864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Сказка «Колобок»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9731" y="692696"/>
            <a:ext cx="2758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Играем в сказку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29275" y="3041957"/>
            <a:ext cx="1607221" cy="7470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Найди парную картинку</a:t>
            </a:r>
            <a:endParaRPr lang="ru-RU" sz="1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77347" y="3671018"/>
            <a:ext cx="2376264" cy="7470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Собери героя сказки из частей</a:t>
            </a:r>
            <a:endParaRPr lang="ru-RU" sz="1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03848" y="3917677"/>
            <a:ext cx="1846285" cy="7470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Выложи колобка из бус</a:t>
            </a:r>
            <a:endParaRPr lang="ru-RU" sz="1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51920" y="5661248"/>
            <a:ext cx="2664296" cy="7470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Говорим разными голосами героев сказки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159840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0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Сказка  «Егорка и Манюшка»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1233655"/>
            <a:ext cx="2729291" cy="2046968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729" y="1233655"/>
            <a:ext cx="2703563" cy="202767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82" y="1225699"/>
            <a:ext cx="2691205" cy="2018404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2908803" y="2101536"/>
            <a:ext cx="576064" cy="4427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826040" y="2035752"/>
            <a:ext cx="576064" cy="4427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9552" y="64633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Просмотр </a:t>
            </a:r>
            <a:r>
              <a:rPr lang="ru-RU" sz="2800" b="1" i="1" dirty="0" err="1">
                <a:solidFill>
                  <a:srgbClr val="FF0000"/>
                </a:solidFill>
              </a:rPr>
              <a:t>буктрейлера</a:t>
            </a:r>
            <a:r>
              <a:rPr lang="ru-RU" sz="2800" b="1" i="1" dirty="0">
                <a:solidFill>
                  <a:srgbClr val="FF0000"/>
                </a:solidFill>
              </a:rPr>
              <a:t> по сказке</a:t>
            </a:r>
          </a:p>
        </p:txBody>
      </p:sp>
      <p:pic>
        <p:nvPicPr>
          <p:cNvPr id="1029" name="Picture 5" descr="C:\Users\группа №3\Desktop\фт\20211101_1217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562" y="4077072"/>
            <a:ext cx="4422392" cy="2487596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729" y="3429000"/>
            <a:ext cx="2832059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25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сказка и дух- нравств воспит\SDC114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055" y="3541630"/>
            <a:ext cx="3515883" cy="263691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сказка и дух- нравств воспит\SDC114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6860"/>
            <a:ext cx="3635896" cy="272692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сказка и дух- нравств воспит\SDC114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26"/>
          <a:stretch/>
        </p:blipFill>
        <p:spPr bwMode="auto">
          <a:xfrm>
            <a:off x="720080" y="1052736"/>
            <a:ext cx="3635896" cy="1878156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:\сказка и дух- нравств воспит\SDC114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853" y="3569641"/>
            <a:ext cx="3461982" cy="2596487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188641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Сказка «Теремок»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793" y="6155702"/>
            <a:ext cx="3284711" cy="74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930893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Серия картинок «Что сначала, что потом»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3122585"/>
            <a:ext cx="3538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«Театр бывает разный»</a:t>
            </a:r>
          </a:p>
        </p:txBody>
      </p:sp>
    </p:spTree>
    <p:extLst>
      <p:ext uri="{BB962C8B-B14F-4D97-AF65-F5344CB8AC3E}">
        <p14:creationId xmlns:p14="http://schemas.microsoft.com/office/powerpoint/2010/main" val="161436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535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Сказка «Репка»</a:t>
            </a:r>
          </a:p>
        </p:txBody>
      </p:sp>
      <p:pic>
        <p:nvPicPr>
          <p:cNvPr id="3074" name="Picture 2" descr="C:\Users\группа №3\Desktop\фт\20211101_1059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802" y="1052736"/>
            <a:ext cx="5872568" cy="3303320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сказка и дух- нравств воспит\фт\20211101_1101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5" r="17847"/>
          <a:stretch/>
        </p:blipFill>
        <p:spPr bwMode="auto">
          <a:xfrm>
            <a:off x="5004048" y="4077072"/>
            <a:ext cx="3576645" cy="2572433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3037" y="4701568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rgbClr val="FF0000"/>
                </a:solidFill>
              </a:rPr>
              <a:t>Показывам</a:t>
            </a:r>
            <a:r>
              <a:rPr lang="ru-RU" sz="24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>
                <a:solidFill>
                  <a:srgbClr val="FF0000"/>
                </a:solidFill>
              </a:rPr>
              <a:t>сказку 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с </a:t>
            </a:r>
            <a:r>
              <a:rPr lang="ru-RU" sz="2400" b="1" i="1" dirty="0">
                <a:solidFill>
                  <a:srgbClr val="FF0000"/>
                </a:solidFill>
              </a:rPr>
              <a:t>настольным театром 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4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Сказка «</a:t>
            </a:r>
            <a:r>
              <a:rPr lang="ru-RU" sz="3600" b="1" dirty="0" err="1">
                <a:solidFill>
                  <a:schemeClr val="tx2">
                    <a:lumMod val="50000"/>
                  </a:schemeClr>
                </a:solidFill>
              </a:rPr>
              <a:t>Заюшкина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</a:rPr>
              <a:t> избушка»</a:t>
            </a:r>
          </a:p>
        </p:txBody>
      </p:sp>
      <p:pic>
        <p:nvPicPr>
          <p:cNvPr id="4098" name="Picture 2" descr="E:\сказка и дух- нравств воспит\сказка фото заюшкина избушка\DSCN454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9" t="2020" r="24242"/>
          <a:stretch/>
        </p:blipFill>
        <p:spPr bwMode="auto">
          <a:xfrm>
            <a:off x="464057" y="1151302"/>
            <a:ext cx="2085622" cy="247923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сказка и дух- нравств воспит\сказка фото заюшкина избушка\DSCN45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9" t="6263" r="22879" b="4242"/>
          <a:stretch/>
        </p:blipFill>
        <p:spPr bwMode="auto">
          <a:xfrm>
            <a:off x="2843808" y="1124744"/>
            <a:ext cx="2591513" cy="2442639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сказка и дух- нравств воспит\сказка фото заюшкина избушка\DSCN45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8000" r="9848" b="7475"/>
          <a:stretch/>
        </p:blipFill>
        <p:spPr bwMode="auto">
          <a:xfrm>
            <a:off x="5580112" y="1137622"/>
            <a:ext cx="3096344" cy="249291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сказка и дух- нравств воспит\сказка фото заюшкина избушка\DSCN455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0" t="8001" r="25303"/>
          <a:stretch/>
        </p:blipFill>
        <p:spPr bwMode="auto">
          <a:xfrm>
            <a:off x="479696" y="3933056"/>
            <a:ext cx="2069983" cy="2480631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сказка и дух- нравств воспит\сказка фото заюшкина избушка\DSCN458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8" t="13386" r="15303"/>
          <a:stretch/>
        </p:blipFill>
        <p:spPr bwMode="auto">
          <a:xfrm>
            <a:off x="2843807" y="4002975"/>
            <a:ext cx="3096343" cy="2478350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64633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Театрализация сказки и участие в конкурсе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E:\Портфолио На высшую\5.3. Результаты участия детей\В гостях у сказки апрель 2018г\002 — копия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0017">
            <a:off x="6348382" y="3253418"/>
            <a:ext cx="2218419" cy="3207184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1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72</Words>
  <Application>Microsoft Office PowerPoint</Application>
  <PresentationFormat>Экран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Группа №4</dc:creator>
  <cp:lastModifiedBy>группа№1</cp:lastModifiedBy>
  <cp:revision>16</cp:revision>
  <dcterms:created xsi:type="dcterms:W3CDTF">2021-11-01T05:32:24Z</dcterms:created>
  <dcterms:modified xsi:type="dcterms:W3CDTF">2021-11-02T08:22:49Z</dcterms:modified>
</cp:coreProperties>
</file>