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6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1" d="100"/>
          <a:sy n="51" d="100"/>
        </p:scale>
        <p:origin x="-1914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E9221-49C0-4F2A-ADF0-E3C7513A2A45}" type="datetimeFigureOut">
              <a:rPr lang="ru-RU" smtClean="0"/>
              <a:pPr/>
              <a:t>16.02.2022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1EC18-A061-4051-8A42-E0AF029424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slide" Target="slide11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slide" Target="slide2.xml"/><Relationship Id="rId3" Type="http://schemas.openxmlformats.org/officeDocument/2006/relationships/audio" Target="../media/audio3.wav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1.png"/><Relationship Id="rId10" Type="http://schemas.openxmlformats.org/officeDocument/2006/relationships/image" Target="../media/image8.jpeg"/><Relationship Id="rId4" Type="http://schemas.openxmlformats.org/officeDocument/2006/relationships/image" Target="../media/image1.png"/><Relationship Id="rId9" Type="http://schemas.openxmlformats.org/officeDocument/2006/relationships/image" Target="../media/image7.jpeg"/><Relationship Id="rId1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jpeg"/><Relationship Id="rId3" Type="http://schemas.openxmlformats.org/officeDocument/2006/relationships/audio" Target="../media/audio2.wav"/><Relationship Id="rId7" Type="http://schemas.openxmlformats.org/officeDocument/2006/relationships/audio" Target="../media/audio1.wav"/><Relationship Id="rId12" Type="http://schemas.openxmlformats.org/officeDocument/2006/relationships/image" Target="../media/image1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11" Type="http://schemas.openxmlformats.org/officeDocument/2006/relationships/image" Target="../media/image13.jpeg"/><Relationship Id="rId5" Type="http://schemas.openxmlformats.org/officeDocument/2006/relationships/image" Target="../media/image4.jpeg"/><Relationship Id="rId10" Type="http://schemas.openxmlformats.org/officeDocument/2006/relationships/image" Target="../media/image3.jpe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3.wav"/><Relationship Id="rId7" Type="http://schemas.openxmlformats.org/officeDocument/2006/relationships/slide" Target="slide2.xml"/><Relationship Id="rId12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11" Type="http://schemas.openxmlformats.org/officeDocument/2006/relationships/image" Target="../media/image17.jpeg"/><Relationship Id="rId5" Type="http://schemas.openxmlformats.org/officeDocument/2006/relationships/image" Target="../media/image5.jpeg"/><Relationship Id="rId10" Type="http://schemas.openxmlformats.org/officeDocument/2006/relationships/image" Target="../media/image16.jpeg"/><Relationship Id="rId4" Type="http://schemas.openxmlformats.org/officeDocument/2006/relationships/image" Target="../media/image1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19.jpeg"/><Relationship Id="rId3" Type="http://schemas.openxmlformats.org/officeDocument/2006/relationships/audio" Target="../media/audio5.wav"/><Relationship Id="rId7" Type="http://schemas.openxmlformats.org/officeDocument/2006/relationships/audio" Target="../media/audio9.wav"/><Relationship Id="rId12" Type="http://schemas.openxmlformats.org/officeDocument/2006/relationships/image" Target="../media/image1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8.wav"/><Relationship Id="rId11" Type="http://schemas.openxmlformats.org/officeDocument/2006/relationships/image" Target="../media/image11.png"/><Relationship Id="rId5" Type="http://schemas.openxmlformats.org/officeDocument/2006/relationships/audio" Target="../media/audio7.wav"/><Relationship Id="rId10" Type="http://schemas.openxmlformats.org/officeDocument/2006/relationships/audio" Target="../media/audio1.wav"/><Relationship Id="rId4" Type="http://schemas.openxmlformats.org/officeDocument/2006/relationships/audio" Target="../media/audio6.wav"/><Relationship Id="rId9" Type="http://schemas.openxmlformats.org/officeDocument/2006/relationships/slide" Target="slide2.xml"/><Relationship Id="rId1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image" Target="../media/image25.png"/><Relationship Id="rId3" Type="http://schemas.openxmlformats.org/officeDocument/2006/relationships/audio" Target="../media/audio11.wav"/><Relationship Id="rId7" Type="http://schemas.openxmlformats.org/officeDocument/2006/relationships/slide" Target="slide2.xml"/><Relationship Id="rId12" Type="http://schemas.openxmlformats.org/officeDocument/2006/relationships/image" Target="../media/image24.jpe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3.png"/><Relationship Id="rId5" Type="http://schemas.openxmlformats.org/officeDocument/2006/relationships/image" Target="../media/image21.jpeg"/><Relationship Id="rId10" Type="http://schemas.openxmlformats.org/officeDocument/2006/relationships/image" Target="../media/image12.png"/><Relationship Id="rId4" Type="http://schemas.openxmlformats.org/officeDocument/2006/relationships/image" Target="../media/image1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1.jpeg"/><Relationship Id="rId3" Type="http://schemas.openxmlformats.org/officeDocument/2006/relationships/audio" Target="../media/audio10.wav"/><Relationship Id="rId7" Type="http://schemas.openxmlformats.org/officeDocument/2006/relationships/image" Target="../media/image26.png"/><Relationship Id="rId12" Type="http://schemas.openxmlformats.org/officeDocument/2006/relationships/image" Target="../media/image30.jpeg"/><Relationship Id="rId2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29.png"/><Relationship Id="rId5" Type="http://schemas.openxmlformats.org/officeDocument/2006/relationships/slide" Target="slide2.xml"/><Relationship Id="rId10" Type="http://schemas.openxmlformats.org/officeDocument/2006/relationships/image" Target="../media/image28.jpeg"/><Relationship Id="rId4" Type="http://schemas.openxmlformats.org/officeDocument/2006/relationships/image" Target="../media/image1.png"/><Relationship Id="rId9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audio" Target="../media/audio13.wav"/><Relationship Id="rId7" Type="http://schemas.openxmlformats.org/officeDocument/2006/relationships/image" Target="../media/image26.png"/><Relationship Id="rId2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34.jpeg"/><Relationship Id="rId5" Type="http://schemas.openxmlformats.org/officeDocument/2006/relationships/slide" Target="slide2.xml"/><Relationship Id="rId10" Type="http://schemas.openxmlformats.org/officeDocument/2006/relationships/image" Target="../media/image12.png"/><Relationship Id="rId4" Type="http://schemas.openxmlformats.org/officeDocument/2006/relationships/image" Target="../media/image1.png"/><Relationship Id="rId9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audio" Target="../media/audio10.wav"/><Relationship Id="rId7" Type="http://schemas.openxmlformats.org/officeDocument/2006/relationships/image" Target="../media/image11.png"/><Relationship Id="rId2" Type="http://schemas.openxmlformats.org/officeDocument/2006/relationships/audio" Target="../media/audio1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slide" Target="slide2.xml"/><Relationship Id="rId4" Type="http://schemas.openxmlformats.org/officeDocument/2006/relationships/image" Target="../media/image1.png"/><Relationship Id="rId9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audio" Target="../media/audio15.wav"/><Relationship Id="rId7" Type="http://schemas.openxmlformats.org/officeDocument/2006/relationships/image" Target="../media/image11.png"/><Relationship Id="rId12" Type="http://schemas.openxmlformats.org/officeDocument/2006/relationships/image" Target="../media/image40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12.png"/><Relationship Id="rId5" Type="http://schemas.openxmlformats.org/officeDocument/2006/relationships/slide" Target="slide2.xml"/><Relationship Id="rId10" Type="http://schemas.openxmlformats.org/officeDocument/2006/relationships/image" Target="../media/image39.jpeg"/><Relationship Id="rId4" Type="http://schemas.openxmlformats.org/officeDocument/2006/relationships/image" Target="../media/image1.png"/><Relationship Id="rId9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audio" Target="../media/audio15.wav"/><Relationship Id="rId7" Type="http://schemas.openxmlformats.org/officeDocument/2006/relationships/image" Target="../media/image11.png"/><Relationship Id="rId12" Type="http://schemas.openxmlformats.org/officeDocument/2006/relationships/image" Target="../media/image44.jpeg"/><Relationship Id="rId2" Type="http://schemas.openxmlformats.org/officeDocument/2006/relationships/audio" Target="../media/audio14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12.png"/><Relationship Id="rId5" Type="http://schemas.openxmlformats.org/officeDocument/2006/relationships/slide" Target="slide2.xml"/><Relationship Id="rId10" Type="http://schemas.openxmlformats.org/officeDocument/2006/relationships/image" Target="../media/image43.png"/><Relationship Id="rId4" Type="http://schemas.openxmlformats.org/officeDocument/2006/relationships/image" Target="../media/image1.png"/><Relationship Id="rId9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audio" Target="../media/audio14.wav"/><Relationship Id="rId7" Type="http://schemas.openxmlformats.org/officeDocument/2006/relationships/image" Target="../media/image11.png"/><Relationship Id="rId12" Type="http://schemas.openxmlformats.org/officeDocument/2006/relationships/image" Target="../media/image48.jpeg"/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12.png"/><Relationship Id="rId5" Type="http://schemas.openxmlformats.org/officeDocument/2006/relationships/slide" Target="slide2.xml"/><Relationship Id="rId10" Type="http://schemas.openxmlformats.org/officeDocument/2006/relationships/image" Target="../media/image47.jpeg"/><Relationship Id="rId4" Type="http://schemas.openxmlformats.org/officeDocument/2006/relationships/image" Target="../media/image1.png"/><Relationship Id="rId9" Type="http://schemas.openxmlformats.org/officeDocument/2006/relationships/image" Target="../media/image4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3.jpeg"/><Relationship Id="rId3" Type="http://schemas.openxmlformats.org/officeDocument/2006/relationships/audio" Target="../media/audio11.wav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2" Type="http://schemas.openxmlformats.org/officeDocument/2006/relationships/audio" Target="../media/audio15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52.jpeg"/><Relationship Id="rId5" Type="http://schemas.openxmlformats.org/officeDocument/2006/relationships/slide" Target="slide2.xml"/><Relationship Id="rId10" Type="http://schemas.openxmlformats.org/officeDocument/2006/relationships/image" Target="../media/image51.jpeg"/><Relationship Id="rId4" Type="http://schemas.openxmlformats.org/officeDocument/2006/relationships/image" Target="../media/image1.png"/><Relationship Id="rId9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8.jpeg"/><Relationship Id="rId3" Type="http://schemas.openxmlformats.org/officeDocument/2006/relationships/audio" Target="../media/audio15.wav"/><Relationship Id="rId7" Type="http://schemas.openxmlformats.org/officeDocument/2006/relationships/image" Target="../media/image11.png"/><Relationship Id="rId12" Type="http://schemas.openxmlformats.org/officeDocument/2006/relationships/image" Target="../media/image12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57.jpeg"/><Relationship Id="rId5" Type="http://schemas.openxmlformats.org/officeDocument/2006/relationships/slide" Target="slide2.xml"/><Relationship Id="rId10" Type="http://schemas.openxmlformats.org/officeDocument/2006/relationships/image" Target="../media/image56.jpeg"/><Relationship Id="rId4" Type="http://schemas.openxmlformats.org/officeDocument/2006/relationships/image" Target="../media/image1.png"/><Relationship Id="rId9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audio" Target="../media/audio9.wav"/><Relationship Id="rId7" Type="http://schemas.openxmlformats.org/officeDocument/2006/relationships/image" Target="../media/image11.png"/><Relationship Id="rId12" Type="http://schemas.openxmlformats.org/officeDocument/2006/relationships/image" Target="../media/image6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62.png"/><Relationship Id="rId5" Type="http://schemas.openxmlformats.org/officeDocument/2006/relationships/slide" Target="slide2.xml"/><Relationship Id="rId10" Type="http://schemas.openxmlformats.org/officeDocument/2006/relationships/image" Target="../media/image61.jpeg"/><Relationship Id="rId4" Type="http://schemas.openxmlformats.org/officeDocument/2006/relationships/image" Target="../media/image1.png"/><Relationship Id="rId9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image" Target="../media/image1.png"/><Relationship Id="rId7" Type="http://schemas.openxmlformats.org/officeDocument/2006/relationships/image" Target="../media/image64.jpeg"/><Relationship Id="rId2" Type="http://schemas.openxmlformats.org/officeDocument/2006/relationships/audio" Target="../media/audio1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2.png"/><Relationship Id="rId5" Type="http://schemas.openxmlformats.org/officeDocument/2006/relationships/audio" Target="../media/audio1.wav"/><Relationship Id="rId10" Type="http://schemas.openxmlformats.org/officeDocument/2006/relationships/image" Target="../media/image67.jpeg"/><Relationship Id="rId4" Type="http://schemas.openxmlformats.org/officeDocument/2006/relationships/slide" Target="slide2.xml"/><Relationship Id="rId9" Type="http://schemas.openxmlformats.org/officeDocument/2006/relationships/image" Target="../media/image6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jpeg"/><Relationship Id="rId3" Type="http://schemas.openxmlformats.org/officeDocument/2006/relationships/image" Target="../media/image1.png"/><Relationship Id="rId7" Type="http://schemas.openxmlformats.org/officeDocument/2006/relationships/image" Target="../media/image68.jpeg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2.png"/><Relationship Id="rId5" Type="http://schemas.openxmlformats.org/officeDocument/2006/relationships/audio" Target="../media/audio1.wav"/><Relationship Id="rId10" Type="http://schemas.openxmlformats.org/officeDocument/2006/relationships/image" Target="../media/image67.jpeg"/><Relationship Id="rId4" Type="http://schemas.openxmlformats.org/officeDocument/2006/relationships/slide" Target="slide2.xml"/><Relationship Id="rId9" Type="http://schemas.openxmlformats.org/officeDocument/2006/relationships/image" Target="../media/image7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1.png"/><Relationship Id="rId7" Type="http://schemas.openxmlformats.org/officeDocument/2006/relationships/image" Target="../media/image71.jpeg"/><Relationship Id="rId2" Type="http://schemas.openxmlformats.org/officeDocument/2006/relationships/audio" Target="../media/audio1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2.png"/><Relationship Id="rId5" Type="http://schemas.openxmlformats.org/officeDocument/2006/relationships/audio" Target="../media/audio1.wav"/><Relationship Id="rId10" Type="http://schemas.openxmlformats.org/officeDocument/2006/relationships/image" Target="../media/image67.jpeg"/><Relationship Id="rId4" Type="http://schemas.openxmlformats.org/officeDocument/2006/relationships/slide" Target="slide2.xml"/><Relationship Id="rId9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79.jpeg"/><Relationship Id="rId3" Type="http://schemas.openxmlformats.org/officeDocument/2006/relationships/image" Target="../media/image1.png"/><Relationship Id="rId7" Type="http://schemas.openxmlformats.org/officeDocument/2006/relationships/image" Target="../media/image74.jpeg"/><Relationship Id="rId12" Type="http://schemas.openxmlformats.org/officeDocument/2006/relationships/image" Target="../media/image67.jpe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78.jpeg"/><Relationship Id="rId5" Type="http://schemas.openxmlformats.org/officeDocument/2006/relationships/audio" Target="../media/audio1.wav"/><Relationship Id="rId10" Type="http://schemas.openxmlformats.org/officeDocument/2006/relationships/image" Target="../media/image77.jpeg"/><Relationship Id="rId4" Type="http://schemas.openxmlformats.org/officeDocument/2006/relationships/slide" Target="slide2.xml"/><Relationship Id="rId9" Type="http://schemas.openxmlformats.org/officeDocument/2006/relationships/image" Target="../media/image76.jpeg"/><Relationship Id="rId1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214414" y="500042"/>
            <a:ext cx="49291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8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МАДОУ </a:t>
            </a:r>
            <a:r>
              <a:rPr lang="ru-RU" altLang="ru-RU" sz="280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д</a:t>
            </a:r>
            <a:r>
              <a:rPr lang="ru-RU" altLang="ru-RU" sz="28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/с «Академия детства» </a:t>
            </a:r>
          </a:p>
          <a:p>
            <a:pPr algn="ctr"/>
            <a:r>
              <a:rPr lang="ru-RU" altLang="ru-RU" sz="280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СП детский сад №191</a:t>
            </a:r>
            <a:endParaRPr lang="ru-RU" altLang="ru-RU" sz="280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6072206"/>
            <a:ext cx="8215338" cy="461665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2400" i="1" dirty="0" smtClean="0">
                <a:ln w="1841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noFill/>
                <a:latin typeface="Monotype Corsiva" pitchFamily="66" charset="0"/>
              </a:rPr>
              <a:t>Автор: Мохова Галина Валерьевна воспитатель, </a:t>
            </a:r>
            <a:r>
              <a:rPr lang="en-US" altLang="ru-RU" sz="2400" i="1" dirty="0" smtClean="0">
                <a:ln w="1841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noFill/>
                <a:latin typeface="Monotype Corsiva" pitchFamily="66" charset="0"/>
              </a:rPr>
              <a:t>I</a:t>
            </a:r>
            <a:r>
              <a:rPr lang="ru-RU" altLang="ru-RU" sz="2400" i="1" dirty="0" smtClean="0">
                <a:ln w="18415" cmpd="sng">
                  <a:solidFill>
                    <a:schemeClr val="accent2">
                      <a:lumMod val="50000"/>
                    </a:schemeClr>
                  </a:solidFill>
                  <a:prstDash val="solid"/>
                </a:ln>
                <a:noFill/>
                <a:latin typeface="Monotype Corsiva" pitchFamily="66" charset="0"/>
              </a:rPr>
              <a:t>кв. категория</a:t>
            </a:r>
            <a:endParaRPr lang="ru-RU" altLang="ru-RU" sz="2400" i="1" dirty="0">
              <a:ln w="18415" cmpd="sng">
                <a:solidFill>
                  <a:schemeClr val="accent2">
                    <a:lumMod val="50000"/>
                  </a:schemeClr>
                </a:solidFill>
                <a:prstDash val="solid"/>
              </a:ln>
              <a:noFill/>
              <a:latin typeface="Monotype Corsiva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714488"/>
            <a:ext cx="7143768" cy="4047262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</a:pPr>
            <a:r>
              <a:rPr lang="ru-RU" sz="3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«Школа юных пожарных»</a:t>
            </a:r>
          </a:p>
          <a:p>
            <a:pPr algn="ctr">
              <a:spcBef>
                <a:spcPts val="0"/>
              </a:spcBef>
            </a:pPr>
            <a:r>
              <a:rPr lang="ru-RU" sz="3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Комплекс интерактивных  развивающих </a:t>
            </a:r>
            <a:endParaRPr lang="ru-RU" sz="3200" b="1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latin typeface="Monotype Corsiva" pitchFamily="66" charset="0"/>
            </a:endParaRPr>
          </a:p>
          <a:p>
            <a:pPr algn="ctr">
              <a:spcBef>
                <a:spcPts val="0"/>
              </a:spcBef>
            </a:pPr>
            <a:r>
              <a:rPr lang="ru-RU" sz="3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и</a:t>
            </a:r>
            <a:r>
              <a:rPr lang="ru-RU" sz="3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гр </a:t>
            </a:r>
            <a:r>
              <a:rPr lang="ru-RU" sz="3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по  </a:t>
            </a:r>
            <a:r>
              <a:rPr lang="ru-RU" sz="32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пожарной безопасности</a:t>
            </a:r>
          </a:p>
          <a:p>
            <a:pPr algn="ctr">
              <a:spcBef>
                <a:spcPts val="0"/>
              </a:spcBef>
            </a:pPr>
            <a:r>
              <a:rPr lang="ru-RU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для детей старшего дошкольного возраста</a:t>
            </a:r>
          </a:p>
          <a:p>
            <a:pPr algn="just">
              <a:spcBef>
                <a:spcPts val="0"/>
              </a:spcBef>
            </a:pPr>
            <a:r>
              <a:rPr lang="ru-RU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</a:rPr>
              <a:t>       Особенности:</a:t>
            </a: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Wingdings"/>
              <a:buChar char=""/>
            </a:pPr>
            <a:r>
              <a:rPr lang="ru-RU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закрепление знаний детей о безопасном поведении  в быту, на улице, различных средств пожаротушения;</a:t>
            </a:r>
            <a:endParaRPr lang="ru-RU" b="1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Calibri"/>
              <a:cs typeface="Times New Roman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Wingdings"/>
              <a:buChar char=""/>
            </a:pPr>
            <a:r>
              <a:rPr lang="ru-RU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 умения применять полученные знания в играх и повседневной жизни;</a:t>
            </a:r>
            <a:endParaRPr lang="ru-RU" b="1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Calibri"/>
              <a:cs typeface="Times New Roman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Wingdings"/>
              <a:buChar char=""/>
            </a:pPr>
            <a:r>
              <a:rPr lang="ru-RU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Calibri"/>
                <a:cs typeface="Times New Roman"/>
              </a:rPr>
              <a:t>ф</a:t>
            </a:r>
            <a:r>
              <a:rPr lang="ru-RU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/>
                <a:latin typeface="Monotype Corsiva" pitchFamily="66" charset="0"/>
                <a:ea typeface="Calibri"/>
                <a:cs typeface="Times New Roman"/>
              </a:rPr>
              <a:t>ормирование у детей понятия «пожарная безопасность», элементарных умений и навыков при возникновении пожара.</a:t>
            </a:r>
            <a:endParaRPr lang="ru-RU" sz="2800" dirty="0" smtClean="0"/>
          </a:p>
        </p:txBody>
      </p:sp>
      <p:pic>
        <p:nvPicPr>
          <p:cNvPr id="7" name="Рисунок 6" descr="IMG-a9b7c9bc6d4e0fc1dce7bea45650e890-V.jpg"/>
          <p:cNvPicPr>
            <a:picLocks noChangeAspect="1"/>
          </p:cNvPicPr>
          <p:nvPr/>
        </p:nvPicPr>
        <p:blipFill>
          <a:blip r:embed="rId3"/>
          <a:srcRect l="12500" t="10416" r="20833"/>
          <a:stretch>
            <a:fillRect/>
          </a:stretch>
        </p:blipFill>
        <p:spPr>
          <a:xfrm>
            <a:off x="6858017" y="0"/>
            <a:ext cx="2285984" cy="4095706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кругленный прямоугольник 6">
            <a:hlinkClick r:id="" action="ppaction://hlinkshowjump?jump=nextslide" highlightClick="1">
              <a:snd r:embed="rId3" name="click.wav" builtIn="1"/>
            </a:hlinkClick>
          </p:cNvPr>
          <p:cNvSpPr/>
          <p:nvPr/>
        </p:nvSpPr>
        <p:spPr>
          <a:xfrm>
            <a:off x="571472" y="1071546"/>
            <a:ext cx="3857652" cy="1857388"/>
          </a:xfrm>
          <a:prstGeom prst="round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ЛОТО</a:t>
            </a:r>
            <a:endParaRPr lang="ru-RU" sz="72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Скругленный прямоугольник 7">
            <a:hlinkClick r:id="rId4" action="ppaction://hlinksldjump">
              <a:snd r:embed="rId3" name="click.wav" builtIn="1"/>
            </a:hlinkClick>
          </p:cNvPr>
          <p:cNvSpPr/>
          <p:nvPr/>
        </p:nvSpPr>
        <p:spPr>
          <a:xfrm>
            <a:off x="4857752" y="1071546"/>
            <a:ext cx="3857652" cy="1857388"/>
          </a:xfrm>
          <a:prstGeom prst="roundRect">
            <a:avLst/>
          </a:prstGeom>
          <a:solidFill>
            <a:srgbClr val="FF0000"/>
          </a:solidFill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Дидактические игры</a:t>
            </a:r>
            <a:endParaRPr lang="ru-RU" sz="40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Скругленный прямоугольник 8">
            <a:hlinkClick r:id="rId5" action="ppaction://hlinksldjump">
              <a:snd r:embed="rId3" name="click.wav" builtIn="1"/>
            </a:hlinkClick>
          </p:cNvPr>
          <p:cNvSpPr/>
          <p:nvPr/>
        </p:nvSpPr>
        <p:spPr>
          <a:xfrm>
            <a:off x="642910" y="4000504"/>
            <a:ext cx="3857652" cy="1857388"/>
          </a:xfrm>
          <a:prstGeom prst="roundRect">
            <a:avLst/>
          </a:prstGeom>
          <a:solidFill>
            <a:srgbClr val="C00000"/>
          </a:soli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b="1" dirty="0" smtClean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ЗАГАДКИ</a:t>
            </a:r>
            <a:endParaRPr lang="ru-RU" sz="6600" b="1" dirty="0">
              <a:ln w="1905"/>
              <a:solidFill>
                <a:srgbClr val="FFC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Скругленный прямоугольник 9">
            <a:hlinkClick r:id="rId6" action="ppaction://hlinksldjump">
              <a:snd r:embed="rId3" name="click.wav" builtIn="1"/>
            </a:hlinkClick>
          </p:cNvPr>
          <p:cNvSpPr/>
          <p:nvPr/>
        </p:nvSpPr>
        <p:spPr>
          <a:xfrm>
            <a:off x="4929190" y="4000504"/>
            <a:ext cx="3857652" cy="1857388"/>
          </a:xfrm>
          <a:prstGeom prst="roundRect">
            <a:avLst/>
          </a:prstGeom>
          <a:solidFill>
            <a:srgbClr val="FFC000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7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РЕБУСЫ</a:t>
            </a:r>
            <a:endParaRPr lang="ru-RU" sz="72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928794" y="0"/>
            <a:ext cx="5373010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Лото  "Добрый – злой огонь"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571480"/>
            <a:ext cx="337836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Добрый огонь</a:t>
            </a:r>
            <a:endParaRPr lang="ru-RU" sz="4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cxnSp>
        <p:nvCxnSpPr>
          <p:cNvPr id="6" name="Прямая соединительная линия 5"/>
          <p:cNvCxnSpPr>
            <a:endCxn id="2" idx="2"/>
          </p:cNvCxnSpPr>
          <p:nvPr/>
        </p:nvCxnSpPr>
        <p:spPr>
          <a:xfrm rot="16200000" flipH="1">
            <a:off x="1393021" y="3679021"/>
            <a:ext cx="6286520" cy="71438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5643570" y="571480"/>
            <a:ext cx="26391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Злой огонь</a:t>
            </a:r>
            <a:endParaRPr lang="ru-RU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3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5"/>
          <a:srcRect l="71875" b="73451"/>
          <a:stretch>
            <a:fillRect/>
          </a:stretch>
        </p:blipFill>
        <p:spPr bwMode="auto">
          <a:xfrm>
            <a:off x="785786" y="1500174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5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5"/>
          <a:srcRect l="71875" b="73451"/>
          <a:stretch>
            <a:fillRect/>
          </a:stretch>
        </p:blipFill>
        <p:spPr bwMode="auto">
          <a:xfrm>
            <a:off x="785786" y="2928934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6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5"/>
          <a:srcRect l="71875" b="73451"/>
          <a:stretch>
            <a:fillRect/>
          </a:stretch>
        </p:blipFill>
        <p:spPr bwMode="auto">
          <a:xfrm>
            <a:off x="785786" y="4357694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7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5"/>
          <a:srcRect l="71875" b="73451"/>
          <a:stretch>
            <a:fillRect/>
          </a:stretch>
        </p:blipFill>
        <p:spPr bwMode="auto">
          <a:xfrm>
            <a:off x="6143636" y="2928934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8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5"/>
          <a:srcRect l="71875" b="73451"/>
          <a:stretch>
            <a:fillRect/>
          </a:stretch>
        </p:blipFill>
        <p:spPr bwMode="auto">
          <a:xfrm>
            <a:off x="6143636" y="4357694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20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5"/>
          <a:srcRect l="71875" b="73451"/>
          <a:stretch>
            <a:fillRect/>
          </a:stretch>
        </p:blipFill>
        <p:spPr bwMode="auto">
          <a:xfrm>
            <a:off x="6143636" y="1571612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8434" name="Picture 2" descr="https://ds05.infourok.ru/uploads/ex/0f29/0008d540-ee96e8d3/img5.jpg"/>
          <p:cNvPicPr>
            <a:picLocks noChangeAspect="1" noChangeArrowheads="1"/>
          </p:cNvPicPr>
          <p:nvPr/>
        </p:nvPicPr>
        <p:blipFill>
          <a:blip r:embed="rId6" cstate="print"/>
          <a:srcRect l="10017" t="19861" r="63420" b="39514"/>
          <a:stretch>
            <a:fillRect/>
          </a:stretch>
        </p:blipFill>
        <p:spPr bwMode="auto">
          <a:xfrm>
            <a:off x="1285852" y="0"/>
            <a:ext cx="622772" cy="714356"/>
          </a:xfrm>
          <a:prstGeom prst="rect">
            <a:avLst/>
          </a:prstGeom>
          <a:noFill/>
        </p:spPr>
      </p:pic>
      <p:pic>
        <p:nvPicPr>
          <p:cNvPr id="18436" name="Picture 4" descr="https://ds05.infourok.ru/uploads/ex/0f29/0008d540-ee96e8d3/img5.jpg"/>
          <p:cNvPicPr>
            <a:picLocks noChangeAspect="1" noChangeArrowheads="1"/>
          </p:cNvPicPr>
          <p:nvPr/>
        </p:nvPicPr>
        <p:blipFill>
          <a:blip r:embed="rId7" cstate="print"/>
          <a:srcRect l="63143" t="21944" r="11076" b="42639"/>
          <a:stretch>
            <a:fillRect/>
          </a:stretch>
        </p:blipFill>
        <p:spPr bwMode="auto">
          <a:xfrm>
            <a:off x="7286644" y="0"/>
            <a:ext cx="695447" cy="716521"/>
          </a:xfrm>
          <a:prstGeom prst="rect">
            <a:avLst/>
          </a:prstGeom>
          <a:noFill/>
        </p:spPr>
      </p:pic>
      <p:pic>
        <p:nvPicPr>
          <p:cNvPr id="18438" name="Picture 6" descr="https://ds05.infourok.ru/uploads/ex/057c/000cafab-c4ab990c/2/img6.jpg"/>
          <p:cNvPicPr>
            <a:picLocks noChangeAspect="1" noChangeArrowheads="1"/>
          </p:cNvPicPr>
          <p:nvPr/>
        </p:nvPicPr>
        <p:blipFill>
          <a:blip r:embed="rId8"/>
          <a:srcRect l="8448" t="19577" r="70532" b="48741"/>
          <a:stretch>
            <a:fillRect/>
          </a:stretch>
        </p:blipFill>
        <p:spPr bwMode="auto">
          <a:xfrm>
            <a:off x="4071934" y="571480"/>
            <a:ext cx="947928" cy="107157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8440" name="Picture 8" descr="https://ds05.infourok.ru/uploads/ex/057c/000cafab-c4ab990c/2/img6.jpg"/>
          <p:cNvPicPr>
            <a:picLocks noChangeAspect="1" noChangeArrowheads="1"/>
          </p:cNvPicPr>
          <p:nvPr/>
        </p:nvPicPr>
        <p:blipFill>
          <a:blip r:embed="rId8"/>
          <a:srcRect l="42049" t="57361" r="41545" b="15556"/>
          <a:stretch>
            <a:fillRect/>
          </a:stretch>
        </p:blipFill>
        <p:spPr bwMode="auto">
          <a:xfrm>
            <a:off x="4143372" y="5857868"/>
            <a:ext cx="807799" cy="10001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8442" name="Picture 10" descr="https://ds05.infourok.ru/uploads/ex/057c/000cafab-c4ab990c/2/img6.jpg"/>
          <p:cNvPicPr>
            <a:picLocks noChangeAspect="1" noChangeArrowheads="1"/>
          </p:cNvPicPr>
          <p:nvPr/>
        </p:nvPicPr>
        <p:blipFill>
          <a:blip r:embed="rId9" cstate="print"/>
          <a:srcRect l="70955" t="18819" r="7951" b="46806"/>
          <a:stretch>
            <a:fillRect/>
          </a:stretch>
        </p:blipFill>
        <p:spPr bwMode="auto">
          <a:xfrm>
            <a:off x="4071934" y="3929066"/>
            <a:ext cx="811795" cy="99219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8444" name="Picture 12" descr="https://ds05.infourok.ru/uploads/ex/047a/0007e031-b60aaddc/img5.jpg"/>
          <p:cNvPicPr>
            <a:picLocks noChangeAspect="1" noChangeArrowheads="1"/>
          </p:cNvPicPr>
          <p:nvPr/>
        </p:nvPicPr>
        <p:blipFill>
          <a:blip r:embed="rId10" cstate="print"/>
          <a:srcRect l="642" t="51111" r="51701" b="2014"/>
          <a:stretch>
            <a:fillRect/>
          </a:stretch>
        </p:blipFill>
        <p:spPr bwMode="auto">
          <a:xfrm>
            <a:off x="3857620" y="1714488"/>
            <a:ext cx="1355734" cy="10001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8446" name="Picture 14" descr="https://ds05.infourok.ru/uploads/ex/047a/0007e031-b60aaddc/img5.jpg"/>
          <p:cNvPicPr>
            <a:picLocks noChangeAspect="1" noChangeArrowheads="1"/>
          </p:cNvPicPr>
          <p:nvPr/>
        </p:nvPicPr>
        <p:blipFill>
          <a:blip r:embed="rId11" cstate="print"/>
          <a:srcRect l="50642" b="52014"/>
          <a:stretch>
            <a:fillRect/>
          </a:stretch>
        </p:blipFill>
        <p:spPr bwMode="auto">
          <a:xfrm>
            <a:off x="3929058" y="4920301"/>
            <a:ext cx="1285884" cy="93761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18448" name="Picture 16" descr="https://ds05.infourok.ru/uploads/ex/03fb/000d717a-a8040a0b/img18.jpg"/>
          <p:cNvPicPr>
            <a:picLocks noChangeAspect="1" noChangeArrowheads="1"/>
          </p:cNvPicPr>
          <p:nvPr/>
        </p:nvPicPr>
        <p:blipFill>
          <a:blip r:embed="rId12" cstate="print"/>
          <a:srcRect l="52205" t="55278" r="6389" b="4097"/>
          <a:stretch>
            <a:fillRect/>
          </a:stretch>
        </p:blipFill>
        <p:spPr bwMode="auto">
          <a:xfrm>
            <a:off x="3857620" y="2786058"/>
            <a:ext cx="1456236" cy="107157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9" name="Рисунок 28" descr="0_838e0_19e40e72_L.png">
            <a:hlinkClick r:id="rId13" action="ppaction://hlinksldjump" highlightClick="1">
              <a:snd r:embed="rId14" name="click.wav" builtIn="1"/>
            </a:hlinkClick>
          </p:cNvPr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30" name="Рисунок 29" descr="234459_1411760699.png">
            <a:hlinkClick r:id="" action="ppaction://hlinkshowjump?jump=nextslide" highlightClick="1">
              <a:snd r:embed="rId14" name="click.wav" builtIn="1"/>
            </a:hlinkClick>
          </p:cNvPr>
          <p:cNvPicPr>
            <a:picLocks noChangeAspect="1"/>
          </p:cNvPicPr>
          <p:nvPr/>
        </p:nvPicPr>
        <p:blipFill>
          <a:blip r:embed="rId16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26 0.00278 L -0.31198 0.16019 " pathEditMode="relative" ptsTypes="AA">
                                      <p:cBhvr>
                                        <p:cTn id="6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4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482 -0.00139 L 0.27968 -0.00139 " pathEditMode="relative" ptsTypes="AA">
                                      <p:cBhvr>
                                        <p:cTn id="11" dur="2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4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743 0.01574 L 0.2743 0.047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" y="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4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79 0.00185 L -0.30451 -0.12408 " pathEditMode="relative" ptsTypes="AA">
                                      <p:cBhvr>
                                        <p:cTn id="21" dur="2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4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44 0.00348 L -0.32014 -0.19606 " pathEditMode="relative" ptsTypes="AA">
                                      <p:cBhvr>
                                        <p:cTn id="26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4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-0.00209 L 0.27569 -0.04421 " pathEditMode="relative" ptsTypes="AA">
                                      <p:cBhvr>
                                        <p:cTn id="31" dur="2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4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571736" y="0"/>
            <a:ext cx="3941720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Лото  «Горит – не горит"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642918"/>
            <a:ext cx="1851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Горит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715008" y="571480"/>
            <a:ext cx="2764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 горит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2" descr="https://ds05.infourok.ru/uploads/ex/0f29/0008d540-ee96e8d3/img5.jpg"/>
          <p:cNvPicPr>
            <a:picLocks noChangeAspect="1" noChangeArrowheads="1"/>
          </p:cNvPicPr>
          <p:nvPr/>
        </p:nvPicPr>
        <p:blipFill>
          <a:blip r:embed="rId5" cstate="print"/>
          <a:srcRect l="10017" t="19861" r="63420" b="39514"/>
          <a:stretch>
            <a:fillRect/>
          </a:stretch>
        </p:blipFill>
        <p:spPr bwMode="auto">
          <a:xfrm>
            <a:off x="1285852" y="0"/>
            <a:ext cx="622772" cy="714356"/>
          </a:xfrm>
          <a:prstGeom prst="rect">
            <a:avLst/>
          </a:prstGeom>
          <a:noFill/>
        </p:spPr>
      </p:pic>
      <p:pic>
        <p:nvPicPr>
          <p:cNvPr id="7" name="Picture 2" descr="https://ds05.infourok.ru/uploads/ex/0f29/0008d540-ee96e8d3/img5.jpg"/>
          <p:cNvPicPr>
            <a:picLocks noChangeAspect="1" noChangeArrowheads="1"/>
          </p:cNvPicPr>
          <p:nvPr/>
        </p:nvPicPr>
        <p:blipFill>
          <a:blip r:embed="rId5" cstate="print"/>
          <a:srcRect l="10017" t="19861" r="63420" b="39514"/>
          <a:stretch>
            <a:fillRect/>
          </a:stretch>
        </p:blipFill>
        <p:spPr bwMode="auto">
          <a:xfrm>
            <a:off x="6786578" y="0"/>
            <a:ext cx="622772" cy="714356"/>
          </a:xfrm>
          <a:prstGeom prst="rect">
            <a:avLst/>
          </a:prstGeom>
          <a:noFill/>
        </p:spPr>
      </p:pic>
      <p:cxnSp>
        <p:nvCxnSpPr>
          <p:cNvPr id="9" name="Прямая соединительная линия 8"/>
          <p:cNvCxnSpPr/>
          <p:nvPr/>
        </p:nvCxnSpPr>
        <p:spPr>
          <a:xfrm rot="16200000" flipH="1">
            <a:off x="6750871" y="35707"/>
            <a:ext cx="714356" cy="64294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 descr="0_838e0_19e40e72_L.png">
            <a:hlinkClick r:id="rId6" action="ppaction://hlinksldjump" highlightClick="1">
              <a:snd r:embed="rId7" name="click.wav" builtIn="1"/>
            </a:hlinkClick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11" name="Рисунок 10" descr="234459_1411760699.png">
            <a:hlinkClick r:id="" action="ppaction://hlinkshowjump?jump=nextslide" highlightClick="1">
              <a:snd r:embed="rId7" name="click.wav" builtIn="1"/>
            </a:hlinkClick>
          </p:cNvPr>
          <p:cNvPicPr>
            <a:picLocks noChangeAspect="1"/>
          </p:cNvPicPr>
          <p:nvPr/>
        </p:nvPicPr>
        <p:blipFill>
          <a:blip r:embed="rId9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cxnSp>
        <p:nvCxnSpPr>
          <p:cNvPr id="13" name="Прямая соединительная линия 12"/>
          <p:cNvCxnSpPr>
            <a:stCxn id="3" idx="2"/>
            <a:endCxn id="2" idx="2"/>
          </p:cNvCxnSpPr>
          <p:nvPr/>
        </p:nvCxnSpPr>
        <p:spPr>
          <a:xfrm rot="16200000" flipH="1">
            <a:off x="1389908" y="3675908"/>
            <a:ext cx="6334780" cy="2940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10"/>
          <a:srcRect l="71875" b="73451"/>
          <a:stretch>
            <a:fillRect/>
          </a:stretch>
        </p:blipFill>
        <p:spPr bwMode="auto">
          <a:xfrm>
            <a:off x="928662" y="1643050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5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10"/>
          <a:srcRect l="71875" b="73451"/>
          <a:stretch>
            <a:fillRect/>
          </a:stretch>
        </p:blipFill>
        <p:spPr bwMode="auto">
          <a:xfrm>
            <a:off x="928662" y="3143248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6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10"/>
          <a:srcRect l="71875" b="73451"/>
          <a:stretch>
            <a:fillRect/>
          </a:stretch>
        </p:blipFill>
        <p:spPr bwMode="auto">
          <a:xfrm>
            <a:off x="928662" y="4643446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7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10"/>
          <a:srcRect l="71875" b="73451"/>
          <a:stretch>
            <a:fillRect/>
          </a:stretch>
        </p:blipFill>
        <p:spPr bwMode="auto">
          <a:xfrm>
            <a:off x="6215074" y="4643446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8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10"/>
          <a:srcRect l="71875" b="73451"/>
          <a:stretch>
            <a:fillRect/>
          </a:stretch>
        </p:blipFill>
        <p:spPr bwMode="auto">
          <a:xfrm>
            <a:off x="6215074" y="3071810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9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10"/>
          <a:srcRect l="71875" b="73451"/>
          <a:stretch>
            <a:fillRect/>
          </a:stretch>
        </p:blipFill>
        <p:spPr bwMode="auto">
          <a:xfrm>
            <a:off x="6215074" y="1571612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7410" name="Picture 2" descr="https://ds04.infourok.ru/uploads/ex/0d74/000d53e3-5371c0fc/hello_html_m1db5ce7c.jpg"/>
          <p:cNvPicPr>
            <a:picLocks noChangeAspect="1" noChangeArrowheads="1"/>
          </p:cNvPicPr>
          <p:nvPr/>
        </p:nvPicPr>
        <p:blipFill>
          <a:blip r:embed="rId11"/>
          <a:srcRect t="66493" r="49788" b="390"/>
          <a:stretch>
            <a:fillRect/>
          </a:stretch>
        </p:blipFill>
        <p:spPr bwMode="auto">
          <a:xfrm>
            <a:off x="4000496" y="500042"/>
            <a:ext cx="1071570" cy="989451"/>
          </a:xfrm>
          <a:prstGeom prst="rect">
            <a:avLst/>
          </a:prstGeom>
          <a:noFill/>
        </p:spPr>
      </p:pic>
      <p:pic>
        <p:nvPicPr>
          <p:cNvPr id="17412" name="Picture 4" descr="https://ds04.infourok.ru/uploads/ex/0d74/000d53e3-5371c0fc/hello_html_m1db5ce7c.jpg"/>
          <p:cNvPicPr>
            <a:picLocks noChangeAspect="1" noChangeArrowheads="1"/>
          </p:cNvPicPr>
          <p:nvPr/>
        </p:nvPicPr>
        <p:blipFill>
          <a:blip r:embed="rId11"/>
          <a:srcRect l="50212" t="66493" b="390"/>
          <a:stretch>
            <a:fillRect/>
          </a:stretch>
        </p:blipFill>
        <p:spPr bwMode="auto">
          <a:xfrm>
            <a:off x="4000496" y="3643314"/>
            <a:ext cx="1150710" cy="1071570"/>
          </a:xfrm>
          <a:prstGeom prst="rect">
            <a:avLst/>
          </a:prstGeom>
          <a:noFill/>
        </p:spPr>
      </p:pic>
      <p:pic>
        <p:nvPicPr>
          <p:cNvPr id="17414" name="Picture 6" descr="https://ds04.infourok.ru/uploads/ex/0d74/000d53e3-5371c0fc/hello_html_m1db5ce7c.jpg"/>
          <p:cNvPicPr>
            <a:picLocks noChangeAspect="1" noChangeArrowheads="1"/>
          </p:cNvPicPr>
          <p:nvPr/>
        </p:nvPicPr>
        <p:blipFill>
          <a:blip r:embed="rId11"/>
          <a:srcRect l="49091" t="33117" b="32792"/>
          <a:stretch>
            <a:fillRect/>
          </a:stretch>
        </p:blipFill>
        <p:spPr bwMode="auto">
          <a:xfrm>
            <a:off x="3995733" y="5848924"/>
            <a:ext cx="1076333" cy="1009077"/>
          </a:xfrm>
          <a:prstGeom prst="rect">
            <a:avLst/>
          </a:prstGeom>
          <a:noFill/>
        </p:spPr>
      </p:pic>
      <p:pic>
        <p:nvPicPr>
          <p:cNvPr id="17416" name="Picture 8" descr="https://i.pinimg.com/originals/5a/d5/34/5ad534e5376cf382c30dd643eb78b1fa.jpg"/>
          <p:cNvPicPr>
            <a:picLocks noChangeAspect="1" noChangeArrowheads="1"/>
          </p:cNvPicPr>
          <p:nvPr/>
        </p:nvPicPr>
        <p:blipFill>
          <a:blip r:embed="rId12"/>
          <a:srcRect l="49095" t="32686" b="32875"/>
          <a:stretch>
            <a:fillRect/>
          </a:stretch>
        </p:blipFill>
        <p:spPr bwMode="auto">
          <a:xfrm>
            <a:off x="3996510" y="1500174"/>
            <a:ext cx="1075556" cy="1018714"/>
          </a:xfrm>
          <a:prstGeom prst="rect">
            <a:avLst/>
          </a:prstGeom>
          <a:noFill/>
        </p:spPr>
      </p:pic>
      <p:pic>
        <p:nvPicPr>
          <p:cNvPr id="17418" name="Picture 10" descr="https://i.pinimg.com/originals/5a/d5/34/5ad534e5376cf382c30dd643eb78b1fa.jpg"/>
          <p:cNvPicPr>
            <a:picLocks noChangeAspect="1" noChangeArrowheads="1"/>
          </p:cNvPicPr>
          <p:nvPr/>
        </p:nvPicPr>
        <p:blipFill>
          <a:blip r:embed="rId12"/>
          <a:srcRect r="49833" b="66548"/>
          <a:stretch>
            <a:fillRect/>
          </a:stretch>
        </p:blipFill>
        <p:spPr bwMode="auto">
          <a:xfrm>
            <a:off x="4000496" y="2571744"/>
            <a:ext cx="1071570" cy="1000360"/>
          </a:xfrm>
          <a:prstGeom prst="rect">
            <a:avLst/>
          </a:prstGeom>
          <a:noFill/>
        </p:spPr>
      </p:pic>
      <p:pic>
        <p:nvPicPr>
          <p:cNvPr id="17420" name="Picture 12" descr="https://fs00.infourok.ru/images/doc/187/214359/img4.jpg"/>
          <p:cNvPicPr>
            <a:picLocks noChangeAspect="1" noChangeArrowheads="1"/>
          </p:cNvPicPr>
          <p:nvPr/>
        </p:nvPicPr>
        <p:blipFill>
          <a:blip r:embed="rId13"/>
          <a:srcRect l="40326" r="40338" b="66598"/>
          <a:stretch>
            <a:fillRect/>
          </a:stretch>
        </p:blipFill>
        <p:spPr bwMode="auto">
          <a:xfrm>
            <a:off x="4000496" y="4714884"/>
            <a:ext cx="1102782" cy="1071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4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684 -0.00185 L -0.29532 0.63865 " pathEditMode="relative" ptsTypes="AA">
                                      <p:cBhvr>
                                        <p:cTn id="6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4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38 -0.00301 L 0.29566 0.0284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4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118 -0.00417 L -0.29966 -0.28773 " pathEditMode="relative" ptsTypes="AA">
                                      <p:cBhvr>
                                        <p:cTn id="16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74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47 0.00741 L 0.28577 -0.2236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-11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4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29514 -0.3738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" y="-18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74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2 -0.00047 L 0.2875 0.325 " pathEditMode="relative" ptsTypes="AA">
                                      <p:cBhvr>
                                        <p:cTn id="31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418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143108" y="0"/>
            <a:ext cx="5235344" cy="584775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Лото  «Опасно – безопасно»</a:t>
            </a:r>
            <a:endParaRPr lang="ru-RU" sz="3200" b="1" dirty="0">
              <a:solidFill>
                <a:srgbClr val="C00000"/>
              </a:solidFill>
            </a:endParaRPr>
          </a:p>
        </p:txBody>
      </p:sp>
      <p:cxnSp>
        <p:nvCxnSpPr>
          <p:cNvPr id="5" name="Прямая соединительная линия 4"/>
          <p:cNvCxnSpPr>
            <a:endCxn id="2" idx="2"/>
          </p:cNvCxnSpPr>
          <p:nvPr/>
        </p:nvCxnSpPr>
        <p:spPr>
          <a:xfrm rot="5400000">
            <a:off x="1428740" y="3714740"/>
            <a:ext cx="628652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642910" y="642918"/>
            <a:ext cx="24048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Опасно</a:t>
            </a:r>
            <a:endParaRPr lang="ru-RU" sz="5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86380" y="642918"/>
            <a:ext cx="3336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Безопасно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" name="Picture 4" descr="https://ds05.infourok.ru/uploads/ex/0f29/0008d540-ee96e8d3/img5.jpg"/>
          <p:cNvPicPr>
            <a:picLocks noChangeAspect="1" noChangeArrowheads="1"/>
          </p:cNvPicPr>
          <p:nvPr/>
        </p:nvPicPr>
        <p:blipFill>
          <a:blip r:embed="rId5" cstate="print"/>
          <a:srcRect l="63143" t="21944" r="11076" b="42639"/>
          <a:stretch>
            <a:fillRect/>
          </a:stretch>
        </p:blipFill>
        <p:spPr bwMode="auto">
          <a:xfrm>
            <a:off x="0" y="714356"/>
            <a:ext cx="695447" cy="716521"/>
          </a:xfrm>
          <a:prstGeom prst="rect">
            <a:avLst/>
          </a:prstGeom>
          <a:noFill/>
        </p:spPr>
      </p:pic>
      <p:pic>
        <p:nvPicPr>
          <p:cNvPr id="9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6"/>
          <a:srcRect l="71875" b="73451"/>
          <a:stretch>
            <a:fillRect/>
          </a:stretch>
        </p:blipFill>
        <p:spPr bwMode="auto">
          <a:xfrm>
            <a:off x="928662" y="1571612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0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6"/>
          <a:srcRect l="71875" b="73451"/>
          <a:stretch>
            <a:fillRect/>
          </a:stretch>
        </p:blipFill>
        <p:spPr bwMode="auto">
          <a:xfrm>
            <a:off x="928662" y="3071810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1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6"/>
          <a:srcRect l="71875" b="73451"/>
          <a:stretch>
            <a:fillRect/>
          </a:stretch>
        </p:blipFill>
        <p:spPr bwMode="auto">
          <a:xfrm>
            <a:off x="928662" y="4572008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2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6"/>
          <a:srcRect l="71875" b="73451"/>
          <a:stretch>
            <a:fillRect/>
          </a:stretch>
        </p:blipFill>
        <p:spPr bwMode="auto">
          <a:xfrm>
            <a:off x="6286512" y="4572008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3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6"/>
          <a:srcRect l="71875" b="73451"/>
          <a:stretch>
            <a:fillRect/>
          </a:stretch>
        </p:blipFill>
        <p:spPr bwMode="auto">
          <a:xfrm>
            <a:off x="6286512" y="3071810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4" name="Picture 14" descr="https://nsportal.ru/sites/default/files/styles/large/public/media/2021/11/22/doh_ras_1.jpg?itok=2gA9Jkqs"/>
          <p:cNvPicPr>
            <a:picLocks noChangeAspect="1" noChangeArrowheads="1"/>
          </p:cNvPicPr>
          <p:nvPr/>
        </p:nvPicPr>
        <p:blipFill>
          <a:blip r:embed="rId6"/>
          <a:srcRect l="71875" b="73451"/>
          <a:stretch>
            <a:fillRect/>
          </a:stretch>
        </p:blipFill>
        <p:spPr bwMode="auto">
          <a:xfrm>
            <a:off x="6286512" y="1500174"/>
            <a:ext cx="1928826" cy="1285884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5" name="Рисунок 14" descr="0_838e0_19e40e72_L.png">
            <a:hlinkClick r:id="rId7" action="ppaction://hlinksldjump" highlightClick="1">
              <a:snd r:embed="rId8" name="click.wav" builtIn="1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16386" name="Picture 2" descr="https://ds04.infourok.ru/uploads/ex/03ed/00091824-8893f6e7/img2.jpg"/>
          <p:cNvPicPr>
            <a:picLocks noChangeAspect="1" noChangeArrowheads="1"/>
          </p:cNvPicPr>
          <p:nvPr/>
        </p:nvPicPr>
        <p:blipFill>
          <a:blip r:embed="rId10"/>
          <a:srcRect l="65486" t="50069" r="10295" b="19722"/>
          <a:stretch>
            <a:fillRect/>
          </a:stretch>
        </p:blipFill>
        <p:spPr bwMode="auto">
          <a:xfrm>
            <a:off x="4000496" y="4714884"/>
            <a:ext cx="1145459" cy="1071546"/>
          </a:xfrm>
          <a:prstGeom prst="rect">
            <a:avLst/>
          </a:prstGeom>
          <a:noFill/>
        </p:spPr>
      </p:pic>
      <p:pic>
        <p:nvPicPr>
          <p:cNvPr id="16388" name="Picture 4" descr="https://ds04.infourok.ru/uploads/ex/03ed/00091824-8893f6e7/img2.jpg"/>
          <p:cNvPicPr>
            <a:picLocks noChangeAspect="1" noChangeArrowheads="1"/>
          </p:cNvPicPr>
          <p:nvPr/>
        </p:nvPicPr>
        <p:blipFill>
          <a:blip r:embed="rId10"/>
          <a:srcRect l="9236" t="49028" r="64983" b="18681"/>
          <a:stretch>
            <a:fillRect/>
          </a:stretch>
        </p:blipFill>
        <p:spPr bwMode="auto">
          <a:xfrm>
            <a:off x="3857620" y="571480"/>
            <a:ext cx="1214446" cy="1073723"/>
          </a:xfrm>
          <a:prstGeom prst="rect">
            <a:avLst/>
          </a:prstGeom>
          <a:noFill/>
        </p:spPr>
      </p:pic>
      <p:pic>
        <p:nvPicPr>
          <p:cNvPr id="16390" name="Picture 6" descr="https://ds04.infourok.ru/uploads/ex/03ed/00091824-8893f6e7/img2.jpg"/>
          <p:cNvPicPr>
            <a:picLocks noChangeAspect="1" noChangeArrowheads="1"/>
          </p:cNvPicPr>
          <p:nvPr/>
        </p:nvPicPr>
        <p:blipFill>
          <a:blip r:embed="rId10"/>
          <a:srcRect l="65625" t="15625" r="9374" b="53125"/>
          <a:stretch>
            <a:fillRect/>
          </a:stretch>
        </p:blipFill>
        <p:spPr bwMode="auto">
          <a:xfrm>
            <a:off x="4000496" y="5786430"/>
            <a:ext cx="1143008" cy="1071570"/>
          </a:xfrm>
          <a:prstGeom prst="rect">
            <a:avLst/>
          </a:prstGeom>
          <a:noFill/>
        </p:spPr>
      </p:pic>
      <p:pic>
        <p:nvPicPr>
          <p:cNvPr id="16392" name="Picture 8" descr="https://ds04.infourok.ru/uploads/ex/0f80/0003cc87-50df1fa6/img13.jpg"/>
          <p:cNvPicPr>
            <a:picLocks noChangeAspect="1" noChangeArrowheads="1"/>
          </p:cNvPicPr>
          <p:nvPr/>
        </p:nvPicPr>
        <p:blipFill>
          <a:blip r:embed="rId11"/>
          <a:srcRect l="1653" t="4235" r="75495" b="68681"/>
          <a:stretch>
            <a:fillRect/>
          </a:stretch>
        </p:blipFill>
        <p:spPr bwMode="auto">
          <a:xfrm>
            <a:off x="3857620" y="1643050"/>
            <a:ext cx="1285884" cy="857256"/>
          </a:xfrm>
          <a:prstGeom prst="rect">
            <a:avLst/>
          </a:prstGeom>
          <a:noFill/>
        </p:spPr>
      </p:pic>
      <p:pic>
        <p:nvPicPr>
          <p:cNvPr id="16394" name="Picture 10" descr="https://ds04.infourok.ru/uploads/ex/0f80/0003cc87-50df1fa6/img13.jpg"/>
          <p:cNvPicPr>
            <a:picLocks noChangeAspect="1" noChangeArrowheads="1"/>
          </p:cNvPicPr>
          <p:nvPr/>
        </p:nvPicPr>
        <p:blipFill>
          <a:blip r:embed="rId11"/>
          <a:srcRect l="46185" t="65694" r="38581" b="8264"/>
          <a:stretch>
            <a:fillRect/>
          </a:stretch>
        </p:blipFill>
        <p:spPr bwMode="auto">
          <a:xfrm>
            <a:off x="3929058" y="2500306"/>
            <a:ext cx="1214446" cy="1099046"/>
          </a:xfrm>
          <a:prstGeom prst="rect">
            <a:avLst/>
          </a:prstGeom>
          <a:noFill/>
        </p:spPr>
      </p:pic>
      <p:pic>
        <p:nvPicPr>
          <p:cNvPr id="16396" name="Picture 12" descr="https://ds04.infourok.ru/uploads/ex/0f80/0003cc87-50df1fa6/img13.jpg"/>
          <p:cNvPicPr>
            <a:picLocks noChangeAspect="1" noChangeArrowheads="1"/>
          </p:cNvPicPr>
          <p:nvPr/>
        </p:nvPicPr>
        <p:blipFill>
          <a:blip r:embed="rId11"/>
          <a:srcRect l="43256" t="4236" r="40338" b="66598"/>
          <a:stretch>
            <a:fillRect/>
          </a:stretch>
        </p:blipFill>
        <p:spPr bwMode="auto">
          <a:xfrm>
            <a:off x="4000496" y="3643314"/>
            <a:ext cx="1143007" cy="1071570"/>
          </a:xfrm>
          <a:prstGeom prst="rect">
            <a:avLst/>
          </a:prstGeom>
          <a:noFill/>
        </p:spPr>
      </p:pic>
      <p:pic>
        <p:nvPicPr>
          <p:cNvPr id="22" name="Рисунок 21" descr="234459_1411760699.png">
            <a:hlinkClick r:id="" action="ppaction://hlinkshowjump?jump=nextslide" highlightClick="1">
              <a:snd r:embed="rId8" name="click.wav" builtIn="1"/>
            </a:hlinkClick>
          </p:cNvPr>
          <p:cNvPicPr>
            <a:picLocks noChangeAspect="1"/>
          </p:cNvPicPr>
          <p:nvPr/>
        </p:nvPicPr>
        <p:blipFill>
          <a:blip r:embed="rId12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3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83 -0.00162 L 0.29913 0.23982 " pathEditMode="relative" ptsTypes="AA">
                                      <p:cBhvr>
                                        <p:cTn id="6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3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701 0.00277 L 0.29531 0.31782 " pathEditMode="relative" ptsTypes="AA">
                                      <p:cBhvr>
                                        <p:cTn id="11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3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02 -0.00417 L 0.29132 -0.29815 " pathEditMode="relative" ptsTypes="AA">
                                      <p:cBhvr>
                                        <p:cTn id="16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3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19 -0.00301 L -0.29948 -0.4544 " pathEditMode="relative" ptsTypes="AA">
                                      <p:cBhvr>
                                        <p:cTn id="21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3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02 0.0088 L -0.29931 -0.37986 " pathEditMode="relative" ptsTypes="AA">
                                      <p:cBhvr>
                                        <p:cTn id="26" dur="20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9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63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-0.28369 0.608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" y="3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8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8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9" action="ppaction://hlinksldjump" highlightClick="1">
              <a:snd r:embed="rId10" name="click.wav" builtIn="1"/>
            </a:hlinkClick>
          </p:cNvPr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71736" y="0"/>
            <a:ext cx="4069768" cy="58477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Лото  «Найди силуэт»</a:t>
            </a:r>
            <a:endParaRPr lang="ru-RU" sz="3200" b="1" dirty="0">
              <a:solidFill>
                <a:srgbClr val="C00000"/>
              </a:solidFill>
            </a:endParaRPr>
          </a:p>
        </p:txBody>
      </p:sp>
      <p:cxnSp>
        <p:nvCxnSpPr>
          <p:cNvPr id="6" name="Прямая соединительная линия 5"/>
          <p:cNvCxnSpPr>
            <a:stCxn id="4" idx="2"/>
          </p:cNvCxnSpPr>
          <p:nvPr/>
        </p:nvCxnSpPr>
        <p:spPr>
          <a:xfrm rot="16200000" flipH="1">
            <a:off x="1488417" y="3702978"/>
            <a:ext cx="6273225" cy="3681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 descr="kartinkipozharnuh18.jpg"/>
          <p:cNvPicPr>
            <a:picLocks noChangeAspect="1"/>
          </p:cNvPicPr>
          <p:nvPr/>
        </p:nvPicPr>
        <p:blipFill>
          <a:blip r:embed="rId12"/>
          <a:srcRect l="34517" t="2083" r="34517" b="66667"/>
          <a:stretch>
            <a:fillRect/>
          </a:stretch>
        </p:blipFill>
        <p:spPr>
          <a:xfrm>
            <a:off x="1285852" y="1000108"/>
            <a:ext cx="1357322" cy="1696654"/>
          </a:xfrm>
          <a:prstGeom prst="rect">
            <a:avLst/>
          </a:prstGeom>
        </p:spPr>
      </p:pic>
      <p:pic>
        <p:nvPicPr>
          <p:cNvPr id="8" name="Рисунок 7" descr="kartinkipozharnuh18.jpg"/>
          <p:cNvPicPr>
            <a:picLocks noChangeAspect="1"/>
          </p:cNvPicPr>
          <p:nvPr/>
        </p:nvPicPr>
        <p:blipFill>
          <a:blip r:embed="rId12"/>
          <a:srcRect l="34517" t="33333" r="34517" b="35417"/>
          <a:stretch>
            <a:fillRect/>
          </a:stretch>
        </p:blipFill>
        <p:spPr>
          <a:xfrm>
            <a:off x="1285852" y="2714620"/>
            <a:ext cx="1371610" cy="1714512"/>
          </a:xfrm>
          <a:prstGeom prst="rect">
            <a:avLst/>
          </a:prstGeom>
        </p:spPr>
      </p:pic>
      <p:pic>
        <p:nvPicPr>
          <p:cNvPr id="9" name="Рисунок 8" descr="kartinkipozharnuh18.jpg"/>
          <p:cNvPicPr>
            <a:picLocks noChangeAspect="1"/>
          </p:cNvPicPr>
          <p:nvPr/>
        </p:nvPicPr>
        <p:blipFill>
          <a:blip r:embed="rId12"/>
          <a:srcRect l="64193" t="33333" r="4840" b="35417"/>
          <a:stretch>
            <a:fillRect/>
          </a:stretch>
        </p:blipFill>
        <p:spPr>
          <a:xfrm>
            <a:off x="1285852" y="4500570"/>
            <a:ext cx="1443048" cy="1803810"/>
          </a:xfrm>
          <a:prstGeom prst="rect">
            <a:avLst/>
          </a:prstGeom>
        </p:spPr>
      </p:pic>
      <p:pic>
        <p:nvPicPr>
          <p:cNvPr id="10" name="Рисунок 9" descr="kartinkipozharnuh18.jpg"/>
          <p:cNvPicPr>
            <a:picLocks noChangeAspect="1"/>
          </p:cNvPicPr>
          <p:nvPr/>
        </p:nvPicPr>
        <p:blipFill>
          <a:blip r:embed="rId12"/>
          <a:srcRect l="34517" t="65625" r="34517" b="2083"/>
          <a:stretch>
            <a:fillRect/>
          </a:stretch>
        </p:blipFill>
        <p:spPr>
          <a:xfrm>
            <a:off x="6429388" y="869138"/>
            <a:ext cx="1428760" cy="1845482"/>
          </a:xfrm>
          <a:prstGeom prst="rect">
            <a:avLst/>
          </a:prstGeom>
        </p:spPr>
      </p:pic>
      <p:pic>
        <p:nvPicPr>
          <p:cNvPr id="12" name="Рисунок 11" descr="professiya-pozharnii-kartinka-dlya-detei-2.jpg"/>
          <p:cNvPicPr>
            <a:picLocks noChangeAspect="1"/>
          </p:cNvPicPr>
          <p:nvPr/>
        </p:nvPicPr>
        <p:blipFill>
          <a:blip r:embed="rId13"/>
          <a:srcRect l="74131" t="46875" r="11390" b="23437"/>
          <a:stretch>
            <a:fillRect/>
          </a:stretch>
        </p:blipFill>
        <p:spPr>
          <a:xfrm>
            <a:off x="6500826" y="2747957"/>
            <a:ext cx="1285884" cy="1628787"/>
          </a:xfrm>
          <a:prstGeom prst="rect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3" name="Рисунок 12" descr="визуальная-игра-для-детей-найдите-правильная-тень-перехода-пожарной-110639590.jpg"/>
          <p:cNvPicPr>
            <a:picLocks noChangeAspect="1"/>
          </p:cNvPicPr>
          <p:nvPr/>
        </p:nvPicPr>
        <p:blipFill>
          <a:blip r:embed="rId14"/>
          <a:srcRect l="68896" t="39014" b="28027"/>
          <a:stretch>
            <a:fillRect/>
          </a:stretch>
        </p:blipFill>
        <p:spPr>
          <a:xfrm>
            <a:off x="6357950" y="4572008"/>
            <a:ext cx="1685389" cy="1428760"/>
          </a:xfrm>
          <a:prstGeom prst="rect">
            <a:avLst/>
          </a:prstGeom>
          <a:ln w="38100"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4" name="Рисунок 13" descr="kartinkipozharnuh18.jpg"/>
          <p:cNvPicPr>
            <a:picLocks noChangeAspect="1"/>
          </p:cNvPicPr>
          <p:nvPr/>
        </p:nvPicPr>
        <p:blipFill>
          <a:blip r:embed="rId12"/>
          <a:srcRect l="64194" r="4840" b="66666"/>
          <a:stretch>
            <a:fillRect/>
          </a:stretch>
        </p:blipFill>
        <p:spPr>
          <a:xfrm>
            <a:off x="4214810" y="571480"/>
            <a:ext cx="857256" cy="1142996"/>
          </a:xfrm>
          <a:prstGeom prst="rect">
            <a:avLst/>
          </a:prstGeom>
        </p:spPr>
      </p:pic>
      <p:pic>
        <p:nvPicPr>
          <p:cNvPr id="15" name="Рисунок 14" descr="kartinkipozharnuh18.jpg"/>
          <p:cNvPicPr>
            <a:picLocks noChangeAspect="1"/>
          </p:cNvPicPr>
          <p:nvPr/>
        </p:nvPicPr>
        <p:blipFill>
          <a:blip r:embed="rId12"/>
          <a:srcRect l="4840" r="62903" b="66667"/>
          <a:stretch>
            <a:fillRect/>
          </a:stretch>
        </p:blipFill>
        <p:spPr>
          <a:xfrm>
            <a:off x="4214810" y="5760724"/>
            <a:ext cx="857256" cy="1097276"/>
          </a:xfrm>
          <a:prstGeom prst="rect">
            <a:avLst/>
          </a:prstGeom>
        </p:spPr>
      </p:pic>
      <p:pic>
        <p:nvPicPr>
          <p:cNvPr id="16" name="Рисунок 15" descr="kartinkipozharnuh18.jpg"/>
          <p:cNvPicPr>
            <a:picLocks noChangeAspect="1"/>
          </p:cNvPicPr>
          <p:nvPr/>
        </p:nvPicPr>
        <p:blipFill>
          <a:blip r:embed="rId12"/>
          <a:srcRect l="4840" t="33333" r="62903" b="35417"/>
          <a:stretch>
            <a:fillRect/>
          </a:stretch>
        </p:blipFill>
        <p:spPr>
          <a:xfrm>
            <a:off x="4214810" y="3643314"/>
            <a:ext cx="892975" cy="1071570"/>
          </a:xfrm>
          <a:prstGeom prst="rect">
            <a:avLst/>
          </a:prstGeom>
        </p:spPr>
      </p:pic>
      <p:pic>
        <p:nvPicPr>
          <p:cNvPr id="17" name="Рисунок 16" descr="kartinkipozharnuh18.jpg"/>
          <p:cNvPicPr>
            <a:picLocks noChangeAspect="1"/>
          </p:cNvPicPr>
          <p:nvPr/>
        </p:nvPicPr>
        <p:blipFill>
          <a:blip r:embed="rId12"/>
          <a:srcRect l="6132" t="65625" r="62902" b="3125"/>
          <a:stretch>
            <a:fillRect/>
          </a:stretch>
        </p:blipFill>
        <p:spPr>
          <a:xfrm>
            <a:off x="4143373" y="4643446"/>
            <a:ext cx="971556" cy="1214445"/>
          </a:xfrm>
          <a:prstGeom prst="rect">
            <a:avLst/>
          </a:prstGeom>
        </p:spPr>
      </p:pic>
      <p:pic>
        <p:nvPicPr>
          <p:cNvPr id="18" name="Рисунок 17" descr="professiya-pozharnii-kartinka-dlya-detei-2.jpg"/>
          <p:cNvPicPr>
            <a:picLocks noChangeAspect="1"/>
          </p:cNvPicPr>
          <p:nvPr/>
        </p:nvPicPr>
        <p:blipFill>
          <a:blip r:embed="rId13"/>
          <a:srcRect l="45174" t="17187" r="38417" b="53125"/>
          <a:stretch>
            <a:fillRect/>
          </a:stretch>
        </p:blipFill>
        <p:spPr>
          <a:xfrm>
            <a:off x="4143372" y="2571744"/>
            <a:ext cx="958773" cy="1071570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9" name="Рисунок 18" descr="визуальная-игра-для-детей-найдите-правильная-тень-перехода-пожарной-110639590.jpg"/>
          <p:cNvPicPr>
            <a:picLocks noChangeAspect="1"/>
          </p:cNvPicPr>
          <p:nvPr/>
        </p:nvPicPr>
        <p:blipFill>
          <a:blip r:embed="rId14"/>
          <a:srcRect l="3125" t="20703" r="32422" b="31689"/>
          <a:stretch>
            <a:fillRect/>
          </a:stretch>
        </p:blipFill>
        <p:spPr>
          <a:xfrm>
            <a:off x="3929058" y="1714488"/>
            <a:ext cx="1357322" cy="802054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22 -0.00255 L -0.29132 0.6054 " pathEditMode="relative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5 0.00277 L 0.27986 0.4641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2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166 -0.01595 L 0.27777 0.057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3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16 -0.00416 L -0.30104 -0.098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" y="-4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97 -0.00301 L 0.26944 -0.5168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" y="-2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923 -1.53028E-6 L -0.29132 -0.6604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" y="-33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142976" y="0"/>
            <a:ext cx="7047186" cy="584775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Дидактическая игра  «Потуши пожар»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5363" name="Picture 3" descr="C:\Users\Galina\Desktop\img20.jpg"/>
          <p:cNvPicPr>
            <a:picLocks noChangeAspect="1" noChangeArrowheads="1"/>
          </p:cNvPicPr>
          <p:nvPr/>
        </p:nvPicPr>
        <p:blipFill>
          <a:blip r:embed="rId5"/>
          <a:srcRect l="1370" t="13541" r="82192" b="59375"/>
          <a:stretch>
            <a:fillRect/>
          </a:stretch>
        </p:blipFill>
        <p:spPr bwMode="auto">
          <a:xfrm>
            <a:off x="428596" y="4745500"/>
            <a:ext cx="1582626" cy="1469582"/>
          </a:xfrm>
          <a:prstGeom prst="rect">
            <a:avLst/>
          </a:prstGeom>
          <a:noFill/>
        </p:spPr>
      </p:pic>
      <p:pic>
        <p:nvPicPr>
          <p:cNvPr id="15364" name="Picture 4" descr="C:\Users\Galina\Desktop\img20.jpg"/>
          <p:cNvPicPr>
            <a:picLocks noChangeAspect="1" noChangeArrowheads="1"/>
          </p:cNvPicPr>
          <p:nvPr/>
        </p:nvPicPr>
        <p:blipFill>
          <a:blip r:embed="rId5"/>
          <a:srcRect l="17187" t="39583" r="66406" b="33333"/>
          <a:stretch>
            <a:fillRect/>
          </a:stretch>
        </p:blipFill>
        <p:spPr bwMode="auto">
          <a:xfrm>
            <a:off x="6643702" y="857232"/>
            <a:ext cx="1461733" cy="1357322"/>
          </a:xfrm>
          <a:prstGeom prst="rect">
            <a:avLst/>
          </a:prstGeom>
          <a:noFill/>
        </p:spPr>
      </p:pic>
      <p:pic>
        <p:nvPicPr>
          <p:cNvPr id="15365" name="Picture 5" descr="C:\Users\Galina\Desktop\img20.jpg"/>
          <p:cNvPicPr>
            <a:picLocks noChangeAspect="1" noChangeArrowheads="1"/>
          </p:cNvPicPr>
          <p:nvPr/>
        </p:nvPicPr>
        <p:blipFill>
          <a:blip r:embed="rId5"/>
          <a:srcRect l="17187" t="13541" r="66406" b="59375"/>
          <a:stretch>
            <a:fillRect/>
          </a:stretch>
        </p:blipFill>
        <p:spPr bwMode="auto">
          <a:xfrm>
            <a:off x="357158" y="928670"/>
            <a:ext cx="1538664" cy="1428760"/>
          </a:xfrm>
          <a:prstGeom prst="rect">
            <a:avLst/>
          </a:prstGeom>
          <a:noFill/>
        </p:spPr>
      </p:pic>
      <p:pic>
        <p:nvPicPr>
          <p:cNvPr id="15366" name="Picture 6" descr="C:\Users\Galina\Desktop\img20.jpg"/>
          <p:cNvPicPr>
            <a:picLocks noChangeAspect="1" noChangeArrowheads="1"/>
          </p:cNvPicPr>
          <p:nvPr/>
        </p:nvPicPr>
        <p:blipFill>
          <a:blip r:embed="rId5"/>
          <a:srcRect l="66406" t="13541" r="18945" b="59375"/>
          <a:stretch>
            <a:fillRect/>
          </a:stretch>
        </p:blipFill>
        <p:spPr bwMode="auto">
          <a:xfrm>
            <a:off x="4429124" y="785794"/>
            <a:ext cx="1357322" cy="1411615"/>
          </a:xfrm>
          <a:prstGeom prst="rect">
            <a:avLst/>
          </a:prstGeom>
          <a:noFill/>
        </p:spPr>
      </p:pic>
      <p:pic>
        <p:nvPicPr>
          <p:cNvPr id="15367" name="Picture 7" descr="C:\Users\Galina\Desktop\img20.jpg"/>
          <p:cNvPicPr>
            <a:picLocks noChangeAspect="1" noChangeArrowheads="1"/>
          </p:cNvPicPr>
          <p:nvPr/>
        </p:nvPicPr>
        <p:blipFill>
          <a:blip r:embed="rId5"/>
          <a:srcRect l="66406" t="39583" r="18359" b="33333"/>
          <a:stretch>
            <a:fillRect/>
          </a:stretch>
        </p:blipFill>
        <p:spPr bwMode="auto">
          <a:xfrm>
            <a:off x="6929454" y="4143380"/>
            <a:ext cx="1500198" cy="1500198"/>
          </a:xfrm>
          <a:prstGeom prst="rect">
            <a:avLst/>
          </a:prstGeom>
          <a:noFill/>
        </p:spPr>
      </p:pic>
      <p:pic>
        <p:nvPicPr>
          <p:cNvPr id="15370" name="Picture 10" descr="https://ds04.infourok.ru/uploads/ex/111f/00058f5e-b1f2ec76/img9.jpg"/>
          <p:cNvPicPr>
            <a:picLocks noChangeAspect="1" noChangeArrowheads="1"/>
          </p:cNvPicPr>
          <p:nvPr/>
        </p:nvPicPr>
        <p:blipFill>
          <a:blip r:embed="rId6"/>
          <a:srcRect l="71736" t="71944" r="10295" b="8264"/>
          <a:stretch>
            <a:fillRect/>
          </a:stretch>
        </p:blipFill>
        <p:spPr bwMode="auto">
          <a:xfrm>
            <a:off x="428596" y="3143248"/>
            <a:ext cx="1556596" cy="1285884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</p:pic>
      <p:pic>
        <p:nvPicPr>
          <p:cNvPr id="11" name="Рисунок 10" descr="0_838e0_19e40e72_L.png">
            <a:hlinkClick r:id="rId7" action="ppaction://hlinksldjump" highlightClick="1">
              <a:snd r:embed="rId8" name="click.wav" builtIn="1"/>
            </a:hlinkClick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12" name="Рисунок 11" descr="234459_1411760699.png">
            <a:hlinkClick r:id="" action="ppaction://hlinkshowjump?jump=nextslide" highlightClick="1">
              <a:snd r:embed="rId8" name="click.wav" builtIn="1"/>
            </a:hlinkClick>
          </p:cNvPr>
          <p:cNvPicPr>
            <a:picLocks noChangeAspect="1"/>
          </p:cNvPicPr>
          <p:nvPr/>
        </p:nvPicPr>
        <p:blipFill>
          <a:blip r:embed="rId10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pic>
        <p:nvPicPr>
          <p:cNvPr id="3" name="Picture 2" descr="https://www.forumhouse.ru/warehouse/media_explainer_image/s579/000/002/513/579/original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57422" y="928670"/>
            <a:ext cx="1346186" cy="1235126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pic>
        <p:nvPicPr>
          <p:cNvPr id="5" name="Picture 4" descr="https://img2.freepng.ru/20180315/zww/kisspng-china-hand-fan-orient-clip-art-chinese-classroom-cliparts-5aab29a6307712.8263776215211667581985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858016" y="2643182"/>
            <a:ext cx="1428701" cy="1142961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pic>
        <p:nvPicPr>
          <p:cNvPr id="15362" name="Picture 2" descr="https://ketosha.ru/modules/TwoAsOne/Content/Images/1614543266_2-p-ogon-na-belom-fone-2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71737" y="2238654"/>
            <a:ext cx="3962844" cy="4619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3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316 -0.0185 C 0.08386 -0.07744 0.08403 -0.13616 0.08525 -0.1951 C 0.08559 -0.2136 0.09011 -0.21706 0.09549 -0.23579 C 0.1007 -0.25382 0.10226 -0.26884 0.10973 -0.28479 C 0.15052 -0.37102 0.204 -0.38835 0.27709 -0.4043 C 0.30973 -0.40245 0.34236 -0.40222 0.375 -0.39899 C 0.40105 -0.39644 0.42709 -0.35507 0.44028 -0.32825 C 0.44289 -0.31484 0.4448 -0.30121 0.44653 -0.28757 C 0.44289 -0.21891 0.45174 -0.20204 0.41997 -0.15974 C 0.40851 -0.14448 0.38386 -0.12992 0.36893 -0.12714 C 0.35938 -0.12529 0.34028 -0.12183 0.34028 -0.12159 C 0.31302 -0.12368 0.28577 -0.12414 0.25868 -0.12714 C 0.23247 -0.12992 0.19931 -0.15488 0.17917 -0.17615 C 0.1691 -0.18701 0.15643 -0.20343 0.14445 -0.21152 C 0.12952 -0.25035 0.15122 -0.19649 0.1342 -0.23047 C 0.12691 -0.2448 0.11528 -0.27231 0.10764 -0.29011 C 0.09653 -0.31577 0.0941 -0.34305 0.09132 -0.37171 C 0.09427 -0.40846 0.09688 -0.45146 0.10973 -0.4859 C 0.11389 -0.497 0.11407 -0.49191 0.11997 -0.50208 C 0.12709 -0.51434 0.13334 -0.52774 0.14028 -0.54023 C 0.14236 -0.54392 0.14584 -0.54531 0.14844 -0.54832 C 0.17986 -0.58368 0.21667 -0.59432 0.2566 -0.60264 C 0.28455 -0.60171 0.31233 -0.60171 0.34028 -0.6001 C 0.3625 -0.59894 0.38525 -0.58114 0.40573 -0.57005 C 0.41441 -0.55849 0.42448 -0.54993 0.4342 -0.54023 C 0.45365 -0.52104 0.46927 -0.48336 0.47709 -0.45331 C 0.48143 -0.40823 0.48507 -0.36223 0.47709 -0.31739 C 0.46806 -0.26653 0.44948 -0.22122 0.43021 -0.17615 C 0.41997 -0.15234 0.41111 -0.12784 0.39948 -0.10541 C 0.39549 -0.08831 0.39844 -0.09802 0.38525 -0.07282 C 0.38334 -0.06912 0.37917 -0.06196 0.37917 -0.06172 C 0.37483 -0.04531 0.36511 -0.03283 0.36077 -0.01572 C 0.36007 -0.01318 0.36007 -0.00994 0.35868 -0.00786 C 0.35712 -0.00509 0.35261 -0.00232 0.35261 -0.00232 " pathEditMode="relative" rAng="0" ptsTypes="fffffffffffffffffffffffffffffffffA">
                                      <p:cBhvr>
                                        <p:cTn id="6" dur="2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" y="-28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3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7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3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3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861 0.02381 C -0.07534 0.01549 -0.10295 0.01318 -0.1302 0.0104 C -0.16892 0.01133 -0.20781 0.01133 -0.24652 0.01295 C -0.26389 0.01364 -0.28125 0.02219 -0.29757 0.02936 C -0.30156 0.03121 -0.30972 0.03468 -0.30972 0.03491 C -0.31892 0.04415 -0.32934 0.04947 -0.33836 0.05918 C -0.34635 0.06773 -0.35156 0.07952 -0.35868 0.08923 C -0.36649 0.11951 -0.36406 0.10495 -0.36684 0.13269 C -0.36614 0.15627 -0.36718 0.17984 -0.36493 0.20319 C -0.36215 0.23139 -0.35 0.26214 -0.34045 0.28757 C -0.33177 0.31045 -0.32239 0.34605 -0.30764 0.36362 C -0.30468 0.36708 -0.30069 0.36847 -0.29757 0.37171 C -0.28906 0.38026 -0.28264 0.39274 -0.27309 0.39899 C -0.25538 0.41054 -0.23663 0.41794 -0.21788 0.42603 C -0.20486 0.43158 -0.17708 0.43412 -0.17708 0.43435 C -0.13819 0.42973 -0.09843 0.43158 -0.06076 0.41794 C -0.01493 0.4013 0.02743 0.36755 0.06372 0.32825 C 0.08334 0.30698 0.10417 0.28387 0.11476 0.2522 C 0.11962 0.23787 0.12118 0.22099 0.125 0.20597 C 0.12657 0.19279 0.12796 0.18031 0.13108 0.16782 C 0.13386 0.1283 0.13629 0.09015 0.12292 0.05386 C 0.11789 0.02058 0.09236 -0.00901 0.07188 -0.02774 C 0.04618 -0.05108 0.02535 -0.06565 -0.00364 -0.08206 C -0.00868 -0.08483 -0.01284 -0.09038 -0.01788 -0.09292 C -0.0434 -0.10587 -0.04722 -0.10286 -0.07309 -0.10934 C -0.09878 -0.11581 -0.12448 -0.11974 -0.15052 -0.12274 C -0.18923 -0.12182 -0.22812 -0.12228 -0.26684 -0.1202 C -0.30052 -0.11835 -0.32899 -0.10055 -0.35868 -0.08206 C -0.38663 -0.06449 -0.41857 -0.0423 -0.44236 -0.0141 C -0.45434 0.00023 -0.46215 0.01919 -0.475 0.03213 C -0.47951 0.04369 -0.48541 0.05155 -0.49132 0.06195 C -0.49461 0.07883 -0.50208 0.09362 -0.50573 0.11096 C -0.50729 0.11813 -0.50972 0.13269 -0.50972 0.13292 C -0.50833 0.21383 -0.51111 0.23833 -0.49948 0.30097 C -0.49704 0.31438 -0.49722 0.32756 -0.49132 0.33911 C -0.48854 0.35483 -0.48177 0.3694 -0.475 0.38257 C -0.46996 0.4043 -0.45764 0.42025 -0.44652 0.4369 C -0.44427 0.44036 -0.44305 0.44499 -0.44045 0.44776 C -0.43871 0.44961 -0.43611 0.44915 -0.4342 0.45053 C -0.42639 0.45562 -0.41944 0.46371 -0.4118 0.46949 C -0.3993 0.47897 -0.38819 0.49469 -0.375 0.50208 C -0.37239 0.50347 -0.36961 0.5037 -0.36684 0.50486 C -0.36475 0.50555 -0.36267 0.50647 -0.36076 0.50763 C -0.33715 0.52104 -0.36597 0.50532 -0.34652 0.51849 C -0.33906 0.52358 -0.3302 0.52659 -0.32204 0.52936 C -0.29895 0.5497 -0.31666 0.53098 -0.30573 0.54831 C -0.30382 0.55132 -0.30139 0.5534 -0.29948 0.55641 C -0.29791 0.55895 -0.29548 0.56473 -0.29548 0.56496 " pathEditMode="relative" rAng="0" ptsTypes="fffffffffffffffffffffffffffffffffffffffffffffffA">
                                      <p:cBhvr>
                                        <p:cTn id="21" dur="2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3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53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37957E-6 C 0.02031 -0.02704 0.04323 -0.02704 0.06944 -0.03513 C 0.09931 -0.03421 0.12934 -0.03536 0.1592 -0.03259 C 0.17101 -0.03143 0.18229 -0.02473 0.19392 -0.02172 C 0.22066 -0.00786 0.24705 0.00694 0.27135 0.02728 C 0.27795 0.03283 0.28333 0.04046 0.28976 0.04624 C 0.29115 0.04901 0.29219 0.05225 0.29392 0.05456 C 0.29635 0.05779 0.29983 0.05918 0.30208 0.06265 C 0.30347 0.06473 0.30295 0.06843 0.30417 0.07074 C 0.30573 0.07398 0.30816 0.07606 0.31024 0.07883 C 0.31632 0.09524 0.31875 0.10634 0.32049 0.12506 C 0.31927 0.16644 0.32622 0.18678 0.31233 0.21475 C 0.30642 0.24527 0.28594 0.2774 0.26528 0.2908 C 0.25243 0.30837 0.24826 0.30606 0.23264 0.31531 C 0.20816 0.32964 0.18594 0.33334 0.1592 0.33704 C 0.14219 0.33611 0.12517 0.33681 0.10816 0.33426 C 0.09983 0.33311 0.09184 0.32895 0.08368 0.32617 C 0.0809 0.32525 0.07552 0.3234 0.07552 0.3234 C 0.06684 0.31577 0.05781 0.3093 0.04896 0.30167 C 0.04687 0.29797 0.04514 0.29427 0.04288 0.2908 C 0.03976 0.28595 0.03576 0.28202 0.03264 0.27717 C 0.01059 0.24157 0.03507 0.27509 0.0184 0.25289 C 0.00868 0.22654 0.00312 0.19765 5.55556E-7 0.16852 C 0.00139 0.14679 0.00122 0.12483 0.00417 0.10333 C 0.0059 0.09085 0.01094 0.07975 0.01424 0.06797 C 0.04705 -0.04761 0.13837 -0.09893 0.22049 -0.13569 C 0.24479 -0.14655 0.275 -0.15534 0.3 -0.16019 C 0.31962 -0.16412 0.3592 -0.16828 0.3592 -0.16828 C 0.36719 -0.16805 0.48333 -0.17082 0.53264 -0.16296 C 0.59549 -0.15279 0.65295 -0.13199 0.71233 -0.10587 C 0.71441 -0.10402 0.71632 -0.10194 0.7184 -0.10032 C 0.7224 -0.09731 0.72674 -0.09546 0.73056 -0.09223 C 0.74896 -0.07651 0.73351 -0.08483 0.74687 -0.07859 C 0.75035 -0.07489 0.75399 -0.07189 0.75712 -0.06773 C 0.76806 -0.05316 0.75764 -0.05917 0.76944 -0.05432 C 0.7776 -0.03976 0.78559 -0.02542 0.79392 -0.01086 C 0.79618 0.00116 0.79983 0.01249 0.80208 0.02451 C 0.80069 0.08276 0.80764 0.10148 0.78767 0.14147 C 0.78299 0.16112 0.77187 0.17615 0.76319 0.19302 C 0.75191 0.21498 0.73802 0.23625 0.7224 0.25289 C 0.71562 0.26006 0.70816 0.26653 0.70208 0.27462 C 0.69479 0.28433 0.6934 0.28664 0.68368 0.29635 C 0.65833 0.32155 0.68559 0.29034 0.65503 0.3234 C 0.64948 0.32941 0.64444 0.33657 0.63872 0.34258 C 0.62448 0.35738 0.63229 0.34328 0.6184 0.36154 C 0.61233 0.36963 0.60712 0.37865 0.6 0.38604 C 0.58576 0.40061 0.59306 0.38697 0.57951 0.405 C 0.5717 0.4154 0.57517 0.41794 0.56528 0.42673 C 0.56215 0.4295 0.55816 0.42973 0.55503 0.43227 C 0.54358 0.44152 0.53524 0.45632 0.5224 0.46209 C 0.51146 0.4725 0.50365 0.47874 0.49184 0.4866 C 0.47934 0.49492 0.49271 0.48128 0.4776 0.49469 C 0.46597 0.50509 0.45451 0.51665 0.44288 0.52728 C 0.43889 0.53098 0.43437 0.53422 0.43056 0.53815 C 0.4224 0.54647 0.42708 0.54577 0.4184 0.55178 C 0.41649 0.55317 0.41424 0.55317 0.41233 0.55456 C 0.40799 0.55779 0.40417 0.56172 0.4 0.56542 C 0.39792 0.56727 0.39392 0.57074 0.39392 0.57074 C 0.38924 0.57999 0.39149 0.57652 0.38767 0.5816 " pathEditMode="relative" ptsTypes="ffffffffffffffffffffffffffffffffffffffffffffffffffffffffffA">
                                      <p:cBhvr>
                                        <p:cTn id="31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6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5.45539E-7 C 0.02223 -0.0178 0.08039 -0.01479 0.10608 -0.01618 C 0.15834 -0.01433 0.20521 -0.0141 0.25504 0.00277 C 0.26962 0.01572 0.2625 0.01202 0.27553 0.01641 C 0.28056 0.02196 0.28959 0.03075 0.29375 0.03814 C 0.29931 0.04785 0.30296 0.06056 0.30816 0.07074 C 0.31025 0.07883 0.31216 0.08715 0.31424 0.09524 C 0.31494 0.09801 0.31632 0.10333 0.31632 0.10333 C 0.31494 0.16066 0.325 0.17799 0.30608 0.21197 C 0.30348 0.22561 0.30035 0.22885 0.29375 0.23925 C 0.26372 0.28664 0.21962 0.29288 0.17553 0.29635 C 0.1606 0.29542 0.14549 0.29589 0.13056 0.29357 C 0.11945 0.29196 0.11007 0.28132 0.1 0.27462 C 0.07049 0.25497 0.0566 0.21683 0.04289 0.17938 C 0.04219 0.17476 0.04167 0.17037 0.0408 0.16574 C 0.03959 0.15858 0.03664 0.14401 0.03664 0.14401 C 0.03733 0.12228 0.03698 0.10056 0.03872 0.07883 C 0.03976 0.06542 0.05087 0.05039 0.05712 0.04092 C 0.08525 -0.00116 0.11494 -0.01734 0.15504 -0.03259 C 0.175 -0.04022 0.19584 -0.04207 0.21632 -0.046 C 0.22587 -0.04785 0.2448 -0.05155 0.2448 -0.05155 C 0.27605 -0.05062 0.30747 -0.05155 0.33872 -0.04877 C 0.35834 -0.04692 0.38542 -0.03259 0.40191 -0.01895 C 0.41632 -0.00717 0.404 -0.01364 0.41632 -0.00809 C 0.42935 0.00925 0.44341 0.02196 0.45504 0.04092 C 0.46441 0.05594 0.46771 0.07143 0.47553 0.08715 C 0.47622 0.09085 0.47639 0.09455 0.47744 0.09801 C 0.47848 0.10102 0.48073 0.1031 0.4816 0.1061 C 0.48299 0.11119 0.48264 0.11697 0.48369 0.12228 C 0.48698 0.14008 0.48959 0.15904 0.49375 0.17661 C 0.49306 0.22839 0.49306 0.27994 0.49185 0.33172 C 0.49098 0.36778 0.46303 0.41863 0.4448 0.4429 C 0.43629 0.45423 0.43369 0.46093 0.4224 0.46486 C 0.4073 0.47827 0.41494 0.47457 0.4 0.47827 C 0.38316 0.49099 0.37344 0.49191 0.35504 0.5 C 0.35157 0.50162 0.34844 0.50439 0.3448 0.50555 C 0.33091 0.50971 0.32813 0.50647 0.31632 0.51087 C 0.31476 0.51156 0.29254 0.52127 0.28768 0.5245 C 0.27761 0.53121 0.2856 0.53005 0.27344 0.53537 C 0.27014 0.53676 0.2665 0.53699 0.2632 0.53814 C 0.25556 0.54092 0.24671 0.54716 0.23872 0.54901 C 0.23021 0.55086 0.22032 0.55294 0.21216 0.5571 C 0.18351 0.57166 0.21997 0.55594 0.19792 0.56519 C 0.17813 0.58322 0.15 0.58091 0.12848 0.59524 " pathEditMode="relative" ptsTypes="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58214" y="0"/>
            <a:ext cx="785786" cy="830640"/>
          </a:xfrm>
          <a:prstGeom prst="rect">
            <a:avLst/>
          </a:prstGeom>
        </p:spPr>
      </p:pic>
      <p:pic>
        <p:nvPicPr>
          <p:cNvPr id="4" name="Рисунок 3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8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85720" y="0"/>
            <a:ext cx="8020017" cy="584775"/>
          </a:xfrm>
          <a:prstGeom prst="rect">
            <a:avLst/>
          </a:prstGeom>
          <a:solidFill>
            <a:srgbClr val="C00000"/>
          </a:solidFill>
          <a:ln w="38100">
            <a:solidFill>
              <a:srgbClr val="FFFF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Дидактическая игра  «Снаряди пожарного»</a:t>
            </a:r>
          </a:p>
        </p:txBody>
      </p:sp>
      <p:pic>
        <p:nvPicPr>
          <p:cNvPr id="8" name="Рисунок 7" descr="i.jpg"/>
          <p:cNvPicPr>
            <a:picLocks noChangeAspect="1"/>
          </p:cNvPicPr>
          <p:nvPr/>
        </p:nvPicPr>
        <p:blipFill>
          <a:blip r:embed="rId9"/>
          <a:srcRect t="65621" r="75000"/>
          <a:stretch>
            <a:fillRect/>
          </a:stretch>
        </p:blipFill>
        <p:spPr>
          <a:xfrm>
            <a:off x="500034" y="928670"/>
            <a:ext cx="1500166" cy="1444501"/>
          </a:xfrm>
          <a:prstGeom prst="rect">
            <a:avLst/>
          </a:prstGeom>
        </p:spPr>
      </p:pic>
      <p:pic>
        <p:nvPicPr>
          <p:cNvPr id="9" name="Рисунок 8" descr="i.jpg"/>
          <p:cNvPicPr>
            <a:picLocks noChangeAspect="1"/>
          </p:cNvPicPr>
          <p:nvPr/>
        </p:nvPicPr>
        <p:blipFill>
          <a:blip r:embed="rId9"/>
          <a:srcRect l="74219" b="65621"/>
          <a:stretch>
            <a:fillRect/>
          </a:stretch>
        </p:blipFill>
        <p:spPr>
          <a:xfrm>
            <a:off x="4357686" y="2214554"/>
            <a:ext cx="1759716" cy="1643074"/>
          </a:xfrm>
          <a:prstGeom prst="rect">
            <a:avLst/>
          </a:prstGeom>
        </p:spPr>
      </p:pic>
      <p:pic>
        <p:nvPicPr>
          <p:cNvPr id="10" name="Рисунок 9" descr="i.jpg"/>
          <p:cNvPicPr>
            <a:picLocks noChangeAspect="1"/>
          </p:cNvPicPr>
          <p:nvPr/>
        </p:nvPicPr>
        <p:blipFill>
          <a:blip r:embed="rId9"/>
          <a:srcRect l="74219" t="65693"/>
          <a:stretch>
            <a:fillRect/>
          </a:stretch>
        </p:blipFill>
        <p:spPr>
          <a:xfrm>
            <a:off x="6429388" y="4572008"/>
            <a:ext cx="1668837" cy="1558219"/>
          </a:xfrm>
          <a:prstGeom prst="rect">
            <a:avLst/>
          </a:prstGeom>
        </p:spPr>
      </p:pic>
      <p:pic>
        <p:nvPicPr>
          <p:cNvPr id="14338" name="Picture 2" descr="https://ds05.infourok.ru/uploads/ex/0a1f/0001cb56-cc5db20f/img42.jpg"/>
          <p:cNvPicPr>
            <a:picLocks noChangeAspect="1" noChangeArrowheads="1"/>
          </p:cNvPicPr>
          <p:nvPr/>
        </p:nvPicPr>
        <p:blipFill>
          <a:blip r:embed="rId10"/>
          <a:srcRect l="83455" t="72986" r="5607" b="12431"/>
          <a:stretch>
            <a:fillRect/>
          </a:stretch>
        </p:blipFill>
        <p:spPr bwMode="auto">
          <a:xfrm>
            <a:off x="714348" y="5000636"/>
            <a:ext cx="1500198" cy="150019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</p:pic>
      <p:pic>
        <p:nvPicPr>
          <p:cNvPr id="14340" name="Picture 4" descr="https://ds05.infourok.ru/uploads/ex/0a1f/0001cb56-cc5db20f/img42.jpg"/>
          <p:cNvPicPr>
            <a:picLocks noChangeAspect="1" noChangeArrowheads="1"/>
          </p:cNvPicPr>
          <p:nvPr/>
        </p:nvPicPr>
        <p:blipFill>
          <a:blip r:embed="rId10"/>
          <a:srcRect l="82031" t="54167" r="7031" b="31250"/>
          <a:stretch>
            <a:fillRect/>
          </a:stretch>
        </p:blipFill>
        <p:spPr bwMode="auto">
          <a:xfrm>
            <a:off x="2500298" y="2428868"/>
            <a:ext cx="1357322" cy="1357322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</p:pic>
      <p:pic>
        <p:nvPicPr>
          <p:cNvPr id="14342" name="Picture 6" descr="https://lh6.googleusercontent.com/QrjBxMlJnciopKGp0j8uJelOC_IbLKjYJQ0Ne7Bs4qKCod1EOikpuOTFFqBO3qp3o4Y_1mjd0UIT42ASVOZwIF8mw9q2N_KAqBELRIKUy-RtAJ8iOPPs9kJl5A3dCrXg7-kw0AgqLlEeB9e8sg"/>
          <p:cNvPicPr>
            <a:picLocks noChangeAspect="1" noChangeArrowheads="1"/>
          </p:cNvPicPr>
          <p:nvPr/>
        </p:nvPicPr>
        <p:blipFill>
          <a:blip r:embed="rId11"/>
          <a:srcRect r="82422" b="70834"/>
          <a:stretch>
            <a:fillRect/>
          </a:stretch>
        </p:blipFill>
        <p:spPr bwMode="auto">
          <a:xfrm>
            <a:off x="6643702" y="1000108"/>
            <a:ext cx="1500198" cy="1400152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</p:pic>
      <p:pic>
        <p:nvPicPr>
          <p:cNvPr id="13" name="Рисунок 12" descr="i.jpg"/>
          <p:cNvPicPr>
            <a:picLocks noChangeAspect="1"/>
          </p:cNvPicPr>
          <p:nvPr/>
        </p:nvPicPr>
        <p:blipFill>
          <a:blip r:embed="rId9"/>
          <a:srcRect l="74219" t="32148" b="32148"/>
          <a:stretch>
            <a:fillRect/>
          </a:stretch>
        </p:blipFill>
        <p:spPr>
          <a:xfrm>
            <a:off x="2357422" y="785794"/>
            <a:ext cx="1428760" cy="1385483"/>
          </a:xfrm>
          <a:prstGeom prst="rect">
            <a:avLst/>
          </a:prstGeom>
        </p:spPr>
      </p:pic>
      <p:pic>
        <p:nvPicPr>
          <p:cNvPr id="15" name="Рисунок 14" descr="i.jpg"/>
          <p:cNvPicPr>
            <a:picLocks noChangeAspect="1"/>
          </p:cNvPicPr>
          <p:nvPr/>
        </p:nvPicPr>
        <p:blipFill>
          <a:blip r:embed="rId9"/>
          <a:srcRect l="49219" t="65411" r="24219"/>
          <a:stretch>
            <a:fillRect/>
          </a:stretch>
        </p:blipFill>
        <p:spPr>
          <a:xfrm>
            <a:off x="357158" y="3000372"/>
            <a:ext cx="1645348" cy="1500174"/>
          </a:xfrm>
          <a:prstGeom prst="rect">
            <a:avLst/>
          </a:prstGeom>
        </p:spPr>
      </p:pic>
      <p:pic>
        <p:nvPicPr>
          <p:cNvPr id="11" name="Picture 4" descr="https://pershingtamilla.ru/wp-content/uploads/b/b/6/bb6467aed6591f935c9881ec9ba56752.jpeg"/>
          <p:cNvPicPr>
            <a:picLocks noChangeAspect="1" noChangeArrowheads="1"/>
          </p:cNvPicPr>
          <p:nvPr/>
        </p:nvPicPr>
        <p:blipFill>
          <a:blip r:embed="rId12"/>
          <a:srcRect l="79549" t="31319" r="4045" b="48889"/>
          <a:stretch>
            <a:fillRect/>
          </a:stretch>
        </p:blipFill>
        <p:spPr bwMode="auto">
          <a:xfrm>
            <a:off x="6858016" y="2786058"/>
            <a:ext cx="1500198" cy="135732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12" name="Picture 6" descr="https://ds04.infourok.ru/uploads/ex/03ea/00091821-8d828155/img1.jpg"/>
          <p:cNvPicPr>
            <a:picLocks noChangeAspect="1" noChangeArrowheads="1"/>
          </p:cNvPicPr>
          <p:nvPr/>
        </p:nvPicPr>
        <p:blipFill>
          <a:blip r:embed="rId13"/>
          <a:srcRect l="3907" t="52084" r="60937" b="9374"/>
          <a:stretch>
            <a:fillRect/>
          </a:stretch>
        </p:blipFill>
        <p:spPr bwMode="auto">
          <a:xfrm>
            <a:off x="4500562" y="714356"/>
            <a:ext cx="1563897" cy="1285884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9"/>
          <a:srcRect l="29687" t="2022" r="28125" b="39958"/>
          <a:stretch>
            <a:fillRect/>
          </a:stretch>
        </p:blipFill>
        <p:spPr>
          <a:xfrm>
            <a:off x="3143240" y="4143357"/>
            <a:ext cx="2819052" cy="271464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 vol="61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43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0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43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1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46" dur="1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4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5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5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7.26768E-6 C 0.01233 -0.00833 0.02379 -0.01064 0.03663 -0.01642 C 0.08802 -0.03907 0.14184 -0.04485 0.19584 -0.04901 C 0.22379 -0.04809 0.25174 -0.04832 0.27952 -0.04624 C 0.28906 -0.04554 0.29861 -0.04254 0.30816 -0.04069 C 0.31285 -0.03977 0.3224 -0.03815 0.3224 -0.03815 C 0.33281 -0.0326 0.34549 -0.02959 0.35504 -0.02173 C 0.38438 0.00207 0.41372 0.03189 0.42031 0.07882 C 0.41962 0.10679 0.41997 0.13499 0.41841 0.16296 C 0.41736 0.17961 0.41059 0.19324 0.404 0.20642 C 0.39236 0.22954 0.404 0.21174 0.38768 0.23901 C 0.37049 0.26768 0.33507 0.28779 0.30816 0.29334 C 0.26702 0.29149 0.26476 0.29657 0.23663 0.28525 C 0.21302 0.27577 0.21736 0.279 0.20209 0.26629 C 0.1967 0.2619 0.18577 0.25265 0.18577 0.25265 C 0.18038 0.24341 0.17431 0.23532 0.16945 0.22561 C 0.16806 0.21798 0.16459 0.21151 0.1632 0.20388 C 0.16181 0.19579 0.16181 0.18747 0.16111 0.17937 C 0.1625 0.15857 0.16268 0.1373 0.16528 0.11673 C 0.16597 0.11072 0.16945 0.1061 0.17136 0.10055 C 0.18177 0.07096 0.1882 0.05917 0.20608 0.03536 C 0.23837 -0.00763 0.2875 -0.04393 0.33264 -0.05433 C 0.35469 -0.05941 0.3816 -0.05872 0.40209 -0.05988 C 0.50191 -0.0541 0.58351 -0.05456 0.67552 -0.01364 C 0.70764 0.00069 0.74479 0.01525 0.77344 0.04068 C 0.78785 0.05339 0.80834 0.07928 0.81841 0.09777 C 0.82396 0.10818 0.82726 0.11997 0.83264 0.13037 C 0.83872 0.17013 0.83802 0.17706 0.83472 0.2337 C 0.83316 0.26213 0.82413 0.28571 0.81424 0.30975 C 0.8125 0.31414 0.81216 0.31923 0.81025 0.32339 C 0.78629 0.37725 0.7467 0.42672 0.70816 0.46185 C 0.69861 0.47064 0.68368 0.47896 0.67344 0.48636 C 0.64844 0.50415 0.62639 0.52496 0.59792 0.53259 C 0.57153 0.54808 0.5474 0.54946 0.51841 0.55432 C 0.49115 0.55894 0.46389 0.56171 0.43646 0.56518 C 0.40729 0.56888 0.38038 0.58113 0.35104 0.58414 C 0.34184 0.58622 0.33351 0.58968 0.32448 0.59246 C 0.31771 0.59454 0.304 0.59777 0.304 0.59777 " pathEditMode="relative" ptsTypes="fffffffffffffffffffffffffffffffffffffA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5405E-6 C 0.01649 -0.01571 0.0085 -0.01179 0.02239 -0.01641 C 0.03993 -0.03213 0.05503 -0.03559 0.07552 -0.04068 C 0.0993 -0.03976 0.12326 -0.04114 0.14687 -0.03814 C 0.1835 -0.03351 0.22274 -0.00901 0.25086 0.02173 C 0.2927 0.0675 0.23663 0.0111 0.26927 0.04346 C 0.27378 0.05571 0.28038 0.06242 0.28368 0.07606 C 0.28645 0.08877 0.29184 0.1142 0.29184 0.1142 C 0.29288 0.12391 0.296 0.13361 0.29583 0.14402 C 0.29513 0.17037 0.29687 0.19811 0.28975 0.22261 C 0.27725 0.26607 0.23697 0.29312 0.20816 0.31253 C 0.18194 0.3301 0.17222 0.3234 0.14479 0.33704 C 0.13941 0.33981 0.1342 0.34397 0.12847 0.34513 C 0.11302 0.34836 0.08159 0.35044 0.08159 0.35044 C 0.05642 0.34952 0.03125 0.35091 0.00607 0.3479 C -0.01702 0.34513 -0.03976 0.32201 -0.05521 0.30167 C -0.07014 0.28202 -0.0783 0.24318 -0.08178 0.21706 C -0.08316 0.20643 -0.08577 0.1847 -0.08577 0.1847 C -0.08507 0.14194 -0.08525 0.09963 -0.08369 0.0571 C -0.08316 0.04254 -0.08316 0.02751 -0.07969 0.01341 C -0.06146 -0.05917 -0.00643 -0.10957 0.04895 -0.11696 C 0.07743 -0.11465 0.10677 -0.11743 0.13454 -0.10864 C 0.17934 -0.09431 0.21961 -0.06819 0.2592 -0.03814 C 0.27916 -0.02288 0.29722 -0.01248 0.31423 0.00786 C 0.33281 0.03075 0.34618 0.05502 0.36111 0.0816 C 0.36458 0.09987 0.36944 0.11766 0.37343 0.13593 C 0.38159 0.22192 0.38246 0.30352 0.35295 0.38049 C 0.35225 0.38466 0.35243 0.38974 0.35086 0.3939 C 0.34965 0.39737 0.34652 0.39876 0.34479 0.40222 C 0.32656 0.43713 0.36197 0.38049 0.33263 0.42904 C 0.3302 0.4332 0.32673 0.43597 0.32447 0.4399 C 0.31753 0.45215 0.31371 0.46695 0.30381 0.4755 C 0.29548 0.49053 0.28368 0.50255 0.27343 0.51619 C 0.27135 0.51896 0.2677 0.51942 0.26527 0.52173 C 0.24756 0.53861 0.23246 0.55895 0.21215 0.57051 C 0.19982 0.57744 0.1927 0.59062 0.17951 0.59501 C 0.16423 0.60541 0.17395 0.59848 0.15086 0.61674 C 0.13437 0.62945 0.14913 0.61928 0.13871 0.63315 C 0.13697 0.63523 0.13263 0.63824 0.13263 0.63824 " pathEditMode="relative" ptsTypes="ffffffffffffffffffffffffffffffffffffffA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63662E-6 C 0.00243 0.01526 0.00521 0.02959 0.01042 0.04346 C 0.01545 0.07767 0.03299 0.10379 0.05122 0.12783 C 0.0625 0.14286 0.07466 0.16019 0.08785 0.17129 C 0.09705 0.17892 0.12657 0.19487 0.13282 0.19834 C 0.13889 0.2018 0.15417 0.20527 0.16146 0.20666 C 0.17101 0.20851 0.18993 0.21197 0.18993 0.21197 C 0.24271 0.20712 0.2342 0.21221 0.26545 0.19579 C 0.29723 0.16204 0.25851 0.20504 0.28177 0.17406 C 0.29393 0.15788 0.30539 0.14517 0.31459 0.12506 C 0.32188 0.10888 0.32657 0.09062 0.33282 0.07351 C 0.33611 0.03467 0.33733 0.03421 0.33091 -0.01895 C 0.32952 -0.03028 0.32882 -0.04346 0.32275 -0.05155 C 0.30157 -0.07975 0.28403 -0.11211 0.25938 -0.13569 C 0.1908 -0.20134 0.10243 -0.2159 0.02066 -0.22284 C -0.0743 -0.21983 -0.17118 -0.21105 -0.25902 -0.15765 C -0.29913 -0.13315 -0.35277 -0.09662 -0.37934 -0.04623 C -0.39444 -0.01757 -0.40937 0.0067 -0.42014 0.03814 C -0.43003 0.06727 -0.43507 0.10032 -0.4427 0.13061 C -0.45364 0.2233 -0.44097 0.34189 -0.36718 0.38326 C -0.33055 0.40384 -0.33836 0.4006 -0.31007 0.40499 C -0.2526 0.40199 -0.20816 0.39829 -0.16093 0.35321 C -0.1493 0.34212 -0.1276 0.31946 -0.11614 0.30166 C -0.11111 0.29381 -0.10191 0.27716 -0.10191 0.27716 C -0.09843 0.26375 -0.09392 0.25705 -0.09166 0.24179 C -0.08993 0.22931 -0.0875 0.20388 -0.0875 0.20388 C -0.08889 0.184 -0.08923 0.16389 -0.09166 0.14401 C -0.09496 0.11812 -0.10781 0.09686 -0.11823 0.07605 C -0.14722 0.01826 -0.175 -0.03768 -0.21007 -0.08969 C -0.23732 -0.12991 -0.28611 -0.20527 -0.33038 -0.21452 C -0.38524 -0.24595 -0.34861 -0.23162 -0.44461 -0.22538 C -0.45434 -0.21775 -0.46145 -0.20874 -0.47118 -0.20111 C -0.48767 -0.17221 -0.49201 -0.15626 -0.49566 -0.11951 C -0.49409 -0.0215 -0.49722 0.03259 -0.46909 0.11697 C -0.46545 0.14725 -0.46944 0.12714 -0.45086 0.16852 C -0.44184 0.18863 -0.43281 0.21313 -0.42222 0.23093 C -0.4177 0.23856 -0.41059 0.24295 -0.4059 0.25012 C -0.38889 0.27601 -0.37639 0.29126 -0.35486 0.30976 C -0.34479 0.31854 -0.33593 0.32779 -0.3243 0.33148 C -0.30052 0.34767 -0.27708 0.34998 -0.25086 0.35321 C -0.21145 0.35807 -0.17187 0.362 -0.13246 0.36685 C -0.11909 0.37286 -0.10503 0.37448 -0.09166 0.38049 C -0.08437 0.38997 -0.08541 0.38465 -0.08541 0.39413 " pathEditMode="relative" ptsTypes="ffffffffffffffffffffffffffffffffffffffffffA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70596E-6 C -0.00903 -0.00231 -0.01753 -0.00554 -0.02656 -0.00809 C -0.03125 -0.01109 -0.03646 -0.01248 -0.0408 -0.01618 C -0.06458 -0.03721 -0.09497 -0.07166 -0.10816 -0.10587 C -0.11302 -0.11858 -0.11632 -0.13314 -0.12049 -0.14655 C -0.12535 -0.18793 -0.12431 -0.17198 -0.1184 -0.24711 C -0.11753 -0.25751 -0.11597 -0.26814 -0.11233 -0.27716 C -0.0934 -0.32362 -0.05382 -0.35113 -0.01632 -0.3613 C 0.01771 -0.35922 0.01979 -0.36592 0.0408 -0.35321 C 0.04497 -0.35067 0.04913 -0.34789 0.05312 -0.34489 C 0.06007 -0.3398 0.07344 -0.32871 0.07344 -0.32871 C 0.07882 -0.31969 0.08403 -0.31206 0.08767 -0.30143 C 0.09097 -0.29149 0.09132 -0.27924 0.09392 -0.26884 C 0.08976 -0.22885 0.08559 -0.18724 0.06319 -0.15742 C 0.05764 -0.14239 0.05174 -0.13939 0.04288 -0.1276 C 0.02969 -0.11003 0.04462 -0.12182 0.02865 -0.11142 C 0.01458 -0.09269 -0.00156 -0.08691 -0.02049 -0.07605 C -0.07083 -0.04692 -0.12951 -0.04045 -0.18368 -0.03513 C -0.21163 -0.03629 -0.24045 -0.03051 -0.26736 -0.04068 C -0.30851 -0.05617 -0.34375 -0.08853 -0.36944 -0.13314 C -0.38802 -0.16574 -0.40243 -0.20134 -0.40816 -0.24179 C -0.40885 -0.24711 -0.40972 -0.25265 -0.41024 -0.25797 C -0.41163 -0.27253 -0.41424 -0.30143 -0.41424 -0.30143 C -0.41354 -0.33402 -0.41406 -0.36685 -0.41233 -0.39944 C -0.41146 -0.41562 -0.40295 -0.43527 -0.39583 -0.44822 C -0.38351 -0.47064 -0.37101 -0.48844 -0.35313 -0.50254 C -0.34896 -0.50578 -0.34566 -0.51202 -0.3408 -0.5134 C -0.31528 -0.52103 -0.29392 -0.52727 -0.26736 -0.52982 C -0.25104 -0.52889 -0.23472 -0.52889 -0.2184 -0.52704 C -0.19028 -0.52357 -0.17274 -0.49907 -0.14896 -0.48358 C -0.14618 -0.47804 -0.14358 -0.47272 -0.1408 -0.46717 C -0.13733 -0.46001 -0.13472 -0.4429 -0.13472 -0.4429 C -0.13299 -0.42718 -0.13056 -0.41216 -0.12865 -0.39667 C -0.12934 -0.37216 -0.12899 -0.34766 -0.13056 -0.32316 C -0.13194 -0.30074 -0.13976 -0.27878 -0.14497 -0.25797 C -0.15781 -0.20596 -0.17517 -0.15719 -0.19392 -0.10864 C -0.19809 -0.09755 -0.20069 -0.08345 -0.20608 -0.07327 C -0.21354 -0.05894 -0.22326 -0.04715 -0.23056 -0.03259 C -0.23594 -0.02196 -0.24097 -0.01271 -0.24896 -0.00531 C -0.25694 0.01017 -0.25139 0.00047 -0.26736 0.02173 C -0.2691 0.02404 -0.26979 0.02751 -0.27135 0.03005 C -0.28247 0.04693 -0.28038 0.04392 -0.29184 0.05178 C -0.29722 0.06265 -0.3059 0.07166 -0.31424 0.07883 C -0.31875 0.08784 -0.31597 0.08715 -0.32049 0.08715 " pathEditMode="relative" ptsTypes="fffffffffffffffffffffffffffffffffffffffffffA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1022E-6 C 0.00157 -0.01641 0.00243 -0.03652 0.00816 -0.05154 C 0.03299 -0.1165 0.08264 -0.12829 0.13282 -0.13314 C 0.16771 -0.13153 0.19098 -0.12875 0.22257 -0.12228 C 0.23143 -0.11627 0.23803 -0.1098 0.24497 -0.10055 C 0.25087 -0.07674 0.24115 -0.1135 0.25313 -0.07882 C 0.25782 -0.06541 0.26112 -0.04993 0.26337 -0.03536 C 0.26268 -0.01456 0.26372 0.00671 0.26129 0.02728 C 0.25868 0.04832 0.24306 0.06635 0.23073 0.07606 C 0.22657 0.07929 0.22327 0.08576 0.21841 0.08692 C 0.18646 0.09409 0.20209 0.09154 0.17153 0.09524 C 0.12396 0.09224 0.13855 0.09362 0.10625 0.0816 C 0.10087 0.07444 0.09532 0.06704 0.08993 0.05987 C 0.08716 0.05618 0.08178 0.04901 0.08178 0.04901 C 0.07535 0.01572 0.08455 0.05803 0.07553 0.03006 C 0.06945 0.0111 0.0691 -0.01548 0.06737 -0.03536 C 0.06806 -0.05501 0.06823 -0.09269 0.07153 -0.11673 C 0.0757 -0.14678 0.08334 -0.18099 0.09601 -0.20642 C 0.10035 -0.21497 0.10539 -0.22283 0.11025 -0.23093 C 0.11285 -0.23555 0.11598 -0.23971 0.11841 -0.24456 C 0.12431 -0.25612 0.12622 -0.26074 0.13681 -0.27161 C 0.15278 -0.28779 0.14219 -0.27739 0.16945 -0.30166 C 0.17674 -0.30813 0.18612 -0.30975 0.19393 -0.31507 C 0.19671 -0.31692 0.19914 -0.31969 0.20209 -0.32062 C 0.22639 -0.32732 0.25539 -0.32686 0.27969 -0.32871 C 0.31094 -0.32778 0.34237 -0.32755 0.37362 -0.32593 C 0.4158 -0.32385 0.45365 -0.29912 0.48785 -0.26884 C 0.51077 -0.24849 0.52396 -0.23069 0.53282 -0.19556 C 0.53542 -0.1736 0.53334 -0.18446 0.53889 -0.16296 C 0.54132 -0.15349 0.54289 -0.13314 0.54289 -0.13314 C 0.54566 -0.06749 0.54618 -0.08113 0.54289 -3.31022E-6 C 0.54237 0.01434 0.54098 0.01041 0.53889 0.02173 C 0.53577 0.03838 0.53455 0.05803 0.52865 0.07351 C 0.5191 0.09894 0.50487 0.12969 0.49184 0.15234 C 0.48733 0.17153 0.49393 0.14957 0.48368 0.16575 C 0.48178 0.16875 0.4816 0.17337 0.47969 0.17661 C 0.47813 0.17915 0.47535 0.17985 0.47362 0.18216 C 0.44948 0.21429 0.48733 0.17037 0.45921 0.20389 C 0.45591 0.20782 0.45226 0.21059 0.44914 0.21475 C 0.44219 0.224 0.43837 0.23694 0.43282 0.24735 C 0.42622 0.25937 0.41702 0.27069 0.40816 0.27994 C 0.3974 0.29104 0.38507 0.30028 0.37362 0.30976 C 0.36407 0.31762 0.35296 0.32363 0.34497 0.33426 " pathEditMode="relative" ptsTypes="ffffffffffffffffffffffffffffffffffffffffffA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58214" y="0"/>
            <a:ext cx="785786" cy="83064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00034" y="0"/>
            <a:ext cx="7757829" cy="52322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Дидактическая игра  «Собери пожарные знаки»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3316" name="Picture 4" descr="https://ds04.infourok.ru/uploads/ex/0572/00060c69-302d3bfd/img12.jpg"/>
          <p:cNvPicPr>
            <a:picLocks noChangeAspect="1" noChangeArrowheads="1"/>
          </p:cNvPicPr>
          <p:nvPr/>
        </p:nvPicPr>
        <p:blipFill>
          <a:blip r:embed="rId8"/>
          <a:srcRect l="74220" t="45834" r="9374" b="31249"/>
          <a:stretch>
            <a:fillRect/>
          </a:stretch>
        </p:blipFill>
        <p:spPr bwMode="auto">
          <a:xfrm>
            <a:off x="6715140" y="2643182"/>
            <a:ext cx="1500198" cy="1571636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3318" name="Picture 6" descr="https://ds04.infourok.ru/uploads/ex/0572/00060c69-302d3bfd/img12.jpg"/>
          <p:cNvPicPr>
            <a:picLocks noChangeAspect="1" noChangeArrowheads="1"/>
          </p:cNvPicPr>
          <p:nvPr/>
        </p:nvPicPr>
        <p:blipFill>
          <a:blip r:embed="rId8"/>
          <a:srcRect l="66268" t="70902" r="17326" b="6181"/>
          <a:stretch>
            <a:fillRect/>
          </a:stretch>
        </p:blipFill>
        <p:spPr bwMode="auto">
          <a:xfrm>
            <a:off x="857224" y="4714884"/>
            <a:ext cx="1500198" cy="1571636"/>
          </a:xfrm>
          <a:prstGeom prst="rect">
            <a:avLst/>
          </a:prstGeom>
          <a:solidFill>
            <a:schemeClr val="accent2"/>
          </a:solidFill>
          <a:ln>
            <a:solidFill>
              <a:srgbClr val="C00000"/>
            </a:solidFill>
          </a:ln>
        </p:spPr>
      </p:pic>
      <p:pic>
        <p:nvPicPr>
          <p:cNvPr id="13320" name="Picture 8" descr="https://ds04.infourok.ru/uploads/ex/0572/00060c69-302d3bfd/img12.jpg"/>
          <p:cNvPicPr>
            <a:picLocks noChangeAspect="1" noChangeArrowheads="1"/>
          </p:cNvPicPr>
          <p:nvPr/>
        </p:nvPicPr>
        <p:blipFill>
          <a:blip r:embed="rId8"/>
          <a:srcRect l="31111" t="43819" r="50920" b="32222"/>
          <a:stretch>
            <a:fillRect/>
          </a:stretch>
        </p:blipFill>
        <p:spPr bwMode="auto">
          <a:xfrm>
            <a:off x="642910" y="1000108"/>
            <a:ext cx="1500198" cy="15001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3322" name="Picture 10" descr="https://ds02.infourok.ru/uploads/ex/022f/0006f386-b2165bcb/1/img4.jpg"/>
          <p:cNvPicPr>
            <a:picLocks noChangeAspect="1" noChangeArrowheads="1"/>
          </p:cNvPicPr>
          <p:nvPr/>
        </p:nvPicPr>
        <p:blipFill>
          <a:blip r:embed="rId9"/>
          <a:srcRect l="37361" t="11527" r="37639" b="57223"/>
          <a:stretch>
            <a:fillRect/>
          </a:stretch>
        </p:blipFill>
        <p:spPr bwMode="auto">
          <a:xfrm>
            <a:off x="642910" y="2786058"/>
            <a:ext cx="1600211" cy="15001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3324" name="Picture 12" descr="https://ds02.infourok.ru/uploads/ex/022f/0006f386-b2165bcb/1/img4.jpg"/>
          <p:cNvPicPr>
            <a:picLocks noChangeAspect="1" noChangeArrowheads="1"/>
          </p:cNvPicPr>
          <p:nvPr/>
        </p:nvPicPr>
        <p:blipFill>
          <a:blip r:embed="rId9"/>
          <a:srcRect l="71094" t="11458" r="6250" b="58333"/>
          <a:stretch>
            <a:fillRect/>
          </a:stretch>
        </p:blipFill>
        <p:spPr bwMode="auto">
          <a:xfrm>
            <a:off x="6786578" y="4714884"/>
            <a:ext cx="1428760" cy="14287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5" name="Picture 2" descr="https://ds04.infourok.ru/uploads/ex/0572/00060c69-302d3bfd/img12.jpg"/>
          <p:cNvPicPr>
            <a:picLocks noChangeAspect="1" noChangeArrowheads="1"/>
          </p:cNvPicPr>
          <p:nvPr/>
        </p:nvPicPr>
        <p:blipFill>
          <a:blip r:embed="rId8"/>
          <a:srcRect l="38924" t="70903" r="42326" b="7222"/>
          <a:stretch>
            <a:fillRect/>
          </a:stretch>
        </p:blipFill>
        <p:spPr bwMode="auto">
          <a:xfrm>
            <a:off x="2643173" y="1000108"/>
            <a:ext cx="1551225" cy="13573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7" name="Picture 6" descr="https://ds02.infourok.ru/uploads/ex/022f/0006f386-b2165bcb/1/img4.jpg"/>
          <p:cNvPicPr>
            <a:picLocks noChangeAspect="1" noChangeArrowheads="1"/>
          </p:cNvPicPr>
          <p:nvPr/>
        </p:nvPicPr>
        <p:blipFill>
          <a:blip r:embed="rId9"/>
          <a:srcRect l="2986" t="51111" r="70452" b="14514"/>
          <a:stretch>
            <a:fillRect/>
          </a:stretch>
        </p:blipFill>
        <p:spPr bwMode="auto">
          <a:xfrm>
            <a:off x="6572264" y="926569"/>
            <a:ext cx="1428760" cy="138673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4" name="Рисунок 13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10"/>
          <a:srcRect l="50000" b="48958"/>
          <a:stretch>
            <a:fillRect/>
          </a:stretch>
        </p:blipFill>
        <p:spPr>
          <a:xfrm>
            <a:off x="8285560" y="6000744"/>
            <a:ext cx="858440" cy="857256"/>
          </a:xfrm>
          <a:prstGeom prst="rect">
            <a:avLst/>
          </a:prstGeom>
        </p:spPr>
      </p:pic>
      <p:pic>
        <p:nvPicPr>
          <p:cNvPr id="12290" name="Picture 2" descr="https://pbs.twimg.com/media/EShFxBWWAAUGMVo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43438" y="928670"/>
            <a:ext cx="1500198" cy="15001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3314" name="Picture 2" descr="https://ds04.infourok.ru/uploads/ex/0572/00060c69-302d3bfd/img12.jpg"/>
          <p:cNvPicPr>
            <a:picLocks noChangeAspect="1" noChangeArrowheads="1"/>
          </p:cNvPicPr>
          <p:nvPr/>
        </p:nvPicPr>
        <p:blipFill>
          <a:blip r:embed="rId8"/>
          <a:srcRect l="3125" t="14584" r="75000" b="44791"/>
          <a:stretch>
            <a:fillRect/>
          </a:stretch>
        </p:blipFill>
        <p:spPr bwMode="auto">
          <a:xfrm>
            <a:off x="3000364" y="3329681"/>
            <a:ext cx="2928958" cy="352831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71059E-7 C -0.01892 -0.01225 -0.02604 -0.04115 -0.03472 -0.06519 C -0.05174 -0.11257 -0.06024 -0.14286 -0.06528 -0.19556 C -0.06458 -0.22631 -0.06545 -0.25728 -0.06319 -0.28802 C -0.06267 -0.29496 -0.05937 -0.30074 -0.05712 -0.30698 C -0.05104 -0.32409 -0.04184 -0.35622 -0.02865 -0.36939 C -0.02569 -0.3724 -0.02153 -0.3724 -0.0184 -0.37494 C 0.01163 -0.39852 -0.02153 -0.38003 0.01424 -0.39944 C 0.02309 -0.4043 0.03194 -0.40846 0.0408 -0.41308 C 0.04601 -0.41586 0.05712 -0.4184 0.05712 -0.4184 C 0.07691 -0.41655 0.09688 -0.41747 0.11632 -0.41308 C 0.12118 -0.41193 0.12865 -0.40199 0.12865 -0.40199 C 0.13073 -0.39829 0.13229 -0.39436 0.13472 -0.39135 C 0.13715 -0.38789 0.14045 -0.3865 0.14288 -0.38303 C 0.14826 -0.37448 0.1526 -0.35853 0.15504 -0.34766 C 0.15747 -0.29727 0.15938 -0.28664 0.15313 -0.22815 C 0.15243 -0.22122 0.14896 -0.21544 0.14688 -0.2092 C 0.13281 -0.17198 0.10694 -0.15719 0.0776 -0.1521 C 0.05851 -0.15303 0.03941 -0.15256 0.02049 -0.15488 C 0.01771 -0.15511 0.00851 -0.1632 0.00608 -0.16574 C -0.00885 -0.18054 -0.02031 -0.20088 -0.02865 -0.22284 C -0.03351 -0.27046 -0.03385 -0.31114 -0.03056 -0.3613 C -0.02969 -0.37332 -0.02847 -0.38581 -0.02448 -0.39667 C -0.02049 -0.40753 -0.01823 -0.42002 -0.01233 -0.42926 C 0.04809 -0.52612 0.13924 -0.56195 0.23056 -0.57328 C 0.26389 -0.57235 0.29722 -0.57281 0.33056 -0.5705 C 0.3375 -0.57004 0.34427 -0.5675 0.35104 -0.56519 C 0.36129 -0.56149 0.3816 -0.55432 0.3816 -0.55432 C 0.4033 -0.53444 0.36997 -0.56334 0.39583 -0.54623 C 0.40417 -0.54068 0.40434 -0.53606 0.41024 -0.52704 C 0.41979 -0.51225 0.42153 -0.50555 0.42448 -0.48636 C 0.42309 -0.46925 0.42257 -0.45192 0.42049 -0.43481 C 0.41979 -0.4288 0.41406 -0.41609 0.41233 -0.41031 C 0.40486 -0.38696 0.38941 -0.35552 0.36927 -0.34766 C 0.36215 -0.34466 0.35434 -0.34443 0.34688 -0.34235 C 0.33663 -0.34327 0.32622 -0.34212 0.31632 -0.34535 C 0.31024 -0.34674 0.3 -0.35599 0.3 -0.35599 C 0.29028 -0.37332 0.27847 -0.3865 0.26944 -0.40476 C 0.26424 -0.45284 0.26615 -0.43019 0.26319 -0.47272 C 0.26649 -0.53282 0.27639 -0.56912 0.30816 -0.61142 C 0.31875 -0.62552 0.33229 -0.64286 0.34688 -0.64933 C 0.36892 -0.65904 0.3934 -0.66019 0.41632 -0.66297 C 0.4408 -0.66135 0.46319 -0.66204 0.48576 -0.64933 C 0.49879 -0.64216 0.48941 -0.64632 0.50208 -0.63569 C 0.5066 -0.63176 0.51146 -0.62829 0.51632 -0.62483 C 0.5217 -0.6209 0.52743 -0.61835 0.53264 -0.61396 C 0.54844 -0.60055 0.54063 -0.60425 0.55104 -0.59223 C 0.56146 -0.58021 0.57188 -0.56912 0.58368 -0.55964 C 0.58958 -0.54924 0.59028 -0.54692 0.59792 -0.53791 C 0.60052 -0.5349 0.60382 -0.53305 0.60608 -0.52982 C 0.61458 -0.5171 0.62031 -0.50231 0.62448 -0.48636 C 0.62309 -0.45284 0.62274 -0.41932 0.62049 -0.38581 C 0.61927 -0.36778 0.60243 -0.33495 0.59392 -0.32062 C 0.58629 -0.29103 0.56389 -0.26237 0.54688 -0.24179 C 0.53629 -0.22908 0.52639 -0.21452 0.51632 -0.20111 C 0.51476 -0.19903 0.51215 -0.19972 0.51007 -0.19833 C 0.50122 -0.19232 0.5059 -0.19209 0.49583 -0.1847 C 0.49271 -0.18238 0.48906 -0.18146 0.48576 -0.17938 C 0.47691 -0.1736 0.46823 -0.16505 0.4592 -0.16019 C 0.44722 -0.15372 0.43438 -0.15048 0.4224 -0.14401 C 0.41545 -0.14031 0.40747 -0.13523 0.39983 -0.13338 C 0.37257 -0.12506 0.34531 -0.11951 0.3184 -0.10864 C 0.30799 -0.10448 0.2974 -0.10148 0.28767 -0.09501 " pathEditMode="relative" ptsTypes="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85021E-6 C 0.00955 -0.04947 0.054 -0.08068 0.08785 -0.09224 C 0.11025 -0.09131 0.13282 -0.09155 0.15521 -0.08946 C 0.17709 -0.08738 0.20122 -0.07398 0.22257 -0.06519 C 0.2375 -0.05155 0.21771 -0.0682 0.23889 -0.05687 C 0.24584 -0.05317 0.25243 -0.04786 0.25921 -0.04346 C 0.26962 -0.03653 0.27882 -0.01757 0.28577 -0.00532 C 0.2908 0.01456 0.28889 0.00531 0.29184 0.02195 C 0.29115 0.04276 0.2915 0.06356 0.28993 0.08437 C 0.28768 0.11349 0.26719 0.1417 0.25313 0.16042 C 0.23455 0.18515 0.21598 0.21243 0.19184 0.22838 C 0.17188 0.24156 0.15 0.24572 0.12865 0.25288 C 0.10487 0.25196 0.08091 0.25288 0.0573 0.25011 C 0.03681 0.24757 0.01563 0.22491 8.33333E-7 0.20919 C -0.00625 0.19232 -0.01718 0.17406 -0.02448 0.15765 C -0.03593 0.13199 -0.03767 0.09916 -0.0427 0.07073 C -0.04513 0.02773 -0.0467 0.01941 -0.0427 -0.02983 C -0.04027 -0.06057 -0.02013 -0.08415 -0.00399 -0.1031 C 0.0323 -0.14517 0.0823 -0.15673 0.12865 -0.16575 C 0.17917 -0.16251 0.24046 -0.16205 0.29393 -0.15211 C 0.34289 -0.14309 0.29063 -0.15095 0.33681 -0.13847 C 0.36771 -0.12992 0.36094 -0.13662 0.38993 -0.12761 C 0.425 -0.11651 0.45782 -0.09894 0.49184 -0.08415 C 0.50643 -0.0712 0.49931 -0.0749 0.51233 -0.07051 C 0.52014 -0.05479 0.51441 -0.06496 0.53073 -0.04346 C 0.53351 -0.03977 0.53889 -0.0326 0.53889 -0.0326 C 0.53959 -0.02983 0.53993 -0.02682 0.54098 -0.02428 C 0.54341 -0.0185 0.54705 -0.01411 0.54914 -0.0081 C 0.55226 0.00115 0.55261 0.01456 0.55521 0.0245 C 0.56737 0.12066 0.5566 0.22792 0.51233 0.30721 C 0.50868 0.32639 0.49914 0.33888 0.48993 0.35344 C 0.48837 0.35598 0.48768 0.35945 0.48577 0.36153 C 0.48334 0.36407 0.48039 0.365 0.47761 0.36685 C 0.46893 0.37887 0.4573 0.38465 0.44497 0.38858 C 0.43073 0.40152 0.40851 0.40337 0.39184 0.40776 C 0.34792 0.41909 0.30382 0.42718 0.25921 0.43226 C 0.23889 0.43897 0.22552 0.4459 0.20417 0.44845 C 0.18907 0.45353 0.17466 0.45908 0.15921 0.46208 C 0.14862 0.47133 0.13507 0.47572 0.12257 0.47827 C 0.1198 0.48011 0.11737 0.48243 0.11441 0.48381 C 0.10556 0.48774 0.09427 0.48474 0.08993 0.49745 " pathEditMode="relative" ptsTypes="ffffffffffffffffffffffffffffffffffffffff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4.16551E-6 C 0.0118 0.01572 0.02638 0.02612 0.04079 0.03791 C 0.05746 0.05132 0.07343 0.06704 0.08975 0.08137 C 0.10433 0.09408 0.09913 0.08599 0.11423 0.09501 C 0.11788 0.09709 0.12083 0.10102 0.12447 0.1031 C 0.14201 0.11258 0.15972 0.11743 0.17742 0.12483 C 0.19652 0.1239 0.21562 0.1239 0.23472 0.12228 C 0.24357 0.12159 0.25919 0.10865 0.25919 0.10865 C 0.26683 0.09848 0.27187 0.0883 0.27742 0.07605 C 0.28246 0.04369 0.28263 0.04785 0.27951 -4.16551E-6 C 0.27899 -0.0074 0.27603 -0.0104 0.27343 -0.01641 C 0.2677 -0.02982 0.26371 -0.04022 0.25503 -0.05178 C 0.2526 -0.05502 0.2493 -0.05663 0.24687 -0.05987 C 0.2401 -0.06889 0.23437 -0.07906 0.22656 -0.08692 C 0.21683 -0.09662 0.20572 -0.10333 0.19392 -0.1061 C 0.18576 -0.10795 0.16926 -0.11142 0.16926 -0.11142 C 0.15225 -0.11049 0.13541 -0.11026 0.1184 -0.10864 C 0.11197 -0.10795 0.10624 -0.1031 0.09999 -0.10055 C 0.07152 -0.089 0.04722 -0.07097 0.02239 -0.04901 C 0.01649 -0.04392 0.00972 -0.04068 0.00399 -0.03537 C 0.00086 -0.03236 -0.00122 -0.02774 -0.00417 -0.0245 C -0.01772 -0.00901 -0.02431 -0.00532 -0.03473 0.01087 C -0.06876 0.06288 -0.09341 0.11951 -0.11025 0.1847 C -0.1132 0.20735 -0.11372 0.23001 -0.11633 0.25266 C -0.11494 0.28063 -0.11528 0.30906 -0.11233 0.3368 C -0.11181 0.34142 -0.10782 0.34374 -0.10608 0.34767 C -0.09428 0.37425 -0.0889 0.38743 -0.07153 0.40754 C -0.05938 0.42164 -0.04636 0.43643 -0.03265 0.44822 C -0.02206 0.45724 -0.01042 0.46348 -6.11111E-6 0.47272 C 0.00954 0.48128 0.02013 0.49099 0.03055 0.49723 C 0.05121 0.50948 0.07569 0.51087 0.09791 0.51341 C 0.14218 0.51156 0.15086 0.51364 0.18367 0.50254 C 0.20503 0.48382 0.22656 0.46671 0.24687 0.44568 C 0.25069 0.44175 0.25902 0.42441 0.2611 0.4184 C 0.26423 0.40962 0.26926 0.39112 0.26926 0.39112 C 0.27621 0.33703 0.27673 0.3479 0.26926 0.26907 C 0.26718 0.24619 0.25399 0.22746 0.24687 0.20643 C 0.24357 0.19672 0.24218 0.18608 0.23871 0.17661 C 0.21562 0.11512 0.18732 0.06195 0.15103 0.01364 C 0.13663 -0.00555 0.10781 -0.02127 0.08975 -0.03259 C 0.05069 -0.0571 0.00538 -0.06426 -0.03681 -0.07351 C -0.04497 -0.07536 -0.05313 -0.0779 -0.06129 -0.07882 C -0.07692 -0.08067 -0.10817 -0.08437 -0.10817 -0.08437 C -0.16442 -0.0816 -0.22397 -0.08368 -0.27969 -0.06519 C -0.35105 -0.04161 -0.42813 0.03652 -0.46129 0.12483 C -0.46407 0.14656 -0.46945 0.1669 -0.47553 0.18747 C -0.47692 0.19834 -0.47831 0.2092 -0.47969 0.22007 C -0.48022 0.22469 -0.4816 0.2337 -0.4816 0.2337 C -0.48074 0.26237 -0.48473 0.32247 -0.46528 0.34767 C -0.45643 0.37148 -0.4389 0.39505 -0.42258 0.41031 C -0.41928 0.41332 -0.41546 0.41516 -0.41233 0.4184 C -0.38959 0.4429 -0.40956 0.42857 -0.39185 0.44013 C -0.37848 0.45793 -0.36147 0.46718 -0.34497 0.47827 C -0.33699 0.48359 -0.32917 0.49075 -0.32049 0.49445 C -0.30435 0.50162 -0.2882 0.50277 -0.27153 0.50532 C -0.254 0.50809 -0.23768 0.51271 -0.22049 0.51618 C -0.18577 0.51456 -0.16181 0.51595 -0.13074 0.50532 C -0.12327 0.49908 -0.11598 0.497 -0.10817 0.49168 C -0.1014 0.48706 -0.09376 0.48081 -0.08577 0.48081 " pathEditMode="relative" ptsTypes="ffffffffffffffff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3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0129E-6 C -0.05625 0.01271 -0.11979 0.0037 -0.17344 0.00277 C -0.18455 0.00023 -0.19184 -0.00347 -0.20226 -0.00809 C -0.21163 -0.01225 -0.22101 -0.01387 -0.23056 -0.01895 C -0.2467 -0.04045 -0.22604 -0.01479 -0.24514 -0.03259 C -0.25486 -0.04207 -0.2651 -0.05686 -0.27344 -0.06796 C -0.27552 -0.07073 -0.2783 -0.07258 -0.27951 -0.07605 C -0.2875 -0.09755 -0.29392 -0.11997 -0.30208 -0.14124 C -0.30486 -0.16135 -0.30677 -0.1706 -0.30608 -0.19556 C -0.30573 -0.2129 -0.30434 -0.23023 -0.30208 -0.24734 C -0.30087 -0.25682 -0.29201 -0.26745 -0.28767 -0.27439 C -0.26927 -0.30421 -0.24774 -0.30837 -0.22049 -0.31253 C -0.19045 -0.3116 -0.16076 -0.31137 -0.13056 -0.30975 C -0.12587 -0.30952 -0.12101 -0.30606 -0.11649 -0.30444 C -0.08229 -0.29219 -0.05538 -0.2656 -0.02448 -0.24457 C -0.0224 -0.24087 -0.02083 -0.23694 -0.0184 -0.2337 C -0.01667 -0.23139 -0.01372 -0.23093 -0.01215 -0.22839 C -0.00868 -0.22284 -0.00694 -0.21544 -0.00399 -0.2092 C -0.00191 -0.20481 0.00052 -0.20042 0.00208 -0.19556 C 0.00382 -0.19048 0.00608 -0.17938 0.00608 -0.17938 C 0.00729 -0.16759 0.01024 -0.15603 0.01024 -0.14401 C 0.01024 -0.07536 0.00608 -0.02913 -0.01632 0.02982 C -0.02049 0.04069 -0.02188 0.04808 -0.02865 0.0571 C -0.03715 0.07998 -0.02708 0.05525 -0.04497 0.08692 C -0.0474 0.09108 -0.04861 0.09639 -0.05104 0.10056 C -0.0592 0.11419 -0.06892 0.12159 -0.07951 0.13038 C -0.08785 0.13731 -0.09583 0.14494 -0.10399 0.1521 C -0.1125 0.1595 -0.12344 0.16135 -0.13264 0.16574 C -0.15538 0.17684 -0.17847 0.181 -0.20226 0.18747 C -0.25313 0.18562 -0.27604 0.18747 -0.3184 0.17106 C -0.34028 0.15372 -0.36337 0.14378 -0.38368 0.12228 C -0.41944 0.08437 -0.35972 0.14864 -0.40816 0.09247 C -0.42014 0.0786 -0.42535 0.0779 -0.43472 0.06241 C -0.43715 0.05825 -0.43854 0.05317 -0.4408 0.04878 C -0.44549 0.03999 -0.4526 0.03352 -0.45712 0.0245 C -0.46042 0.0178 -0.46233 0.00994 -0.46528 0.00277 C -0.47049 -0.0104 -0.47517 -0.02358 -0.4816 -0.03537 C -0.49444 -0.05918 -0.48924 -0.04739 -0.49792 -0.07073 C -0.50069 -0.08923 -0.49896 -0.08067 -0.50399 -0.10055 C -0.50469 -0.10333 -0.50608 -0.10864 -0.50608 -0.10864 C -0.51198 -0.15418 -0.52205 -0.22099 -0.48576 -0.24734 C -0.47847 -0.25266 -0.46927 -0.25543 -0.46129 -0.25821 C -0.43472 -0.25612 -0.4066 -0.2626 -0.3816 -0.25011 C -0.34063 -0.22977 -0.30747 -0.18192 -0.28576 -0.13315 C -0.28333 -0.11743 -0.27899 -0.10402 -0.27344 -0.08969 C -0.27049 -0.07073 -0.26875 -0.05525 -0.26736 -0.03537 C -0.26979 -0.00717 -0.27222 0.02289 -0.28767 0.04346 C -0.29201 0.06542 -0.30729 0.08137 -0.3184 0.09778 C -0.34462 0.13615 -0.38733 0.18239 -0.42656 0.19302 C -0.45469 0.21128 -0.4875 0.21752 -0.5184 0.22284 C -0.52622 0.22261 -0.5849 0.22608 -0.60816 0.21475 C -0.65399 0.19233 -0.69479 0.13708 -0.71024 0.07605 C -0.71319 0.05039 -0.71667 0.02589 -0.7184 -4.40129E-6 C -0.71701 -0.02543 -0.71597 -0.05085 -0.71424 -0.07605 C -0.71198 -0.10749 -0.68472 -0.14008 -0.66319 -0.14956 C -0.6434 -0.14864 -0.62361 -0.1491 -0.60399 -0.14679 C -0.59167 -0.1454 -0.5941 -0.14147 -0.58576 -0.13592 C -0.57465 -0.12876 -0.56788 -0.12459 -0.55712 -0.11419 C -0.55434 -0.11165 -0.55347 -0.10633 -0.55104 -0.10333 C -0.54323 -0.09362 -0.53507 -0.0846 -0.52674 -0.07605 C -0.52379 -0.07328 -0.52101 -0.07097 -0.5184 -0.06796 C -0.49323 -0.03837 -0.52569 -0.0749 -0.50399 -0.04623 C -0.48194 -0.0171 -0.4599 0.01295 -0.43681 0.04069 C -0.40955 0.07328 -0.43872 0.04022 -0.41424 0.07605 C -0.40764 0.08576 -0.39879 0.09385 -0.39184 0.10333 C -0.38594 0.11119 -0.38455 0.11882 -0.37951 0.1276 C -0.37257 0.13985 -0.35712 0.16297 -0.35712 0.16297 C -0.35226 0.18239 -0.33924 0.19418 -0.33264 0.21198 C -0.32622 0.22931 -0.31528 0.24318 -0.30608 0.25821 C -0.30451 0.26075 -0.30347 0.26375 -0.30208 0.2663 C -0.3 0.27 -0.29809 0.27369 -0.29601 0.27716 C -0.28229 0.2982 -0.29826 0.26792 -0.2816 0.30167 C -0.27726 0.31045 -0.28004 0.30976 -0.27552 0.30976 " pathEditMode="relative" ptsTypes="fffffffffffffffffffffffffffff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6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3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1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2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14348" y="0"/>
            <a:ext cx="7500990" cy="52322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Дидактическая игра  «Собери пожарный щит»</a:t>
            </a:r>
            <a:endParaRPr lang="ru-RU" sz="2800" b="1" dirty="0">
              <a:solidFill>
                <a:srgbClr val="FFFF00"/>
              </a:solidFill>
            </a:endParaRPr>
          </a:p>
        </p:txBody>
      </p:sp>
      <p:pic>
        <p:nvPicPr>
          <p:cNvPr id="12290" name="Picture 2" descr="https://ds04.infourok.ru/uploads/ex/00f4/0014d4fb-3e9233c3/img4.jpg"/>
          <p:cNvPicPr>
            <a:picLocks noChangeAspect="1" noChangeArrowheads="1"/>
          </p:cNvPicPr>
          <p:nvPr/>
        </p:nvPicPr>
        <p:blipFill>
          <a:blip r:embed="rId8"/>
          <a:srcRect r="83733" b="67639"/>
          <a:stretch>
            <a:fillRect/>
          </a:stretch>
        </p:blipFill>
        <p:spPr bwMode="auto">
          <a:xfrm>
            <a:off x="357158" y="928670"/>
            <a:ext cx="1357322" cy="202511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2292" name="Picture 4" descr="https://ds04.infourok.ru/uploads/ex/00f4/0014d4fb-3e9233c3/img4.jpg"/>
          <p:cNvPicPr>
            <a:picLocks noChangeAspect="1" noChangeArrowheads="1"/>
          </p:cNvPicPr>
          <p:nvPr/>
        </p:nvPicPr>
        <p:blipFill>
          <a:blip r:embed="rId8"/>
          <a:srcRect l="70174" t="6319" r="1701" b="75973"/>
          <a:stretch>
            <a:fillRect/>
          </a:stretch>
        </p:blipFill>
        <p:spPr bwMode="auto">
          <a:xfrm>
            <a:off x="3071802" y="2500306"/>
            <a:ext cx="2739820" cy="129382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2296" name="Picture 8" descr="https://ds04.infourok.ru/uploads/ex/00f4/0014d4fb-3e9233c3/img4.jpg"/>
          <p:cNvPicPr>
            <a:picLocks noChangeAspect="1" noChangeArrowheads="1"/>
          </p:cNvPicPr>
          <p:nvPr/>
        </p:nvPicPr>
        <p:blipFill>
          <a:blip r:embed="rId8"/>
          <a:srcRect l="77986" t="35486" b="43681"/>
          <a:stretch>
            <a:fillRect/>
          </a:stretch>
        </p:blipFill>
        <p:spPr bwMode="auto">
          <a:xfrm>
            <a:off x="285720" y="5143512"/>
            <a:ext cx="1912284" cy="135732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2300" name="Picture 12" descr="https://ds04.infourok.ru/uploads/ex/00f4/0014d4fb-3e9233c3/img4.jpg"/>
          <p:cNvPicPr>
            <a:picLocks noChangeAspect="1" noChangeArrowheads="1"/>
          </p:cNvPicPr>
          <p:nvPr/>
        </p:nvPicPr>
        <p:blipFill>
          <a:blip r:embed="rId8"/>
          <a:srcRect l="39844" t="8333" r="39843" b="67708"/>
          <a:stretch>
            <a:fillRect/>
          </a:stretch>
        </p:blipFill>
        <p:spPr bwMode="auto">
          <a:xfrm>
            <a:off x="7000892" y="4929198"/>
            <a:ext cx="1643074" cy="145348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2302" name="Picture 14" descr="https://ds04.infourok.ru/uploads/ex/00f4/0014d4fb-3e9233c3/img4.jpg"/>
          <p:cNvPicPr>
            <a:picLocks noChangeAspect="1" noChangeArrowheads="1"/>
          </p:cNvPicPr>
          <p:nvPr/>
        </p:nvPicPr>
        <p:blipFill>
          <a:blip r:embed="rId8"/>
          <a:srcRect t="61528" r="72014" b="972"/>
          <a:stretch>
            <a:fillRect/>
          </a:stretch>
        </p:blipFill>
        <p:spPr bwMode="auto">
          <a:xfrm>
            <a:off x="6286512" y="785794"/>
            <a:ext cx="1630343" cy="163845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266" name="Picture 2" descr="https://st2.depositphotos.com/2885805/10343/v/950/depositphotos_103432386-stock-illustration-firefighter-equipment-and-machinery-icons.jpg"/>
          <p:cNvPicPr>
            <a:picLocks noChangeAspect="1" noChangeArrowheads="1"/>
          </p:cNvPicPr>
          <p:nvPr/>
        </p:nvPicPr>
        <p:blipFill>
          <a:blip r:embed="rId9"/>
          <a:srcRect l="4734" t="1184" r="78695" b="59757"/>
          <a:stretch>
            <a:fillRect/>
          </a:stretch>
        </p:blipFill>
        <p:spPr bwMode="auto">
          <a:xfrm rot="5400000">
            <a:off x="3135586" y="-135246"/>
            <a:ext cx="1357322" cy="319940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268" name="Picture 4" descr="https://st2.depositphotos.com/2885805/10343/v/950/depositphotos_103432386-stock-illustration-firefighter-equipment-and-machinery-icons.jpg"/>
          <p:cNvPicPr>
            <a:picLocks noChangeAspect="1" noChangeArrowheads="1"/>
          </p:cNvPicPr>
          <p:nvPr/>
        </p:nvPicPr>
        <p:blipFill>
          <a:blip r:embed="rId9"/>
          <a:srcRect l="67202" b="73383"/>
          <a:stretch>
            <a:fillRect/>
          </a:stretch>
        </p:blipFill>
        <p:spPr bwMode="auto">
          <a:xfrm>
            <a:off x="6858016" y="2786058"/>
            <a:ext cx="1785950" cy="144936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1270" name="Picture 6" descr="https://st2.depositphotos.com/2885805/10343/v/950/depositphotos_103432386-stock-illustration-firefighter-equipment-and-machinery-icons.jpg"/>
          <p:cNvPicPr>
            <a:picLocks noChangeAspect="1" noChangeArrowheads="1"/>
          </p:cNvPicPr>
          <p:nvPr/>
        </p:nvPicPr>
        <p:blipFill>
          <a:blip r:embed="rId9"/>
          <a:srcRect l="35179" t="41706" r="40818" b="34291"/>
          <a:stretch>
            <a:fillRect/>
          </a:stretch>
        </p:blipFill>
        <p:spPr bwMode="auto">
          <a:xfrm>
            <a:off x="428596" y="3357562"/>
            <a:ext cx="1500198" cy="15001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6" name="Прямоугольник 5"/>
          <p:cNvSpPr/>
          <p:nvPr/>
        </p:nvSpPr>
        <p:spPr>
          <a:xfrm>
            <a:off x="2500298" y="4143380"/>
            <a:ext cx="4071966" cy="2714620"/>
          </a:xfrm>
          <a:prstGeom prst="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2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0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3.31022E-6 C 0.04966 -0.08877 0.12032 -0.1105 0.20001 -0.11951 C 0.24202 -0.11743 0.28004 -0.1172 0.31633 -0.08692 C 0.31667 -0.08669 0.33751 -0.07005 0.34081 -0.06519 C 0.34601 -0.05756 0.35035 -0.04878 0.35504 -0.04069 C 0.35712 -0.03699 0.36112 -0.02982 0.36112 -0.02982 C 0.36633 -0.00948 0.36928 0.00832 0.37136 0.02982 C 0.37067 0.05709 0.37101 0.08437 0.36928 0.11142 C 0.36893 0.11534 0.36633 0.11835 0.36528 0.12228 C 0.36337 0.13014 0.36112 0.14909 0.35712 0.15765 C 0.35556 0.16088 0.35278 0.16273 0.35087 0.16551 C 0.34497 0.17522 0.34011 0.18585 0.33456 0.19556 C 0.33265 0.19879 0.32883 0.19879 0.3264 0.20111 C 0.32414 0.20342 0.32275 0.20712 0.32032 0.2092 C 0.30817 0.21937 0.29914 0.22191 0.2856 0.22561 C 0.23525 0.22122 0.23681 0.22607 0.20608 0.21197 C 0.19497 0.20111 0.18178 0.18816 0.17535 0.17105 C 0.17206 0.1625 0.16719 0.14401 0.16719 0.14401 C 0.1632 0.11003 0.15556 0.0638 0.16719 0.03259 C 0.19271 -0.03514 0.2507 -0.08438 0.30192 -0.11142 C 0.30626 -0.11374 0.31025 -0.11651 0.31424 -0.11951 C 0.31771 -0.12206 0.32084 -0.12552 0.32449 -0.1276 C 0.34063 -0.13639 0.36372 -0.14795 0.3816 -0.15211 C 0.4066 -0.15812 0.43195 -0.16089 0.45712 -0.16575 C 0.48768 -0.16482 0.51824 -0.16505 0.54879 -0.16297 C 0.5573 -0.16251 0.57344 -0.15766 0.57344 -0.15766 C 0.58699 -0.15141 0.60035 -0.1461 0.61424 -0.14124 C 0.62917 -0.12945 0.64428 -0.11813 0.65903 -0.10588 C 0.66754 -0.09894 0.68091 -0.08507 0.68768 -0.07606 C 0.69011 -0.07282 0.69133 -0.06843 0.69376 -0.06519 C 0.69619 -0.06196 0.69949 -0.06034 0.70192 -0.0571 C 0.72136 -0.03167 0.73594 -0.00162 0.7448 0.03259 C 0.7481 0.08044 0.74896 0.1135 0.74688 0.16551 C 0.74619 0.18215 0.74393 0.20457 0.73872 0.22006 C 0.73021 0.24595 0.71737 0.2693 0.704 0.2908 C 0.69532 0.3049 0.68699 0.31877 0.67535 0.32871 C 0.6665 0.3472 0.67761 0.32593 0.66112 0.34766 C 0.6507 0.36176 0.64584 0.3754 0.63056 0.38049 C 0.61928 0.39551 0.60608 0.40545 0.59376 0.4184 C 0.57935 0.43296 0.56494 0.45168 0.54688 0.45654 C 0.53282 0.46578 0.52709 0.47203 0.51216 0.47549 C 0.50087 0.48058 0.49133 0.48358 0.47952 0.48636 C 0.45157 0.49907 0.4132 0.49699 0.3856 0.49699 " pathEditMode="relative" ptsTypes="ffffffffffffffffffffffffffffffffffffffffffA">
                                      <p:cBhvr>
                                        <p:cTn id="26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7702E-6 C -0.00816 0.0527 -0.00069 0.08391 0.00816 0.13037 C 0.01007 0.14054 0.01215 0.15418 0.01632 0.16297 C 0.01788 0.1662 0.02066 0.16805 0.0224 0.17106 C 0.02812 0.18169 0.03333 0.19279 0.03871 0.20365 C 0.04826 0.22284 0.05851 0.24249 0.07135 0.25797 C 0.1092 0.30328 0.06562 0.25173 0.09184 0.27716 C 0.09687 0.28201 0.10104 0.28849 0.10608 0.29334 C 0.12153 0.3079 0.11684 0.30051 0.13056 0.30975 C 0.14861 0.32177 0.16632 0.33449 0.18559 0.34235 C 0.21111 0.35275 0.23889 0.35529 0.26528 0.35853 C 0.29462 0.3576 0.32396 0.3583 0.35312 0.35599 C 0.35868 0.35552 0.36406 0.35206 0.36944 0.35044 C 0.39826 0.34142 0.42066 0.32686 0.44687 0.30975 C 0.44896 0.30698 0.45069 0.30374 0.45312 0.30143 C 0.45556 0.29912 0.45903 0.29866 0.46128 0.29611 C 0.46319 0.29403 0.46354 0.29034 0.46528 0.28802 C 0.46771 0.28479 0.47101 0.28294 0.47344 0.2797 C 0.47587 0.27647 0.47726 0.27231 0.47951 0.26884 C 0.48142 0.26583 0.48368 0.26352 0.48576 0.26075 C 0.49028 0.2485 0.49496 0.23856 0.49792 0.22538 C 0.50069 0.18909 0.50347 0.17013 0.5 0.13037 C 0.49809 0.10841 0.48437 0.08761 0.47344 0.07328 C 0.47101 0.07004 0.46979 0.06542 0.46736 0.06241 C 0.44896 0.03999 0.42483 0.01479 0.4 0.00809 C 0.36562 -0.01526 0.30903 -0.02612 0.26944 -0.03005 C 0.21701 -0.02913 0.16476 -0.0289 0.11233 -0.02728 C 0.05174 -0.02543 -0.00694 -0.00301 -0.06319 0.02427 C -0.10556 0.04484 -0.15 0.07536 -0.1776 0.12482 C -0.18837 0.14424 -0.19063 0.1558 -0.19792 0.17915 C -0.20226 0.19325 -0.20885 0.20827 -0.21215 0.22284 C -0.22101 0.26213 -0.22552 0.30444 -0.22865 0.34512 C -0.22743 0.42996 -0.2342 0.50254 -0.20608 0.57605 C -0.20174 0.60425 -0.18611 0.62436 -0.17135 0.64401 C -0.16632 0.65071 -0.16267 0.6595 -0.15712 0.66574 C -0.15486 0.66828 -0.15156 0.66875 -0.14896 0.67106 C -0.14531 0.67429 -0.14201 0.67799 -0.13872 0.68192 C -0.13073 0.69117 -0.13385 0.69163 -0.1224 0.69833 C -0.11979 0.69995 -0.11684 0.69972 -0.11424 0.70088 C -0.1033 0.70573 -0.09271 0.71313 -0.0816 0.71729 C -0.07292 0.72053 -0.06389 0.72191 -0.05504 0.72538 C 0.00052 0.72284 -0.00625 0.7263 0.03264 0.7092 C 0.04306 0.69972 0.05538 0.69255 0.06736 0.68747 C 0.07639 0.67938 0.08576 0.67291 0.09601 0.66828 C 0.10469 0.65672 0.11233 0.64147 0.11233 0.62482 " pathEditMode="relative" ptsTypes="ffffffffffffffffffffffffffffffffffffffffffffA">
                                      <p:cBhvr>
                                        <p:cTn id="31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41 -0.02312 C -0.14027 -0.00439 -0.20763 -0.02127 -0.25694 -0.02312 C -0.31979 -0.03953 -0.40972 -0.07189 -0.43645 -0.16158 C -0.43802 -0.18031 -0.44062 -0.19764 -0.44253 -0.21614 C -0.44149 -0.23879 -0.44253 -0.27577 -0.42829 -0.29473 C -0.42552 -0.29843 -0.42135 -0.30005 -0.41805 -0.30305 C -0.40607 -0.31438 -0.39409 -0.33056 -0.37934 -0.33564 C -0.32743 -0.35321 -0.27829 -0.35529 -0.2243 -0.35737 C -0.19236 -0.35645 -0.16024 -0.35668 -0.12829 -0.3546 C -0.11736 -0.35391 -0.09566 -0.34928 -0.09566 -0.34905 C -0.04809 -0.33102 -0.06701 -0.33842 -0.03854 -0.32732 C -0.0177 -0.31923 -0.01892 -0.31461 -0.0059 -0.30305 C 0.02362 -0.2767 0.05243 -0.24411 0.06355 -0.19695 C 0.06997 -0.16944 0.07327 -0.14147 0.0757 -0.11281 C 0.07118 -0.00324 0.07934 -0.04762 0.06146 0.02312 C 0.05886 0.03352 0.05174 0.04161 0.04723 0.05016 C 0.03525 0.07282 0.03021 0.08322 0.01459 0.09917 C -0.00416 0.11835 -0.01927 0.13638 -0.04062 0.15072 C -0.10052 0.19071 -0.16927 0.19649 -0.23437 0.21059 C -0.27152 0.20874 -0.30607 0.20527 -0.34253 0.19695 C -0.35208 0.19071 -0.3625 0.18655 -0.37118 0.17799 C -0.37621 0.17291 -0.38038 0.16667 -0.38541 0.16158 C -0.39982 0.12899 -0.40555 0.11188 -0.40989 0.07466 C -0.4092 0.03675 -0.41076 -0.00139 -0.40798 -0.0393 C -0.40729 -0.04901 -0.4026 -0.05756 -0.39982 -0.06657 C -0.39114 -0.09547 -0.37257 -0.12991 -0.35486 -0.15072 C -0.26684 -0.25381 -0.16701 -0.26375 -0.05486 -0.26768 C 0.00365 -0.26445 0.06459 -0.26422 0.12275 -0.25127 C 0.15018 -0.24526 0.17796 -0.24064 0.20434 -0.22954 C 0.22032 -0.22284 0.23282 -0.21429 0.24931 -0.21059 C 0.254 -0.20689 0.25868 -0.20296 0.26355 -0.19972 C 0.26823 -0.19672 0.27327 -0.19487 0.27778 -0.19163 C 0.30105 -0.17499 0.28143 -0.1847 0.29618 -0.17799 C 0.30921 -0.16551 0.31945 -0.15257 0.33091 -0.13731 C 0.34098 -0.1239 0.34705 -0.09293 0.35122 -0.07466 C 0.35434 -0.02705 0.35521 -0.0289 0.35122 0.03398 C 0.34914 0.06704 0.33125 0.09593 0.31459 0.11812 C 0.31181 0.12182 0.31094 0.12783 0.30834 0.13176 C 0.30226 0.14101 0.29341 0.14725 0.28594 0.15349 C 0.26181 0.17406 0.27952 0.15927 0.26563 0.17522 C 0.25382 0.18863 0.23941 0.1988 0.22674 0.21059 C 0.20973 0.22631 0.19063 0.23833 0.17379 0.25405 C 0.16546 0.2619 0.16372 0.26699 0.1533 0.27046 C 0.14618 0.2767 0.13872 0.27947 0.13091 0.28386 C 0.11789 0.29126 0.10625 0.30236 0.0941 0.31114 C 0.0908 0.31345 0.08716 0.31415 0.08386 0.31646 C 0.0698 0.32594 0.05921 0.34235 0.04514 0.35183 C 0.03941 0.35576 0.03455 0.36153 0.02882 0.36546 C 0.01962 0.37171 0.01546 0.36963 0.00834 0.3791 " pathEditMode="relative" rAng="0" ptsTypes="ffffffffffffffffffffffffffffffffffffffffffffffffA">
                                      <p:cBhvr>
                                        <p:cTn id="36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" y="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76514E-6 C 0.00886 -0.03444 0.04462 -0.03952 0.06736 -0.04345 C 0.08646 -0.04253 0.10556 -0.04276 0.12448 -0.04069 C 0.13004 -0.03998 0.13542 -0.03721 0.1408 -0.03536 C 0.14358 -0.03444 0.14896 -0.03259 0.14896 -0.03259 C 0.15729 -0.02496 0.1632 -0.01594 0.16945 -0.00531 C 0.17465 0.01619 0.17274 0.00532 0.17552 0.02728 C 0.17448 0.06797 0.17778 0.11397 0.16528 0.15234 C 0.16233 0.16136 0.16233 0.17245 0.15712 0.17939 C 0.13629 0.20713 0.1658 0.16621 0.14688 0.19834 C 0.13768 0.21383 0.13802 0.20898 0.12847 0.22007 C 0.12049 0.22932 0.11667 0.23579 0.10608 0.23926 C 0.0658 0.27116 0.01528 0.27301 -0.03055 0.27717 C -0.06875 0.27601 -0.10746 0.28087 -0.14496 0.27185 C -0.16354 0.26746 -0.17778 0.25012 -0.19392 0.23926 C -0.20989 0.22863 -0.21736 0.21869 -0.23055 0.20112 C -0.2566 0.16644 -0.2809 0.13177 -0.28976 0.08161 C -0.29201 0.05502 -0.29496 0.02567 -0.28785 5.76514E-6 C -0.27969 -0.02889 -0.2658 -0.05316 -0.24896 -0.07327 C -0.2401 -0.0839 -0.23073 -0.10009 -0.22048 -0.10864 C -0.21267 -0.11511 -0.20417 -0.1195 -0.19601 -0.12482 C -0.18976 -0.12898 -0.16042 -0.13383 -0.15104 -0.13568 C -0.13819 -0.13383 -0.125 -0.1336 -0.11232 -0.13037 C -0.10451 -0.12829 -0.09757 -0.12205 -0.08976 -0.1195 C -0.07448 -0.09916 -0.06059 -0.08298 -0.05104 -0.05709 C -0.0493 -0.04622 -0.04635 -0.03559 -0.04496 -0.0245 C -0.04305 -0.00993 -0.0408 0.01919 -0.0408 0.01919 C -0.04219 0.04 -0.04271 0.06103 -0.04496 0.08161 C -0.04687 0.09964 -0.05955 0.11721 -0.06736 0.13061 C -0.08941 0.16852 -0.05295 0.11489 -0.08368 0.16043 C -0.09444 0.17638 -0.10746 0.18679 -0.12048 0.19834 C -0.13663 0.21268 -0.15243 0.22932 -0.16944 0.2418 C -0.19357 0.2596 -0.16944 0.2418 -0.19392 0.25544 C -0.20173 0.25983 -0.20851 0.26746 -0.21632 0.27185 C -0.27205 0.30237 -0.32986 0.3204 -0.38976 0.32617 C -0.3908 0.32617 -0.45903 0.3271 -0.48368 0.32063 C -0.49757 0.31693 -0.5092 0.30768 -0.52239 0.30167 C -0.53767 0.28595 -0.55173 0.2737 -0.56528 0.25544 C -0.56944 0.24989 -0.57552 0.23648 -0.57552 0.23648 C -0.58003 0.21869 -0.57621 0.23071 -0.59184 0.20389 C -0.59792 0.19349 -0.60104 0.18077 -0.60417 0.16852 C -0.60573 0.15535 -0.60816 0.14356 -0.61024 0.13061 C -0.60868 0.07329 -0.61198 0.04601 -0.58976 0.00278 C -0.58542 -0.01571 -0.58368 -0.01317 -0.57344 -0.02704 C -0.55885 -0.04669 -0.58819 -0.02149 -0.55712 -0.04877 C -0.55538 -0.05039 -0.55295 -0.05015 -0.55104 -0.05154 C -0.54323 -0.05686 -0.54635 -0.05871 -0.5368 -0.06241 C -0.52552 -0.0668 -0.51163 -0.06865 -0.5 -0.0705 C -0.48507 -0.06957 -0.46996 -0.06934 -0.45503 -0.06795 C -0.44583 -0.06703 -0.43785 -0.0594 -0.42864 -0.05709 C -0.38368 -0.02658 -0.3559 0.02682 -0.32864 0.08161 C -0.32239 0.09409 -0.31944 0.10912 -0.31423 0.12229 C -0.3026 0.15165 -0.28993 0.18332 -0.2816 0.21476 C -0.27153 0.25243 -0.26632 0.29196 -0.25503 0.32895 C -0.25156 0.359 -0.25417 0.33981 -0.24496 0.38581 C -0.24201 0.40084 -0.24167 0.41679 -0.23871 0.43205 C -0.23646 0.46302 -0.22864 0.50486 -0.24288 0.5326 C -0.24792 0.55341 -0.24427 0.54439 -0.25312 0.55988 C -0.25607 0.57282 -0.26076 0.58577 -0.26528 0.59779 C -0.26632 0.60079 -0.26771 0.6038 -0.26944 0.60611 C -0.27118 0.60842 -0.27552 0.61143 -0.27552 0.61143 " pathEditMode="relative" ptsTypes="ffffffffffffffffffffffffffffffffffffffffffffffffffffffffffffA">
                                      <p:cBhvr>
                                        <p:cTn id="41" dur="20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30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1000108"/>
            <a:ext cx="893853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Заклубился дым угарный, гарью комната полна</a:t>
            </a:r>
          </a:p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Что пожарный надевает? Без чего никак нельзя?</a:t>
            </a:r>
          </a:p>
          <a:p>
            <a:pPr algn="ctr"/>
            <a:endParaRPr lang="ru-RU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0244" name="Picture 4" descr="https://ds05.infourok.ru/uploads/ex/1311/00141040-b1114c84/hello_html_m39322f7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2960" y="2285992"/>
            <a:ext cx="1849777" cy="17145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246" name="Picture 6" descr="http://ae01.alicdn.com/kf/H2395284cc1314df2a5cc3d5b980082e8o/-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43438" y="2214554"/>
            <a:ext cx="1857388" cy="1857388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10248" name="Picture 8" descr="https://www.naffco.com/files/9008-GA-Fireprofi-EVO_1443511125_prev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58016" y="3714752"/>
            <a:ext cx="2000264" cy="2000264"/>
          </a:xfrm>
          <a:prstGeom prst="rect">
            <a:avLst/>
          </a:prstGeom>
          <a:noFill/>
          <a:ln>
            <a:solidFill>
              <a:schemeClr val="tx1">
                <a:lumMod val="65000"/>
                <a:lumOff val="35000"/>
              </a:schemeClr>
            </a:solidFill>
          </a:ln>
        </p:spPr>
      </p:pic>
      <p:pic>
        <p:nvPicPr>
          <p:cNvPr id="9" name="Рисунок 8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11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pic>
        <p:nvPicPr>
          <p:cNvPr id="10242" name="Picture 2" descr="https://thumbs.dreamstime.com/b/%D0%BC%D0%B0%D1%81%D0%BA%D0%B0-%D0%BF%D1%80%D0%BE%D1%82%D0%B8%D0%B2%D0%BE%D0%B3%D0%B0%D0%B7%D0%B0-%D0%B2%D0%B8%D0%BD%D1%82%D0%B0%D0%B6%D0%BD%D0%B0%D1%8F-%D1%80%D0%B5%D0%B7%D0%B8%D0%BD%D0%BE%D0%B2%D0%B0%D1%8F-%D0%B7%D0%B5-%D0%B5%D0%BD%D0%B0%D1%8F-%D0%B1%D0%B5-%D0%B0%D1%8F-%D0%BF%D1%80%D0%B5-%D0%BF%D0%BE%D1%81%D1%8B-%D0%BA%D0%B0-72387514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285984" y="4143380"/>
            <a:ext cx="2214578" cy="2214578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1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3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4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0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85720" y="785794"/>
            <a:ext cx="85879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Висит – молчит, 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 перевернёшь – шипит и пена летит!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220" name="Picture 4" descr="https://i.pinimg.com/originals/1a/28/6d/1a286d834a176a3e0f2fef311bd95fb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4643446"/>
            <a:ext cx="1928190" cy="180094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9222" name="Picture 6" descr="https://avatars.mds.yandex.net/get-zen_doc/1582279/pub_5d4073541e8e3f20095755ea_5d408013c7e50c23ceda3473/scale_120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7620" y="2428868"/>
            <a:ext cx="1714512" cy="171451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9224" name="Picture 8" descr="https://srisovki.one/wp-content/uploads/2021/09/2-8.png"/>
          <p:cNvPicPr>
            <a:picLocks noChangeAspect="1" noChangeArrowheads="1"/>
          </p:cNvPicPr>
          <p:nvPr/>
        </p:nvPicPr>
        <p:blipFill>
          <a:blip r:embed="rId10"/>
          <a:srcRect r="70370" b="-203"/>
          <a:stretch>
            <a:fillRect/>
          </a:stretch>
        </p:blipFill>
        <p:spPr bwMode="auto">
          <a:xfrm>
            <a:off x="1857356" y="2428868"/>
            <a:ext cx="1033168" cy="1714512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</p:pic>
      <p:pic>
        <p:nvPicPr>
          <p:cNvPr id="9" name="Рисунок 8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11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pic>
        <p:nvPicPr>
          <p:cNvPr id="9218" name="Picture 2" descr="https://i.pinimg.com/474x/61/be/b9/61beb9c754f35e7f2cde2d16f1430b0c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357950" y="3429000"/>
            <a:ext cx="1781163" cy="2426653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2000" fill="hold"/>
                                        <p:tgtEl>
                                          <p:spTgt spid="92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8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2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285728"/>
            <a:ext cx="9144000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Шипит и злится, воды боится</a:t>
            </a:r>
          </a:p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</a:t>
            </a:r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языком - а не лает, без зубов – а кусает</a:t>
            </a:r>
            <a:endParaRPr lang="ru-RU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8198" name="Picture 6" descr="https://st.depositphotos.com/2400497/4978/v/950/depositphotos_49789683-stock-illustration-monster-boot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1857364"/>
            <a:ext cx="2100862" cy="1706951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8200" name="Picture 8" descr="https://pickimage.ru/wp-content/uploads/images/detskie/picturesofdogs/kartinkisobak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2000240"/>
            <a:ext cx="1697309" cy="1958014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8202" name="Picture 10" descr="https://sun6-23.userapi.com/s/v1/ig2/npI9dewyNQkUVkGFWIJzU8cEoFp_XCohRhhrf4yTpxM5v4-gzGzs_kPDh_GTcsjW8L_9PqxT2RU1-fQnzME_LWT4.jpg?size=400x0&amp;quality=95&amp;crop=88,40,621,860&amp;ava=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357422" y="3857628"/>
            <a:ext cx="1809736" cy="250648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10" name="Рисунок 9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11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pic>
        <p:nvPicPr>
          <p:cNvPr id="8194" name="Picture 2" descr="https://free-images.com/or/e7f0/flame_fire_burn_hot_0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714876" y="4286256"/>
            <a:ext cx="2201847" cy="220184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7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9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28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3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39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00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85786" y="928670"/>
            <a:ext cx="75034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Летела мошка – осиновая ножка</a:t>
            </a:r>
          </a:p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На стог села – все сено съела</a:t>
            </a:r>
            <a:endParaRPr lang="ru-RU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7172" name="Picture 4" descr="https://iblogger-ok.ru/wp-content/uploads/2021/07/IMG_20210721_12542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43306" y="2714620"/>
            <a:ext cx="1857388" cy="170039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</p:pic>
      <p:pic>
        <p:nvPicPr>
          <p:cNvPr id="7174" name="Picture 6" descr="https://proprikol.ru/wp-content/uploads/2019/08/kartinki-dlya-detej-belyj-grib-1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2066" y="4857760"/>
            <a:ext cx="2168262" cy="1625021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7176" name="Picture 8" descr="https://wiki.soiro.ru/images/%D0%91%D1%83%D1%80%D0%B5%D0%BD%D0%BA%D0%B0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56623" y="4786322"/>
            <a:ext cx="2019337" cy="1428760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</p:spPr>
      </p:pic>
      <p:pic>
        <p:nvPicPr>
          <p:cNvPr id="7178" name="Picture 10" descr="https://thumbs.dreamstime.com/b/%D0%B2%D0%BB%D0%BE%D0%B6%D0%B5%D0%BD%D0%BD%D0%BE%D1%81%D1%82%D1%8C-%D0%BF%D1%82%D0%B8%D1%86%D1%8B-720545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858016" y="2500306"/>
            <a:ext cx="1643074" cy="1953457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10" name="Рисунок 9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12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pic>
        <p:nvPicPr>
          <p:cNvPr id="7170" name="Picture 2" descr="https://ds05.infourok.ru/uploads/ex/010d/000fb87c-f9514470/hello_html_m66630d5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8596" y="2500306"/>
            <a:ext cx="1857388" cy="18573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1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1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78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14480" y="0"/>
            <a:ext cx="5726311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То назад, то вперёд,</a:t>
            </a:r>
          </a:p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Ходит - бродит пароход, </a:t>
            </a:r>
          </a:p>
          <a:p>
            <a:pPr algn="ctr"/>
            <a:r>
              <a:rPr lang="ru-RU" sz="40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Остановишь- горе.</a:t>
            </a:r>
          </a:p>
          <a:p>
            <a:pPr algn="ctr"/>
            <a:r>
              <a:rPr lang="ru-RU" sz="4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Продырявит море</a:t>
            </a:r>
            <a:endParaRPr lang="ru-RU" sz="40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8" name="Picture 4" descr="https://miro.medium.com/max/1400/0*h0ZNzdtqAi7Ks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4786322"/>
            <a:ext cx="2451549" cy="153275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6150" name="Picture 6" descr="https://printonic.ru/uploads/images/2016/03/01/img_56d5831c61a39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4143380"/>
            <a:ext cx="2055197" cy="155260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6152" name="Picture 8" descr="https://pickimage.ru/wp-content/uploads/images/detskie/scissors/nozhnici6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2910" y="2786058"/>
            <a:ext cx="1817925" cy="1436161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</p:pic>
      <p:pic>
        <p:nvPicPr>
          <p:cNvPr id="6154" name="Picture 10" descr="https://papik.pro/uploads/posts/2021-09/1630663683_20-papik-pro-p-poezd-detskii-risunok-2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86116" y="3500438"/>
            <a:ext cx="2921022" cy="16430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" name="Рисунок 9" descr="234459_1411760699.png">
            <a:hlinkClick r:id="" action="ppaction://hlinkshowjump?jump=nextslide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12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  <p:pic>
        <p:nvPicPr>
          <p:cNvPr id="6146" name="Picture 2" descr="https://stihi.ru/pics/2014/09/26/375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43702" y="2071678"/>
            <a:ext cx="1921413" cy="144106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1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1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9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0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1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2" dur="1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3" dur="1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" dur="1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1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6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45" dur="1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46" dur="1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u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0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5" action="ppaction://hlinksldjump" highlightClick="1">
              <a:snd r:embed="rId6" name="click.wav" builtIn="1"/>
            </a:hlinkClick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71604" y="285728"/>
            <a:ext cx="583037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Таять может, да не лёд</a:t>
            </a:r>
          </a:p>
          <a:p>
            <a:pPr algn="ctr"/>
            <a:r>
              <a:rPr lang="ru-RU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Не фонарь, а свет даёт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4" name="Picture 4" descr="https://raspechatat-raskraski.ru/wp-content/uploads/2020/04/morojenno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786" y="4429132"/>
            <a:ext cx="1644273" cy="2216883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</p:pic>
      <p:pic>
        <p:nvPicPr>
          <p:cNvPr id="5126" name="Picture 6" descr="https://fsd.multiurok.ru/html/2018/11/05/s_5be054a40f178/988847_8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16" y="2285992"/>
            <a:ext cx="1308088" cy="2751842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</p:pic>
      <p:pic>
        <p:nvPicPr>
          <p:cNvPr id="5128" name="Picture 8" descr="https://nikomax.ru/media/static/images/catalog/keyfeatures/119/RK6GGOM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71472" y="2000240"/>
            <a:ext cx="1917711" cy="191771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5130" name="AutoShape 10" descr="https://yandex-images.clstorage.net/5Hh21Ja53/522e16f3/buXBa40Oz2Ps_h3U54V0wTqJP_sEUbQJ6dJEuqr-G1OcePZJIB9Wka5Es3L6ClprLEomW5K_7BUCSCpq6vEWhuuB5C-pz36HHF4N1NdV5XGq-Y979NH1SZn3wcsa2_8TbEknKbVs4BYpFrDVCXj9bO775l4Cr5j0lhlMrEokUaMcd4ObnF9u9nyNXbK0xiVyaMgJCceBsVg-Umase0setZ8KFR0SvXN0ikXAtVqpfWxO-Rb9odyocee6_P3OBmGhHISzCex_DBW-jB2Q5FXFoWh6C9rkMrHLbnD23Wo6TOQMW-VusL2hFypWYnWr213P3qgmvWJtqzLX-H3-HRcBkc_1gRgsDr8lXXyd8Gbl5uDYuDppxnJx-C1RVl_q6wzkbKv3vNAdodaapsA1Wiq93l4pNzwST4sB1rpPDUzHYaM9t_NJvEyOJUzPHYDlR8ZiWlpaeIUQcgh_Ega-S2usVLwrJm1RTVFWSUSjprgpTE38WrZvwY1YErcYDh2Pt3CBLheTqd2evjQdHd3xZwRUMwp6qjr1cWKofgDGXVtbboTsSPU8oo3AZtql4RVb28yMbCrXTZJNK1L2qF-dzlYgUhx1MTuN7s91PYwMksRVxoIoWDgaRZIAmd9ixDz42rynrMqWjKHccXW55IJmaqkfDR5KVsyi_dhD1BktHsz0Y4CvVjFr7m5MFa5P_ZLkdGSyCHg6eURAAhgvYLRfaNkdNkz71W3xf2Kky7XR9Ir6v_7PWBZswE_ZQLSrPW6OxjPzj7ejCv58vGcfrr_DdYVEsar4GLmmsNG6DABFndoLz1YeyHTOwuwBJpnkwAWpOp0_H0s3foP9KEEGOo3ez0dSgu_0I7v9bo90XT7cAzZWVnE56hnaZQADeuyTda1qGW0WLjoFLDBcY0crFsGG2Sg-Ll17Ru-DrusghLpsLi20kCLOhZOaXT8clh7OfdJXBFSCKfhLCNaSc9k9caaOaGvcw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32" name="Picture 12" descr="https://e7.pngegg.com/pngimages/305/829/png-clipart-club-penguin-island-pin-lollipop-lollipop-club-penguin-video-game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786314" y="4643446"/>
            <a:ext cx="1799471" cy="1959424"/>
          </a:xfrm>
          <a:prstGeom prst="rect">
            <a:avLst/>
          </a:prstGeom>
          <a:noFill/>
          <a:ln>
            <a:solidFill>
              <a:srgbClr val="92D050"/>
            </a:solidFill>
          </a:ln>
        </p:spPr>
      </p:pic>
      <p:pic>
        <p:nvPicPr>
          <p:cNvPr id="5122" name="Picture 2" descr="https://cdn.pixabay.com/photo/2015/05/09/23/04/sailing-760342_1280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71868" y="2000240"/>
            <a:ext cx="1792446" cy="20002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5"/>
                                            </p:cond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hammer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2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4" action="ppaction://hlinksldjump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4098" name="Picture 2" descr="https://prezentacii.info/wp-content/uploads/2021/01/q1CShHSmq7wRQ1D7/18.jpg"/>
          <p:cNvPicPr>
            <a:picLocks noChangeAspect="1" noChangeArrowheads="1"/>
          </p:cNvPicPr>
          <p:nvPr/>
        </p:nvPicPr>
        <p:blipFill>
          <a:blip r:embed="rId7"/>
          <a:srcRect l="4642" t="47964" r="2526" b="2526"/>
          <a:stretch>
            <a:fillRect/>
          </a:stretch>
        </p:blipFill>
        <p:spPr bwMode="auto">
          <a:xfrm>
            <a:off x="285719" y="248223"/>
            <a:ext cx="3954303" cy="168057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4106" name="Picture 10" descr="https://fs.znanio.ru/d5af0e/48/de/e61df7bf7fdbeb560d7fa27e99e5f3d9d8.jpg"/>
          <p:cNvPicPr>
            <a:picLocks noChangeAspect="1" noChangeArrowheads="1"/>
          </p:cNvPicPr>
          <p:nvPr/>
        </p:nvPicPr>
        <p:blipFill>
          <a:blip r:embed="rId8"/>
          <a:srcRect l="9783" t="46007" r="6739"/>
          <a:stretch>
            <a:fillRect/>
          </a:stretch>
        </p:blipFill>
        <p:spPr bwMode="auto">
          <a:xfrm>
            <a:off x="1500166" y="2071678"/>
            <a:ext cx="4214842" cy="2048123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9" name="Picture 6" descr="https://ds04.infourok.ru/uploads/ex/05bb/000c2732-28a783fc/img16.jpg"/>
          <p:cNvPicPr>
            <a:picLocks noChangeAspect="1" noChangeArrowheads="1"/>
          </p:cNvPicPr>
          <p:nvPr/>
        </p:nvPicPr>
        <p:blipFill>
          <a:blip r:embed="rId9"/>
          <a:srcRect l="6111" t="28194" r="6389" b="30139"/>
          <a:stretch>
            <a:fillRect/>
          </a:stretch>
        </p:blipFill>
        <p:spPr bwMode="auto">
          <a:xfrm>
            <a:off x="3286116" y="4286256"/>
            <a:ext cx="4495069" cy="20002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10" name="TextBox 9"/>
          <p:cNvSpPr txBox="1"/>
          <p:nvPr/>
        </p:nvSpPr>
        <p:spPr>
          <a:xfrm>
            <a:off x="214282" y="4857760"/>
            <a:ext cx="2571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СПИЧКИ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7950" y="2714620"/>
            <a:ext cx="221457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ОГОНЬ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3438" y="571480"/>
            <a:ext cx="271464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ДЫМ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4429124" y="857232"/>
            <a:ext cx="64294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flipH="1">
            <a:off x="2500298" y="5072074"/>
            <a:ext cx="64294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857884" y="3000372"/>
            <a:ext cx="64294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7158" y="4786322"/>
            <a:ext cx="2143140" cy="1041209"/>
          </a:xfrm>
          <a:prstGeom prst="rect">
            <a:avLst/>
          </a:prstGeom>
          <a:noFill/>
        </p:spPr>
      </p:pic>
      <p:pic>
        <p:nvPicPr>
          <p:cNvPr id="20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72264" y="2571744"/>
            <a:ext cx="2143140" cy="1041209"/>
          </a:xfrm>
          <a:prstGeom prst="rect">
            <a:avLst/>
          </a:prstGeom>
          <a:noFill/>
        </p:spPr>
      </p:pic>
      <p:pic>
        <p:nvPicPr>
          <p:cNvPr id="21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500042"/>
            <a:ext cx="2143140" cy="1041209"/>
          </a:xfrm>
          <a:prstGeom prst="rect">
            <a:avLst/>
          </a:prstGeom>
          <a:noFill/>
        </p:spPr>
      </p:pic>
      <p:pic>
        <p:nvPicPr>
          <p:cNvPr id="16" name="Рисунок 15" descr="234459_1411760699.png">
            <a:hlinkClick r:id="" action="ppaction://hlinkshowjump?jump=nextslide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11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5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3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4" action="ppaction://hlinksldjump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3082" name="Picture 10" descr="http://mpsc.ru/uploads/posts/2016-03/1458180412_3.jpg"/>
          <p:cNvPicPr>
            <a:picLocks noChangeAspect="1" noChangeArrowheads="1"/>
          </p:cNvPicPr>
          <p:nvPr/>
        </p:nvPicPr>
        <p:blipFill>
          <a:blip r:embed="rId7"/>
          <a:srcRect l="5307" t="25934" r="4443" b="22015"/>
          <a:stretch>
            <a:fillRect/>
          </a:stretch>
        </p:blipFill>
        <p:spPr bwMode="auto">
          <a:xfrm>
            <a:off x="500034" y="285728"/>
            <a:ext cx="4353071" cy="1882978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3084" name="Picture 12" descr="http://mpsc.ru/uploads/posts/2016-03/1458180446_4.jpg"/>
          <p:cNvPicPr>
            <a:picLocks noChangeAspect="1" noChangeArrowheads="1"/>
          </p:cNvPicPr>
          <p:nvPr/>
        </p:nvPicPr>
        <p:blipFill>
          <a:blip r:embed="rId8"/>
          <a:srcRect l="2195" t="24076" r="4443" b="23984"/>
          <a:stretch>
            <a:fillRect/>
          </a:stretch>
        </p:blipFill>
        <p:spPr bwMode="auto">
          <a:xfrm>
            <a:off x="1214414" y="2500306"/>
            <a:ext cx="4643470" cy="1934780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3088" name="Picture 16" descr="https://fs00.infourok.ru/images/doc/221/11905/1/img12.jpg"/>
          <p:cNvPicPr>
            <a:picLocks noChangeAspect="1" noChangeArrowheads="1"/>
          </p:cNvPicPr>
          <p:nvPr/>
        </p:nvPicPr>
        <p:blipFill>
          <a:blip r:embed="rId9"/>
          <a:srcRect l="1563" t="18750" r="42187" b="34375"/>
          <a:stretch>
            <a:fillRect/>
          </a:stretch>
        </p:blipFill>
        <p:spPr bwMode="auto">
          <a:xfrm>
            <a:off x="3500430" y="4857760"/>
            <a:ext cx="2786082" cy="1741301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pic>
        <p:nvPicPr>
          <p:cNvPr id="12" name="Picture 16" descr="https://fs00.infourok.ru/images/doc/221/11905/1/img12.jpg"/>
          <p:cNvPicPr>
            <a:picLocks noChangeAspect="1" noChangeArrowheads="1"/>
          </p:cNvPicPr>
          <p:nvPr/>
        </p:nvPicPr>
        <p:blipFill>
          <a:blip r:embed="rId9"/>
          <a:srcRect l="57813" t="51042" r="2343" b="8333"/>
          <a:stretch>
            <a:fillRect/>
          </a:stretch>
        </p:blipFill>
        <p:spPr bwMode="auto">
          <a:xfrm>
            <a:off x="6286512" y="4857760"/>
            <a:ext cx="1643074" cy="1714512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</p:pic>
      <p:sp>
        <p:nvSpPr>
          <p:cNvPr id="13" name="Прямоугольник 12"/>
          <p:cNvSpPr/>
          <p:nvPr/>
        </p:nvSpPr>
        <p:spPr>
          <a:xfrm>
            <a:off x="4143372" y="5000636"/>
            <a:ext cx="928694" cy="4286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715008" y="714356"/>
            <a:ext cx="242889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СВЕЧА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715140" y="3000372"/>
            <a:ext cx="202164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ПОЖАР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596" y="5214950"/>
            <a:ext cx="19288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УТЮГ</a:t>
            </a: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17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7158" y="5072074"/>
            <a:ext cx="2143140" cy="1041209"/>
          </a:xfrm>
          <a:prstGeom prst="rect">
            <a:avLst/>
          </a:prstGeom>
          <a:noFill/>
        </p:spPr>
      </p:pic>
      <p:pic>
        <p:nvPicPr>
          <p:cNvPr id="18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72264" y="2857496"/>
            <a:ext cx="2143140" cy="1041209"/>
          </a:xfrm>
          <a:prstGeom prst="rect">
            <a:avLst/>
          </a:prstGeom>
          <a:noFill/>
        </p:spPr>
      </p:pic>
      <p:pic>
        <p:nvPicPr>
          <p:cNvPr id="19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857884" y="571480"/>
            <a:ext cx="2143140" cy="1041209"/>
          </a:xfrm>
          <a:prstGeom prst="rect">
            <a:avLst/>
          </a:prstGeom>
          <a:noFill/>
        </p:spPr>
      </p:pic>
      <p:sp>
        <p:nvSpPr>
          <p:cNvPr id="20" name="Стрелка вправо 19"/>
          <p:cNvSpPr/>
          <p:nvPr/>
        </p:nvSpPr>
        <p:spPr>
          <a:xfrm flipH="1">
            <a:off x="2714612" y="5500702"/>
            <a:ext cx="64294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20"/>
          <p:cNvSpPr/>
          <p:nvPr/>
        </p:nvSpPr>
        <p:spPr>
          <a:xfrm>
            <a:off x="5929322" y="3214686"/>
            <a:ext cx="64294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>
            <a:off x="5000628" y="1000108"/>
            <a:ext cx="642942" cy="28575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Рисунок 22" descr="234459_1411760699.png">
            <a:hlinkClick r:id="" action="ppaction://hlinkshowjump?jump=nextslide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11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4" action="ppaction://hlinksldjump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2050" name="Picture 2" descr="http://mpsc.ru/uploads/posts/2016-03/1458180573_12.jpg"/>
          <p:cNvPicPr>
            <a:picLocks noChangeAspect="1" noChangeArrowheads="1"/>
          </p:cNvPicPr>
          <p:nvPr/>
        </p:nvPicPr>
        <p:blipFill>
          <a:blip r:embed="rId7"/>
          <a:srcRect l="10776" t="27712" r="5024" b="29178"/>
          <a:stretch>
            <a:fillRect/>
          </a:stretch>
        </p:blipFill>
        <p:spPr bwMode="auto">
          <a:xfrm>
            <a:off x="1500166" y="2357430"/>
            <a:ext cx="4296863" cy="200026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2056" name="Picture 8" descr="https://ds04.infourok.ru/uploads/ex/05bb/000c2732-28a783fc/img18.jpg"/>
          <p:cNvPicPr>
            <a:picLocks noChangeAspect="1" noChangeArrowheads="1"/>
          </p:cNvPicPr>
          <p:nvPr/>
        </p:nvPicPr>
        <p:blipFill>
          <a:blip r:embed="rId8"/>
          <a:srcRect l="10017" t="25069" r="10295" b="25972"/>
          <a:stretch>
            <a:fillRect/>
          </a:stretch>
        </p:blipFill>
        <p:spPr bwMode="auto">
          <a:xfrm>
            <a:off x="3357554" y="4572008"/>
            <a:ext cx="4357718" cy="200796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357158" y="5214950"/>
            <a:ext cx="20717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ВЗРЫВ</a:t>
            </a:r>
            <a:endParaRPr lang="ru-RU" sz="48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72264" y="2857496"/>
            <a:ext cx="22860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КОСТЕР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57818" y="785794"/>
            <a:ext cx="25003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ИСКРА</a:t>
            </a:r>
            <a:endParaRPr lang="ru-RU" sz="4400" b="1" dirty="0">
              <a:solidFill>
                <a:srgbClr val="002060"/>
              </a:solidFill>
            </a:endParaRPr>
          </a:p>
        </p:txBody>
      </p:sp>
      <p:pic>
        <p:nvPicPr>
          <p:cNvPr id="12" name="Picture 8" descr="http://mpsc.ru/uploads/posts/2016-03/1458180492_7.jpg"/>
          <p:cNvPicPr>
            <a:picLocks noChangeAspect="1" noChangeArrowheads="1"/>
          </p:cNvPicPr>
          <p:nvPr/>
        </p:nvPicPr>
        <p:blipFill>
          <a:blip r:embed="rId9"/>
          <a:srcRect l="8437" t="29270" r="11261" b="20868"/>
          <a:stretch>
            <a:fillRect/>
          </a:stretch>
        </p:blipFill>
        <p:spPr bwMode="auto">
          <a:xfrm>
            <a:off x="428596" y="214291"/>
            <a:ext cx="4000528" cy="200397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13" name="Стрелка вправо 12"/>
          <p:cNvSpPr/>
          <p:nvPr/>
        </p:nvSpPr>
        <p:spPr>
          <a:xfrm>
            <a:off x="4572000" y="1000108"/>
            <a:ext cx="714380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flipH="1">
            <a:off x="2500298" y="5429264"/>
            <a:ext cx="714380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857884" y="3071810"/>
            <a:ext cx="714380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85720" y="5143512"/>
            <a:ext cx="2143140" cy="1041209"/>
          </a:xfrm>
          <a:prstGeom prst="rect">
            <a:avLst/>
          </a:prstGeom>
          <a:noFill/>
        </p:spPr>
      </p:pic>
      <p:pic>
        <p:nvPicPr>
          <p:cNvPr id="21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43702" y="2714620"/>
            <a:ext cx="2143140" cy="1041209"/>
          </a:xfrm>
          <a:prstGeom prst="rect">
            <a:avLst/>
          </a:prstGeom>
          <a:noFill/>
        </p:spPr>
      </p:pic>
      <p:pic>
        <p:nvPicPr>
          <p:cNvPr id="22" name="Picture 20" descr="https://zambez.roc76.ru/images/slid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72132" y="642918"/>
            <a:ext cx="2143140" cy="1041209"/>
          </a:xfrm>
          <a:prstGeom prst="rect">
            <a:avLst/>
          </a:prstGeom>
          <a:noFill/>
        </p:spPr>
      </p:pic>
      <p:pic>
        <p:nvPicPr>
          <p:cNvPr id="16" name="Рисунок 15" descr="234459_1411760699.png">
            <a:hlinkClick r:id="" action="ppaction://hlinkshowjump?jump=nextslide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11"/>
          <a:srcRect l="50000" b="48958"/>
          <a:stretch>
            <a:fillRect/>
          </a:stretch>
        </p:blipFill>
        <p:spPr>
          <a:xfrm>
            <a:off x="8072462" y="5786454"/>
            <a:ext cx="858440" cy="857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4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5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"/>
                                            </p:cond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2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3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0_838e0_19e40e72_L.png">
            <a:hlinkClick r:id="rId4" action="ppaction://hlinksldjump" highlightClick="1">
              <a:snd r:embed="rId5" name="click.wav" builtIn="1"/>
            </a:hlinkClick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86744" y="0"/>
            <a:ext cx="857256" cy="906190"/>
          </a:xfrm>
          <a:prstGeom prst="rect">
            <a:avLst/>
          </a:prstGeom>
        </p:spPr>
      </p:pic>
      <p:pic>
        <p:nvPicPr>
          <p:cNvPr id="1036" name="Picture 12" descr=" Разгадай ребус К М "/>
          <p:cNvPicPr>
            <a:picLocks noChangeAspect="1" noChangeArrowheads="1"/>
          </p:cNvPicPr>
          <p:nvPr/>
        </p:nvPicPr>
        <p:blipFill>
          <a:blip r:embed="rId7"/>
          <a:srcRect l="9236" t="21944" r="5607" b="30139"/>
          <a:stretch>
            <a:fillRect/>
          </a:stretch>
        </p:blipFill>
        <p:spPr bwMode="auto">
          <a:xfrm>
            <a:off x="285720" y="1214422"/>
            <a:ext cx="3724093" cy="18573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38" name="Picture 14" descr=" Разгадай ребус АВ , "/>
          <p:cNvPicPr>
            <a:picLocks noChangeAspect="1" noChangeArrowheads="1"/>
          </p:cNvPicPr>
          <p:nvPr/>
        </p:nvPicPr>
        <p:blipFill>
          <a:blip r:embed="rId8"/>
          <a:srcRect l="8455" t="20902" r="8732" b="25972"/>
          <a:stretch>
            <a:fillRect/>
          </a:stretch>
        </p:blipFill>
        <p:spPr bwMode="auto">
          <a:xfrm>
            <a:off x="285720" y="4286256"/>
            <a:ext cx="3895472" cy="1874237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40" name="Picture 16" descr="Угадай ребус: ,, Разгадай ребус "/>
          <p:cNvPicPr>
            <a:picLocks noChangeAspect="1" noChangeArrowheads="1"/>
          </p:cNvPicPr>
          <p:nvPr/>
        </p:nvPicPr>
        <p:blipFill>
          <a:blip r:embed="rId9"/>
          <a:srcRect l="4548" t="18819" r="7170" b="28055"/>
          <a:stretch>
            <a:fillRect/>
          </a:stretch>
        </p:blipFill>
        <p:spPr bwMode="auto">
          <a:xfrm>
            <a:off x="4857752" y="4286256"/>
            <a:ext cx="3786214" cy="185169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1042" name="Picture 18" descr=" Разгадай ребус , НЕ , ИТ "/>
          <p:cNvPicPr>
            <a:picLocks noChangeAspect="1" noChangeArrowheads="1"/>
          </p:cNvPicPr>
          <p:nvPr/>
        </p:nvPicPr>
        <p:blipFill>
          <a:blip r:embed="rId10"/>
          <a:srcRect l="2205" t="17777" r="1701" b="31181"/>
          <a:stretch>
            <a:fillRect/>
          </a:stretch>
        </p:blipFill>
        <p:spPr bwMode="auto">
          <a:xfrm>
            <a:off x="4429124" y="1214422"/>
            <a:ext cx="4247046" cy="185738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15" name="TextBox 14"/>
          <p:cNvSpPr txBox="1"/>
          <p:nvPr/>
        </p:nvSpPr>
        <p:spPr>
          <a:xfrm>
            <a:off x="1000100" y="428604"/>
            <a:ext cx="23574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КАСКА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85786" y="3571876"/>
            <a:ext cx="25717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2060"/>
                </a:solidFill>
              </a:rPr>
              <a:t>РУКАВ</a:t>
            </a:r>
            <a:endParaRPr lang="ru-RU" sz="4400" b="1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643438" y="571480"/>
            <a:ext cx="342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ОГНЕТУШИТЕЛЬ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14942" y="3571876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ГИДРАНТ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44" name="Picture 20" descr="https://zambez.roc76.ru/images/slide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42976" y="236817"/>
            <a:ext cx="1857388" cy="947268"/>
          </a:xfrm>
          <a:prstGeom prst="rect">
            <a:avLst/>
          </a:prstGeom>
          <a:noFill/>
        </p:spPr>
      </p:pic>
      <p:pic>
        <p:nvPicPr>
          <p:cNvPr id="24" name="Picture 20" descr="https://zambez.roc76.ru/images/slide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071538" y="3214686"/>
            <a:ext cx="2143140" cy="1041209"/>
          </a:xfrm>
          <a:prstGeom prst="rect">
            <a:avLst/>
          </a:prstGeom>
          <a:noFill/>
        </p:spPr>
      </p:pic>
      <p:pic>
        <p:nvPicPr>
          <p:cNvPr id="25" name="Picture 20" descr="https://zambez.roc76.ru/images/slide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72132" y="3143248"/>
            <a:ext cx="2143140" cy="1105146"/>
          </a:xfrm>
          <a:prstGeom prst="rect">
            <a:avLst/>
          </a:prstGeom>
          <a:noFill/>
        </p:spPr>
      </p:pic>
      <p:pic>
        <p:nvPicPr>
          <p:cNvPr id="26" name="Picture 20" descr="https://zambez.roc76.ru/images/slide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714876" y="214290"/>
            <a:ext cx="3286148" cy="96979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598</TotalTime>
  <Words>249</Words>
  <Application>Microsoft Office PowerPoint</Application>
  <PresentationFormat>Экран (4:3)</PresentationFormat>
  <Paragraphs>56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Galina</dc:creator>
  <cp:lastModifiedBy>Galina</cp:lastModifiedBy>
  <cp:revision>63</cp:revision>
  <dcterms:created xsi:type="dcterms:W3CDTF">2022-01-24T06:18:11Z</dcterms:created>
  <dcterms:modified xsi:type="dcterms:W3CDTF">2022-02-16T17:38:13Z</dcterms:modified>
</cp:coreProperties>
</file>