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4.xml" ContentType="application/vnd.openxmlformats-officedocument.drawingml.diagramLayout+xml"/>
  <Override PartName="/ppt/diagrams/layout5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data5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2" r:id="rId6"/>
    <p:sldId id="263" r:id="rId7"/>
    <p:sldId id="260" r:id="rId8"/>
    <p:sldId id="261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E6D31E9-4B47-4FA3-A349-43171D3A2D4A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F1B3145-C109-4F29-8BD6-ED865E9696F6}">
      <dgm:prSet phldrT="[Текст]"/>
      <dgm:spPr/>
      <dgm:t>
        <a:bodyPr/>
        <a:lstStyle/>
        <a:p>
          <a:r>
            <a:rPr lang="ru-RU" dirty="0" err="1" smtClean="0"/>
            <a:t>Анорексия</a:t>
          </a:r>
          <a:endParaRPr lang="ru-RU" dirty="0"/>
        </a:p>
      </dgm:t>
    </dgm:pt>
    <dgm:pt modelId="{BB5F88EE-998A-4C1E-B5BB-5C0C9D2E66E1}" type="parTrans" cxnId="{2C43CDBB-E63C-4A20-9D3F-58BB9DE44DD8}">
      <dgm:prSet/>
      <dgm:spPr/>
      <dgm:t>
        <a:bodyPr/>
        <a:lstStyle/>
        <a:p>
          <a:endParaRPr lang="ru-RU"/>
        </a:p>
      </dgm:t>
    </dgm:pt>
    <dgm:pt modelId="{5631340C-2B1D-4A41-9C2A-4E20CD2A5946}" type="sibTrans" cxnId="{2C43CDBB-E63C-4A20-9D3F-58BB9DE44DD8}">
      <dgm:prSet/>
      <dgm:spPr/>
      <dgm:t>
        <a:bodyPr/>
        <a:lstStyle/>
        <a:p>
          <a:endParaRPr lang="ru-RU"/>
        </a:p>
      </dgm:t>
    </dgm:pt>
    <dgm:pt modelId="{E73D45DE-DDBB-4F01-93DD-8E26F7CCBFFC}">
      <dgm:prSet phldrT="[Текст]" custT="1"/>
      <dgm:spPr/>
      <dgm:t>
        <a:bodyPr/>
        <a:lstStyle/>
        <a:p>
          <a:r>
            <a:rPr lang="ru-RU" sz="2000" dirty="0" smtClean="0"/>
            <a:t>крайний дефицит веса, навязчивое взвешивание, подсчёт калорий, чрезмерные физические нагрузки, использование слабительных средств</a:t>
          </a:r>
          <a:endParaRPr lang="ru-RU" sz="2000" dirty="0"/>
        </a:p>
      </dgm:t>
    </dgm:pt>
    <dgm:pt modelId="{18B9078E-C828-4EA6-BC42-DE8A6A7841F3}" type="parTrans" cxnId="{CCDEC135-410B-4840-AE8E-60D266207D95}">
      <dgm:prSet/>
      <dgm:spPr/>
      <dgm:t>
        <a:bodyPr/>
        <a:lstStyle/>
        <a:p>
          <a:endParaRPr lang="ru-RU"/>
        </a:p>
      </dgm:t>
    </dgm:pt>
    <dgm:pt modelId="{BD1334CE-9FF1-415A-BB8C-B80806E61217}" type="sibTrans" cxnId="{CCDEC135-410B-4840-AE8E-60D266207D95}">
      <dgm:prSet/>
      <dgm:spPr/>
      <dgm:t>
        <a:bodyPr/>
        <a:lstStyle/>
        <a:p>
          <a:endParaRPr lang="ru-RU"/>
        </a:p>
      </dgm:t>
    </dgm:pt>
    <dgm:pt modelId="{24D3D923-501B-4481-989E-7716586F365B}">
      <dgm:prSet phldrT="[Текст]" custT="1"/>
      <dgm:spPr/>
      <dgm:t>
        <a:bodyPr/>
        <a:lstStyle/>
        <a:p>
          <a:r>
            <a:rPr lang="ru-RU" sz="2800" i="0" u="none" dirty="0" smtClean="0"/>
            <a:t>Булимия</a:t>
          </a:r>
          <a:r>
            <a:rPr lang="ru-RU" sz="1700" i="1" u="sng" dirty="0" smtClean="0"/>
            <a:t> </a:t>
          </a:r>
          <a:endParaRPr lang="ru-RU" sz="1700" dirty="0"/>
        </a:p>
      </dgm:t>
    </dgm:pt>
    <dgm:pt modelId="{236790DB-463D-43C7-B735-D6518D566350}" type="parTrans" cxnId="{169B60C3-5957-4CF0-9D22-6664AA201F79}">
      <dgm:prSet/>
      <dgm:spPr/>
      <dgm:t>
        <a:bodyPr/>
        <a:lstStyle/>
        <a:p>
          <a:endParaRPr lang="ru-RU"/>
        </a:p>
      </dgm:t>
    </dgm:pt>
    <dgm:pt modelId="{EAC1DE16-B539-4731-A847-B6A0599F503C}" type="sibTrans" cxnId="{169B60C3-5957-4CF0-9D22-6664AA201F79}">
      <dgm:prSet/>
      <dgm:spPr/>
      <dgm:t>
        <a:bodyPr/>
        <a:lstStyle/>
        <a:p>
          <a:endParaRPr lang="ru-RU"/>
        </a:p>
      </dgm:t>
    </dgm:pt>
    <dgm:pt modelId="{84D39784-F7EA-4AE8-925E-24F3FB107922}">
      <dgm:prSet phldrT="[Текст]" custT="1"/>
      <dgm:spPr/>
      <dgm:t>
        <a:bodyPr/>
        <a:lstStyle/>
        <a:p>
          <a:r>
            <a:rPr lang="ru-RU" sz="2400" b="0" dirty="0" smtClean="0"/>
            <a:t>цикличные переедания, чтобы справиться с тревогой и стрессом и искусственно вызванной рвотой, чтобы освободиться от съеденной пищи и тем самым избежать набора веса.</a:t>
          </a:r>
          <a:endParaRPr lang="ru-RU" sz="2400" b="0" dirty="0"/>
        </a:p>
      </dgm:t>
    </dgm:pt>
    <dgm:pt modelId="{F181EAF3-5AAE-431A-A308-5B2ED27403A6}" type="parTrans" cxnId="{FB4CD8BD-17B9-42BC-AC2B-79389BFD65E3}">
      <dgm:prSet/>
      <dgm:spPr/>
      <dgm:t>
        <a:bodyPr/>
        <a:lstStyle/>
        <a:p>
          <a:endParaRPr lang="ru-RU"/>
        </a:p>
      </dgm:t>
    </dgm:pt>
    <dgm:pt modelId="{6FEAEDC9-7A72-4159-B6CB-E9644C78C118}" type="sibTrans" cxnId="{FB4CD8BD-17B9-42BC-AC2B-79389BFD65E3}">
      <dgm:prSet/>
      <dgm:spPr/>
      <dgm:t>
        <a:bodyPr/>
        <a:lstStyle/>
        <a:p>
          <a:endParaRPr lang="ru-RU"/>
        </a:p>
      </dgm:t>
    </dgm:pt>
    <dgm:pt modelId="{4EF0E480-5729-47D8-9F1E-44782C532DE5}" type="pres">
      <dgm:prSet presAssocID="{DE6D31E9-4B47-4FA3-A349-43171D3A2D4A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95AECB0-7E05-432A-A244-16B682D5CD6A}" type="pres">
      <dgm:prSet presAssocID="{BF1B3145-C109-4F29-8BD6-ED865E9696F6}" presName="composite" presStyleCnt="0"/>
      <dgm:spPr/>
    </dgm:pt>
    <dgm:pt modelId="{1692D32D-C172-4294-850C-8474F4C1DDEB}" type="pres">
      <dgm:prSet presAssocID="{BF1B3145-C109-4F29-8BD6-ED865E9696F6}" presName="parentText" presStyleLbl="alignNode1" presStyleIdx="0" presStyleCnt="2" custScaleX="17608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DAE9C76-297E-4FAE-955E-7CA5E7EEA638}" type="pres">
      <dgm:prSet presAssocID="{BF1B3145-C109-4F29-8BD6-ED865E9696F6}" presName="descendantText" presStyleLbl="alignAcc1" presStyleIdx="0" presStyleCnt="2" custScaleX="74384" custScaleY="14479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CB80A97-FA8A-495E-BECF-717A78BC54B4}" type="pres">
      <dgm:prSet presAssocID="{5631340C-2B1D-4A41-9C2A-4E20CD2A5946}" presName="sp" presStyleCnt="0"/>
      <dgm:spPr/>
    </dgm:pt>
    <dgm:pt modelId="{7B7C7DC3-19C6-4E2B-B976-27317E01C415}" type="pres">
      <dgm:prSet presAssocID="{24D3D923-501B-4481-989E-7716586F365B}" presName="composite" presStyleCnt="0"/>
      <dgm:spPr/>
    </dgm:pt>
    <dgm:pt modelId="{30840603-A0E7-4508-AA1C-94A992522003}" type="pres">
      <dgm:prSet presAssocID="{24D3D923-501B-4481-989E-7716586F365B}" presName="parentText" presStyleLbl="alignNode1" presStyleIdx="1" presStyleCnt="2" custScaleX="15380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2AFBF27-1A17-40A2-956A-EB670FC98C20}" type="pres">
      <dgm:prSet presAssocID="{24D3D923-501B-4481-989E-7716586F365B}" presName="descendantText" presStyleLbl="alignAcc1" presStyleIdx="1" presStyleCnt="2" custScaleX="85518" custScaleY="19457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3232BF6-BDDC-4ED0-A3CD-D124C90CB84E}" type="presOf" srcId="{84D39784-F7EA-4AE8-925E-24F3FB107922}" destId="{22AFBF27-1A17-40A2-956A-EB670FC98C20}" srcOrd="0" destOrd="0" presId="urn:microsoft.com/office/officeart/2005/8/layout/chevron2"/>
    <dgm:cxn modelId="{259D031B-EE8A-4A2E-B606-E92BE47C8437}" type="presOf" srcId="{E73D45DE-DDBB-4F01-93DD-8E26F7CCBFFC}" destId="{BDAE9C76-297E-4FAE-955E-7CA5E7EEA638}" srcOrd="0" destOrd="0" presId="urn:microsoft.com/office/officeart/2005/8/layout/chevron2"/>
    <dgm:cxn modelId="{169B60C3-5957-4CF0-9D22-6664AA201F79}" srcId="{DE6D31E9-4B47-4FA3-A349-43171D3A2D4A}" destId="{24D3D923-501B-4481-989E-7716586F365B}" srcOrd="1" destOrd="0" parTransId="{236790DB-463D-43C7-B735-D6518D566350}" sibTransId="{EAC1DE16-B539-4731-A847-B6A0599F503C}"/>
    <dgm:cxn modelId="{2C43CDBB-E63C-4A20-9D3F-58BB9DE44DD8}" srcId="{DE6D31E9-4B47-4FA3-A349-43171D3A2D4A}" destId="{BF1B3145-C109-4F29-8BD6-ED865E9696F6}" srcOrd="0" destOrd="0" parTransId="{BB5F88EE-998A-4C1E-B5BB-5C0C9D2E66E1}" sibTransId="{5631340C-2B1D-4A41-9C2A-4E20CD2A5946}"/>
    <dgm:cxn modelId="{859A0202-B063-4A06-A7DF-37BB252F0DBA}" type="presOf" srcId="{24D3D923-501B-4481-989E-7716586F365B}" destId="{30840603-A0E7-4508-AA1C-94A992522003}" srcOrd="0" destOrd="0" presId="urn:microsoft.com/office/officeart/2005/8/layout/chevron2"/>
    <dgm:cxn modelId="{FB4CD8BD-17B9-42BC-AC2B-79389BFD65E3}" srcId="{24D3D923-501B-4481-989E-7716586F365B}" destId="{84D39784-F7EA-4AE8-925E-24F3FB107922}" srcOrd="0" destOrd="0" parTransId="{F181EAF3-5AAE-431A-A308-5B2ED27403A6}" sibTransId="{6FEAEDC9-7A72-4159-B6CB-E9644C78C118}"/>
    <dgm:cxn modelId="{D79953B1-40B1-4A36-B7B3-52A1C9DCE0BC}" type="presOf" srcId="{DE6D31E9-4B47-4FA3-A349-43171D3A2D4A}" destId="{4EF0E480-5729-47D8-9F1E-44782C532DE5}" srcOrd="0" destOrd="0" presId="urn:microsoft.com/office/officeart/2005/8/layout/chevron2"/>
    <dgm:cxn modelId="{CCDEC135-410B-4840-AE8E-60D266207D95}" srcId="{BF1B3145-C109-4F29-8BD6-ED865E9696F6}" destId="{E73D45DE-DDBB-4F01-93DD-8E26F7CCBFFC}" srcOrd="0" destOrd="0" parTransId="{18B9078E-C828-4EA6-BC42-DE8A6A7841F3}" sibTransId="{BD1334CE-9FF1-415A-BB8C-B80806E61217}"/>
    <dgm:cxn modelId="{697B7601-258A-4453-B6E9-EDF0CAEB1191}" type="presOf" srcId="{BF1B3145-C109-4F29-8BD6-ED865E9696F6}" destId="{1692D32D-C172-4294-850C-8474F4C1DDEB}" srcOrd="0" destOrd="0" presId="urn:microsoft.com/office/officeart/2005/8/layout/chevron2"/>
    <dgm:cxn modelId="{550CF0E5-4612-42FC-8DC3-FD8C18E469C4}" type="presParOf" srcId="{4EF0E480-5729-47D8-9F1E-44782C532DE5}" destId="{495AECB0-7E05-432A-A244-16B682D5CD6A}" srcOrd="0" destOrd="0" presId="urn:microsoft.com/office/officeart/2005/8/layout/chevron2"/>
    <dgm:cxn modelId="{C3C7A6EF-0EFA-4348-ADB1-3E12267ACF2E}" type="presParOf" srcId="{495AECB0-7E05-432A-A244-16B682D5CD6A}" destId="{1692D32D-C172-4294-850C-8474F4C1DDEB}" srcOrd="0" destOrd="0" presId="urn:microsoft.com/office/officeart/2005/8/layout/chevron2"/>
    <dgm:cxn modelId="{221450C8-88A8-4408-8A78-795A31B510CA}" type="presParOf" srcId="{495AECB0-7E05-432A-A244-16B682D5CD6A}" destId="{BDAE9C76-297E-4FAE-955E-7CA5E7EEA638}" srcOrd="1" destOrd="0" presId="urn:microsoft.com/office/officeart/2005/8/layout/chevron2"/>
    <dgm:cxn modelId="{A25C7744-141A-4E1B-A090-E948B4D955A2}" type="presParOf" srcId="{4EF0E480-5729-47D8-9F1E-44782C532DE5}" destId="{8CB80A97-FA8A-495E-BECF-717A78BC54B4}" srcOrd="1" destOrd="0" presId="urn:microsoft.com/office/officeart/2005/8/layout/chevron2"/>
    <dgm:cxn modelId="{DAE08FE8-08C6-4D6A-A502-918E397A9ADF}" type="presParOf" srcId="{4EF0E480-5729-47D8-9F1E-44782C532DE5}" destId="{7B7C7DC3-19C6-4E2B-B976-27317E01C415}" srcOrd="2" destOrd="0" presId="urn:microsoft.com/office/officeart/2005/8/layout/chevron2"/>
    <dgm:cxn modelId="{9F576DBA-864B-42AB-9D81-A08DC9EF8157}" type="presParOf" srcId="{7B7C7DC3-19C6-4E2B-B976-27317E01C415}" destId="{30840603-A0E7-4508-AA1C-94A992522003}" srcOrd="0" destOrd="0" presId="urn:microsoft.com/office/officeart/2005/8/layout/chevron2"/>
    <dgm:cxn modelId="{85E3F3F9-B422-4A44-A622-44E5FBC27586}" type="presParOf" srcId="{7B7C7DC3-19C6-4E2B-B976-27317E01C415}" destId="{22AFBF27-1A17-40A2-956A-EB670FC98C20}" srcOrd="1" destOrd="0" presId="urn:microsoft.com/office/officeart/2005/8/layout/chevron2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57AD5EF-D38C-4FEC-8A58-BBCEC6BF882B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3D63D9F-EA53-4894-AF16-93A609761A5F}">
      <dgm:prSet phldrT="[Текст]" custT="1"/>
      <dgm:spPr/>
      <dgm:t>
        <a:bodyPr/>
        <a:lstStyle/>
        <a:p>
          <a:r>
            <a:rPr lang="ru-RU" sz="2400" i="0" u="none" dirty="0" smtClean="0"/>
            <a:t>Переедание</a:t>
          </a:r>
          <a:endParaRPr lang="ru-RU" sz="2400" i="0" u="none" dirty="0"/>
        </a:p>
      </dgm:t>
    </dgm:pt>
    <dgm:pt modelId="{A21A85DE-D901-40A9-AAA3-D5C8ECD9A7E0}" type="parTrans" cxnId="{4C7A5BBD-9524-40CC-8CAA-ADCCE9ECF756}">
      <dgm:prSet/>
      <dgm:spPr/>
      <dgm:t>
        <a:bodyPr/>
        <a:lstStyle/>
        <a:p>
          <a:endParaRPr lang="ru-RU"/>
        </a:p>
      </dgm:t>
    </dgm:pt>
    <dgm:pt modelId="{C826C91D-D5A1-4524-9762-A57492F1A47C}" type="sibTrans" cxnId="{4C7A5BBD-9524-40CC-8CAA-ADCCE9ECF756}">
      <dgm:prSet/>
      <dgm:spPr/>
      <dgm:t>
        <a:bodyPr/>
        <a:lstStyle/>
        <a:p>
          <a:endParaRPr lang="ru-RU"/>
        </a:p>
      </dgm:t>
    </dgm:pt>
    <dgm:pt modelId="{C2D3D9A1-5FB5-4773-8064-4C226E811CD4}">
      <dgm:prSet phldrT="[Текст]"/>
      <dgm:spPr/>
      <dgm:t>
        <a:bodyPr/>
        <a:lstStyle/>
        <a:p>
          <a:r>
            <a:rPr lang="ru-RU" dirty="0" smtClean="0"/>
            <a:t>повторяющиеся эпизоды </a:t>
          </a:r>
          <a:r>
            <a:rPr lang="ru-RU" dirty="0" err="1" smtClean="0"/>
            <a:t>компульсивного</a:t>
          </a:r>
          <a:r>
            <a:rPr lang="ru-RU" dirty="0" smtClean="0"/>
            <a:t> переедания, чтобы справиться с негативными эмоциями</a:t>
          </a:r>
          <a:endParaRPr lang="ru-RU" dirty="0"/>
        </a:p>
      </dgm:t>
    </dgm:pt>
    <dgm:pt modelId="{B646B50E-8A2D-4FE0-B704-FD995F8F7A63}" type="parTrans" cxnId="{320A2BC9-6F22-4966-88C3-5E52308DED0D}">
      <dgm:prSet/>
      <dgm:spPr/>
      <dgm:t>
        <a:bodyPr/>
        <a:lstStyle/>
        <a:p>
          <a:endParaRPr lang="ru-RU"/>
        </a:p>
      </dgm:t>
    </dgm:pt>
    <dgm:pt modelId="{6E4E7046-DCCE-4F37-8170-BCCF3FCB41A0}" type="sibTrans" cxnId="{320A2BC9-6F22-4966-88C3-5E52308DED0D}">
      <dgm:prSet/>
      <dgm:spPr/>
      <dgm:t>
        <a:bodyPr/>
        <a:lstStyle/>
        <a:p>
          <a:endParaRPr lang="ru-RU"/>
        </a:p>
      </dgm:t>
    </dgm:pt>
    <dgm:pt modelId="{7D5EC4A9-1DDE-4822-B5AD-F47BD5F994D7}" type="pres">
      <dgm:prSet presAssocID="{657AD5EF-D38C-4FEC-8A58-BBCEC6BF882B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016D2B1-5B43-4CB8-A92F-722C35CA244E}" type="pres">
      <dgm:prSet presAssocID="{A3D63D9F-EA53-4894-AF16-93A609761A5F}" presName="composite" presStyleCnt="0"/>
      <dgm:spPr/>
    </dgm:pt>
    <dgm:pt modelId="{17B02FCB-D8BD-47DD-B43B-F6C29A6D6962}" type="pres">
      <dgm:prSet presAssocID="{A3D63D9F-EA53-4894-AF16-93A609761A5F}" presName="parentText" presStyleLbl="alignNode1" presStyleIdx="0" presStyleCnt="1" custScaleX="69411" custScaleY="6050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9665C50-8701-41C5-800B-D8237E4DC01A}" type="pres">
      <dgm:prSet presAssocID="{A3D63D9F-EA53-4894-AF16-93A609761A5F}" presName="descendantText" presStyleLbl="alignAcc1" presStyleIdx="0" presStyleCnt="1" custScaleX="91922" custLinFactNeighborX="-10990" custLinFactNeighborY="-1228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B3E5F11-067A-4A9B-B27A-B3F1CA875C38}" type="presOf" srcId="{C2D3D9A1-5FB5-4773-8064-4C226E811CD4}" destId="{49665C50-8701-41C5-800B-D8237E4DC01A}" srcOrd="0" destOrd="0" presId="urn:microsoft.com/office/officeart/2005/8/layout/chevron2"/>
    <dgm:cxn modelId="{CAE22FBC-1617-49A4-A155-719E6660F99C}" type="presOf" srcId="{A3D63D9F-EA53-4894-AF16-93A609761A5F}" destId="{17B02FCB-D8BD-47DD-B43B-F6C29A6D6962}" srcOrd="0" destOrd="0" presId="urn:microsoft.com/office/officeart/2005/8/layout/chevron2"/>
    <dgm:cxn modelId="{320A2BC9-6F22-4966-88C3-5E52308DED0D}" srcId="{A3D63D9F-EA53-4894-AF16-93A609761A5F}" destId="{C2D3D9A1-5FB5-4773-8064-4C226E811CD4}" srcOrd="0" destOrd="0" parTransId="{B646B50E-8A2D-4FE0-B704-FD995F8F7A63}" sibTransId="{6E4E7046-DCCE-4F37-8170-BCCF3FCB41A0}"/>
    <dgm:cxn modelId="{E5B6E8F7-59B0-4CA2-A2FB-9BEC85203DCB}" type="presOf" srcId="{657AD5EF-D38C-4FEC-8A58-BBCEC6BF882B}" destId="{7D5EC4A9-1DDE-4822-B5AD-F47BD5F994D7}" srcOrd="0" destOrd="0" presId="urn:microsoft.com/office/officeart/2005/8/layout/chevron2"/>
    <dgm:cxn modelId="{4C7A5BBD-9524-40CC-8CAA-ADCCE9ECF756}" srcId="{657AD5EF-D38C-4FEC-8A58-BBCEC6BF882B}" destId="{A3D63D9F-EA53-4894-AF16-93A609761A5F}" srcOrd="0" destOrd="0" parTransId="{A21A85DE-D901-40A9-AAA3-D5C8ECD9A7E0}" sibTransId="{C826C91D-D5A1-4524-9762-A57492F1A47C}"/>
    <dgm:cxn modelId="{0B15F57D-74B7-42C0-B119-90E10C556748}" type="presParOf" srcId="{7D5EC4A9-1DDE-4822-B5AD-F47BD5F994D7}" destId="{E016D2B1-5B43-4CB8-A92F-722C35CA244E}" srcOrd="0" destOrd="0" presId="urn:microsoft.com/office/officeart/2005/8/layout/chevron2"/>
    <dgm:cxn modelId="{5DAE0176-F2D3-4AA2-A8EB-2C29A1D837D2}" type="presParOf" srcId="{E016D2B1-5B43-4CB8-A92F-722C35CA244E}" destId="{17B02FCB-D8BD-47DD-B43B-F6C29A6D6962}" srcOrd="0" destOrd="0" presId="urn:microsoft.com/office/officeart/2005/8/layout/chevron2"/>
    <dgm:cxn modelId="{61CD771B-648F-4B7B-9AFC-7E0B5E41E0B7}" type="presParOf" srcId="{E016D2B1-5B43-4CB8-A92F-722C35CA244E}" destId="{49665C50-8701-41C5-800B-D8237E4DC01A}" srcOrd="1" destOrd="0" presId="urn:microsoft.com/office/officeart/2005/8/layout/chevron2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F2702B3-147D-45F7-AAFE-B80C9708A5E0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74359BA-2B14-475D-8898-145BBC079F3A}">
      <dgm:prSet phldrT="[Текст]"/>
      <dgm:spPr/>
      <dgm:t>
        <a:bodyPr/>
        <a:lstStyle/>
        <a:p>
          <a:r>
            <a:rPr lang="ru-RU" dirty="0" smtClean="0"/>
            <a:t>Заниженный вес</a:t>
          </a:r>
          <a:endParaRPr lang="ru-RU" dirty="0"/>
        </a:p>
      </dgm:t>
    </dgm:pt>
    <dgm:pt modelId="{6B7CE2F0-9E00-4EAC-9C36-9575840FD88B}" type="parTrans" cxnId="{10EBDADF-18C2-4FAF-BFA0-F9C47D6BD15A}">
      <dgm:prSet/>
      <dgm:spPr/>
      <dgm:t>
        <a:bodyPr/>
        <a:lstStyle/>
        <a:p>
          <a:endParaRPr lang="ru-RU"/>
        </a:p>
      </dgm:t>
    </dgm:pt>
    <dgm:pt modelId="{B7F38573-8570-4ED3-9C54-5B083A6225BF}" type="sibTrans" cxnId="{10EBDADF-18C2-4FAF-BFA0-F9C47D6BD15A}">
      <dgm:prSet/>
      <dgm:spPr/>
      <dgm:t>
        <a:bodyPr/>
        <a:lstStyle/>
        <a:p>
          <a:endParaRPr lang="ru-RU"/>
        </a:p>
      </dgm:t>
    </dgm:pt>
    <dgm:pt modelId="{0950672A-77E7-4DB8-86B1-3165EA563D94}">
      <dgm:prSet phldrT="[Текст]"/>
      <dgm:spPr/>
      <dgm:t>
        <a:bodyPr/>
        <a:lstStyle/>
        <a:p>
          <a:r>
            <a:rPr lang="ru-RU" dirty="0" smtClean="0"/>
            <a:t>Несоответствие нормы массы и тела</a:t>
          </a:r>
          <a:endParaRPr lang="ru-RU" dirty="0"/>
        </a:p>
      </dgm:t>
    </dgm:pt>
    <dgm:pt modelId="{2AEA2780-FE57-4D50-A0B7-A069D82C6277}" type="parTrans" cxnId="{E4ED03C3-CD5E-4990-91B6-1CA239FE6BDA}">
      <dgm:prSet/>
      <dgm:spPr/>
      <dgm:t>
        <a:bodyPr/>
        <a:lstStyle/>
        <a:p>
          <a:endParaRPr lang="ru-RU"/>
        </a:p>
      </dgm:t>
    </dgm:pt>
    <dgm:pt modelId="{924119EA-FB38-41AC-881A-39756BC61EB8}" type="sibTrans" cxnId="{E4ED03C3-CD5E-4990-91B6-1CA239FE6BDA}">
      <dgm:prSet/>
      <dgm:spPr/>
      <dgm:t>
        <a:bodyPr/>
        <a:lstStyle/>
        <a:p>
          <a:endParaRPr lang="ru-RU"/>
        </a:p>
      </dgm:t>
    </dgm:pt>
    <dgm:pt modelId="{C8B38D44-6027-4624-A30A-862A9CAC8E01}">
      <dgm:prSet phldrT="[Текст]"/>
      <dgm:spPr/>
      <dgm:t>
        <a:bodyPr/>
        <a:lstStyle/>
        <a:p>
          <a:r>
            <a:rPr lang="ru-RU" b="1" dirty="0" smtClean="0"/>
            <a:t>Слабое здоровье, нарушение функций организма. </a:t>
          </a:r>
          <a:endParaRPr lang="ru-RU" dirty="0"/>
        </a:p>
      </dgm:t>
    </dgm:pt>
    <dgm:pt modelId="{1EF4A317-862F-46A3-A5D4-73D806C219FA}" type="parTrans" cxnId="{77646A23-0FB6-47E0-B0CD-82A2BE3D3846}">
      <dgm:prSet/>
      <dgm:spPr/>
      <dgm:t>
        <a:bodyPr/>
        <a:lstStyle/>
        <a:p>
          <a:endParaRPr lang="ru-RU"/>
        </a:p>
      </dgm:t>
    </dgm:pt>
    <dgm:pt modelId="{AFC12FA6-D3EC-452E-B735-7BA578A9FE2B}" type="sibTrans" cxnId="{77646A23-0FB6-47E0-B0CD-82A2BE3D3846}">
      <dgm:prSet/>
      <dgm:spPr/>
      <dgm:t>
        <a:bodyPr/>
        <a:lstStyle/>
        <a:p>
          <a:endParaRPr lang="ru-RU"/>
        </a:p>
      </dgm:t>
    </dgm:pt>
    <dgm:pt modelId="{CE38F2B4-1D03-4BFC-8151-D3FBFBBE86B9}">
      <dgm:prSet phldrT="[Текст]"/>
      <dgm:spPr/>
      <dgm:t>
        <a:bodyPr/>
        <a:lstStyle/>
        <a:p>
          <a:r>
            <a:rPr lang="ru-RU" dirty="0" smtClean="0"/>
            <a:t>Худоба, бледность</a:t>
          </a:r>
          <a:endParaRPr lang="ru-RU" dirty="0"/>
        </a:p>
      </dgm:t>
    </dgm:pt>
    <dgm:pt modelId="{90594D69-8874-4EF8-B12B-16649BB54084}" type="parTrans" cxnId="{5AD77285-747B-46F3-9EE9-7D7D698937E2}">
      <dgm:prSet/>
      <dgm:spPr/>
      <dgm:t>
        <a:bodyPr/>
        <a:lstStyle/>
        <a:p>
          <a:endParaRPr lang="ru-RU"/>
        </a:p>
      </dgm:t>
    </dgm:pt>
    <dgm:pt modelId="{CE9785AD-4A41-4148-8127-02A75F63595C}" type="sibTrans" cxnId="{5AD77285-747B-46F3-9EE9-7D7D698937E2}">
      <dgm:prSet/>
      <dgm:spPr/>
      <dgm:t>
        <a:bodyPr/>
        <a:lstStyle/>
        <a:p>
          <a:endParaRPr lang="ru-RU"/>
        </a:p>
      </dgm:t>
    </dgm:pt>
    <dgm:pt modelId="{2EF96D02-5F48-4D06-9373-394CE5633C09}" type="pres">
      <dgm:prSet presAssocID="{7F2702B3-147D-45F7-AAFE-B80C9708A5E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A25D747-F9C0-45FC-BE45-970E4B606AA3}" type="pres">
      <dgm:prSet presAssocID="{274359BA-2B14-475D-8898-145BBC079F3A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6DFF099-AFCA-478A-ADA4-C56BE909E5FE}" type="pres">
      <dgm:prSet presAssocID="{274359BA-2B14-475D-8898-145BBC079F3A}" presName="child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1B71163-6345-48F1-B093-AB5955094006}" type="pres">
      <dgm:prSet presAssocID="{C8B38D44-6027-4624-A30A-862A9CAC8E01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4556E30-B3C8-41C4-8205-5F6F4F6D19DB}" type="pres">
      <dgm:prSet presAssocID="{C8B38D44-6027-4624-A30A-862A9CAC8E01}" presName="child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AEF3A4F-4524-4590-B90D-350856418075}" type="presOf" srcId="{0950672A-77E7-4DB8-86B1-3165EA563D94}" destId="{C6DFF099-AFCA-478A-ADA4-C56BE909E5FE}" srcOrd="0" destOrd="0" presId="urn:microsoft.com/office/officeart/2005/8/layout/vList2"/>
    <dgm:cxn modelId="{2DA71B50-BFD1-464E-A102-3DB5A424FE8B}" type="presOf" srcId="{CE38F2B4-1D03-4BFC-8151-D3FBFBBE86B9}" destId="{64556E30-B3C8-41C4-8205-5F6F4F6D19DB}" srcOrd="0" destOrd="0" presId="urn:microsoft.com/office/officeart/2005/8/layout/vList2"/>
    <dgm:cxn modelId="{77646A23-0FB6-47E0-B0CD-82A2BE3D3846}" srcId="{7F2702B3-147D-45F7-AAFE-B80C9708A5E0}" destId="{C8B38D44-6027-4624-A30A-862A9CAC8E01}" srcOrd="1" destOrd="0" parTransId="{1EF4A317-862F-46A3-A5D4-73D806C219FA}" sibTransId="{AFC12FA6-D3EC-452E-B735-7BA578A9FE2B}"/>
    <dgm:cxn modelId="{D24DD820-359B-49CC-8AC9-BCCFF55B9DC7}" type="presOf" srcId="{7F2702B3-147D-45F7-AAFE-B80C9708A5E0}" destId="{2EF96D02-5F48-4D06-9373-394CE5633C09}" srcOrd="0" destOrd="0" presId="urn:microsoft.com/office/officeart/2005/8/layout/vList2"/>
    <dgm:cxn modelId="{00195913-1AE3-4880-BB86-C1D94AE0F045}" type="presOf" srcId="{C8B38D44-6027-4624-A30A-862A9CAC8E01}" destId="{01B71163-6345-48F1-B093-AB5955094006}" srcOrd="0" destOrd="0" presId="urn:microsoft.com/office/officeart/2005/8/layout/vList2"/>
    <dgm:cxn modelId="{E4ED03C3-CD5E-4990-91B6-1CA239FE6BDA}" srcId="{274359BA-2B14-475D-8898-145BBC079F3A}" destId="{0950672A-77E7-4DB8-86B1-3165EA563D94}" srcOrd="0" destOrd="0" parTransId="{2AEA2780-FE57-4D50-A0B7-A069D82C6277}" sibTransId="{924119EA-FB38-41AC-881A-39756BC61EB8}"/>
    <dgm:cxn modelId="{5AD77285-747B-46F3-9EE9-7D7D698937E2}" srcId="{C8B38D44-6027-4624-A30A-862A9CAC8E01}" destId="{CE38F2B4-1D03-4BFC-8151-D3FBFBBE86B9}" srcOrd="0" destOrd="0" parTransId="{90594D69-8874-4EF8-B12B-16649BB54084}" sibTransId="{CE9785AD-4A41-4148-8127-02A75F63595C}"/>
    <dgm:cxn modelId="{8F83C2A4-2BA1-4A32-86B3-2823FDCDE7D1}" type="presOf" srcId="{274359BA-2B14-475D-8898-145BBC079F3A}" destId="{1A25D747-F9C0-45FC-BE45-970E4B606AA3}" srcOrd="0" destOrd="0" presId="urn:microsoft.com/office/officeart/2005/8/layout/vList2"/>
    <dgm:cxn modelId="{10EBDADF-18C2-4FAF-BFA0-F9C47D6BD15A}" srcId="{7F2702B3-147D-45F7-AAFE-B80C9708A5E0}" destId="{274359BA-2B14-475D-8898-145BBC079F3A}" srcOrd="0" destOrd="0" parTransId="{6B7CE2F0-9E00-4EAC-9C36-9575840FD88B}" sibTransId="{B7F38573-8570-4ED3-9C54-5B083A6225BF}"/>
    <dgm:cxn modelId="{09BB4ADF-FC94-4922-B7B0-F88F59DBB06A}" type="presParOf" srcId="{2EF96D02-5F48-4D06-9373-394CE5633C09}" destId="{1A25D747-F9C0-45FC-BE45-970E4B606AA3}" srcOrd="0" destOrd="0" presId="urn:microsoft.com/office/officeart/2005/8/layout/vList2"/>
    <dgm:cxn modelId="{B61C6C66-2BD6-4FE7-B8C1-45738E438970}" type="presParOf" srcId="{2EF96D02-5F48-4D06-9373-394CE5633C09}" destId="{C6DFF099-AFCA-478A-ADA4-C56BE909E5FE}" srcOrd="1" destOrd="0" presId="urn:microsoft.com/office/officeart/2005/8/layout/vList2"/>
    <dgm:cxn modelId="{2951DD73-75FB-446F-ACA2-2E3D423C0DB2}" type="presParOf" srcId="{2EF96D02-5F48-4D06-9373-394CE5633C09}" destId="{01B71163-6345-48F1-B093-AB5955094006}" srcOrd="2" destOrd="0" presId="urn:microsoft.com/office/officeart/2005/8/layout/vList2"/>
    <dgm:cxn modelId="{BC3D1C2C-6B8B-4D5A-BD73-77EBEDA1B5AC}" type="presParOf" srcId="{2EF96D02-5F48-4D06-9373-394CE5633C09}" destId="{64556E30-B3C8-41C4-8205-5F6F4F6D19DB}" srcOrd="3" destOrd="0" presId="urn:microsoft.com/office/officeart/2005/8/layout/vList2"/>
  </dgm:cxnLst>
  <dgm:bg/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C7EAC7E-993C-4F07-9556-F4A485BBD8E0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72E49CB-E026-49BB-8496-6D149CBF4982}">
      <dgm:prSet phldrT="[Текст]"/>
      <dgm:spPr/>
      <dgm:t>
        <a:bodyPr/>
        <a:lstStyle/>
        <a:p>
          <a:r>
            <a:rPr lang="ru-RU" b="1" dirty="0" smtClean="0"/>
            <a:t>Головокружение, постоянное чувство холода, сухость глаз, кровоточивость десен</a:t>
          </a:r>
          <a:endParaRPr lang="ru-RU" dirty="0"/>
        </a:p>
      </dgm:t>
    </dgm:pt>
    <dgm:pt modelId="{5DAED944-5D40-4641-B7D6-AA5C9A9B1934}" type="parTrans" cxnId="{93B5EF7D-890B-4A6F-AD16-6A9125EC90F5}">
      <dgm:prSet/>
      <dgm:spPr/>
      <dgm:t>
        <a:bodyPr/>
        <a:lstStyle/>
        <a:p>
          <a:endParaRPr lang="ru-RU"/>
        </a:p>
      </dgm:t>
    </dgm:pt>
    <dgm:pt modelId="{984C0058-4F20-4614-9E08-259BBB66C961}" type="sibTrans" cxnId="{93B5EF7D-890B-4A6F-AD16-6A9125EC90F5}">
      <dgm:prSet/>
      <dgm:spPr/>
      <dgm:t>
        <a:bodyPr/>
        <a:lstStyle/>
        <a:p>
          <a:endParaRPr lang="ru-RU"/>
        </a:p>
      </dgm:t>
    </dgm:pt>
    <dgm:pt modelId="{70404B8B-8531-4900-B214-F5A789418A4B}">
      <dgm:prSet phldrT="[Текст]"/>
      <dgm:spPr/>
      <dgm:t>
        <a:bodyPr/>
        <a:lstStyle/>
        <a:p>
          <a:r>
            <a:rPr lang="ru-RU" dirty="0" smtClean="0"/>
            <a:t>Нарушение обмена веществ</a:t>
          </a:r>
          <a:endParaRPr lang="ru-RU" dirty="0"/>
        </a:p>
      </dgm:t>
    </dgm:pt>
    <dgm:pt modelId="{7E91A01E-22AE-4188-B6A6-CC6FC5727E73}" type="parTrans" cxnId="{08B4FF92-8BE7-4101-A09A-680D47F74C04}">
      <dgm:prSet/>
      <dgm:spPr/>
      <dgm:t>
        <a:bodyPr/>
        <a:lstStyle/>
        <a:p>
          <a:endParaRPr lang="ru-RU"/>
        </a:p>
      </dgm:t>
    </dgm:pt>
    <dgm:pt modelId="{CF0B77DB-0A41-4A9C-BE37-7AF06BC7BB9E}" type="sibTrans" cxnId="{08B4FF92-8BE7-4101-A09A-680D47F74C04}">
      <dgm:prSet/>
      <dgm:spPr/>
      <dgm:t>
        <a:bodyPr/>
        <a:lstStyle/>
        <a:p>
          <a:endParaRPr lang="ru-RU"/>
        </a:p>
      </dgm:t>
    </dgm:pt>
    <dgm:pt modelId="{E676AC63-60BE-4AFD-A160-4F3B78E49F19}">
      <dgm:prSet phldrT="[Текст]"/>
      <dgm:spPr/>
      <dgm:t>
        <a:bodyPr/>
        <a:lstStyle/>
        <a:p>
          <a:r>
            <a:rPr lang="ru-RU" b="1" dirty="0" smtClean="0"/>
            <a:t>Тошнота, отеки суставов, царапины на пальцах</a:t>
          </a:r>
          <a:r>
            <a:rPr lang="ru-RU" dirty="0" smtClean="0"/>
            <a:t> </a:t>
          </a:r>
          <a:endParaRPr lang="ru-RU" dirty="0"/>
        </a:p>
      </dgm:t>
    </dgm:pt>
    <dgm:pt modelId="{93CCD6EB-0346-4789-A243-9D19B5289643}" type="parTrans" cxnId="{517DE37F-8A51-4EE6-93C6-7A68EA853517}">
      <dgm:prSet/>
      <dgm:spPr/>
      <dgm:t>
        <a:bodyPr/>
        <a:lstStyle/>
        <a:p>
          <a:endParaRPr lang="ru-RU"/>
        </a:p>
      </dgm:t>
    </dgm:pt>
    <dgm:pt modelId="{EAD81C9B-EA5C-46C7-8720-D69CEAF4418C}" type="sibTrans" cxnId="{517DE37F-8A51-4EE6-93C6-7A68EA853517}">
      <dgm:prSet/>
      <dgm:spPr/>
      <dgm:t>
        <a:bodyPr/>
        <a:lstStyle/>
        <a:p>
          <a:endParaRPr lang="ru-RU"/>
        </a:p>
      </dgm:t>
    </dgm:pt>
    <dgm:pt modelId="{68C5AC33-C66A-4746-B660-CEDDCB97376E}">
      <dgm:prSet phldrT="[Текст]"/>
      <dgm:spPr/>
      <dgm:t>
        <a:bodyPr/>
        <a:lstStyle/>
        <a:p>
          <a:r>
            <a:rPr lang="ru-RU" dirty="0" smtClean="0"/>
            <a:t>Признак булимии</a:t>
          </a:r>
          <a:endParaRPr lang="ru-RU" dirty="0"/>
        </a:p>
      </dgm:t>
    </dgm:pt>
    <dgm:pt modelId="{B94920BD-6DE7-4959-9BD2-BD2289E327DD}" type="parTrans" cxnId="{28E1ACF7-080B-4507-953A-99E26600C9AC}">
      <dgm:prSet/>
      <dgm:spPr/>
      <dgm:t>
        <a:bodyPr/>
        <a:lstStyle/>
        <a:p>
          <a:endParaRPr lang="ru-RU"/>
        </a:p>
      </dgm:t>
    </dgm:pt>
    <dgm:pt modelId="{C2AA0D9B-6DD1-4846-9969-71A998F0399A}" type="sibTrans" cxnId="{28E1ACF7-080B-4507-953A-99E26600C9AC}">
      <dgm:prSet/>
      <dgm:spPr/>
      <dgm:t>
        <a:bodyPr/>
        <a:lstStyle/>
        <a:p>
          <a:endParaRPr lang="ru-RU"/>
        </a:p>
      </dgm:t>
    </dgm:pt>
    <dgm:pt modelId="{454B5336-23DE-4C3E-8CE6-56838861A817}" type="pres">
      <dgm:prSet presAssocID="{EC7EAC7E-993C-4F07-9556-F4A485BBD8E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72F9851-6B90-492D-A0FF-8C362A82FFFB}" type="pres">
      <dgm:prSet presAssocID="{C72E49CB-E026-49BB-8496-6D149CBF4982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B5931B8-7F1F-41F5-9F77-402B6ACE55A1}" type="pres">
      <dgm:prSet presAssocID="{C72E49CB-E026-49BB-8496-6D149CBF4982}" presName="child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7090F8B-8B4F-4F2A-947F-30C5AF2F4AD5}" type="pres">
      <dgm:prSet presAssocID="{E676AC63-60BE-4AFD-A160-4F3B78E49F19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31D0A03-0C55-44AF-BB26-A81A7E6ECA12}" type="pres">
      <dgm:prSet presAssocID="{E676AC63-60BE-4AFD-A160-4F3B78E49F19}" presName="child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3B5EF7D-890B-4A6F-AD16-6A9125EC90F5}" srcId="{EC7EAC7E-993C-4F07-9556-F4A485BBD8E0}" destId="{C72E49CB-E026-49BB-8496-6D149CBF4982}" srcOrd="0" destOrd="0" parTransId="{5DAED944-5D40-4641-B7D6-AA5C9A9B1934}" sibTransId="{984C0058-4F20-4614-9E08-259BBB66C961}"/>
    <dgm:cxn modelId="{517DE37F-8A51-4EE6-93C6-7A68EA853517}" srcId="{EC7EAC7E-993C-4F07-9556-F4A485BBD8E0}" destId="{E676AC63-60BE-4AFD-A160-4F3B78E49F19}" srcOrd="1" destOrd="0" parTransId="{93CCD6EB-0346-4789-A243-9D19B5289643}" sibTransId="{EAD81C9B-EA5C-46C7-8720-D69CEAF4418C}"/>
    <dgm:cxn modelId="{28E1ACF7-080B-4507-953A-99E26600C9AC}" srcId="{E676AC63-60BE-4AFD-A160-4F3B78E49F19}" destId="{68C5AC33-C66A-4746-B660-CEDDCB97376E}" srcOrd="0" destOrd="0" parTransId="{B94920BD-6DE7-4959-9BD2-BD2289E327DD}" sibTransId="{C2AA0D9B-6DD1-4846-9969-71A998F0399A}"/>
    <dgm:cxn modelId="{0778DBAE-5B1B-43D1-9F3D-D795C57B582E}" type="presOf" srcId="{EC7EAC7E-993C-4F07-9556-F4A485BBD8E0}" destId="{454B5336-23DE-4C3E-8CE6-56838861A817}" srcOrd="0" destOrd="0" presId="urn:microsoft.com/office/officeart/2005/8/layout/vList2"/>
    <dgm:cxn modelId="{08B4FF92-8BE7-4101-A09A-680D47F74C04}" srcId="{C72E49CB-E026-49BB-8496-6D149CBF4982}" destId="{70404B8B-8531-4900-B214-F5A789418A4B}" srcOrd="0" destOrd="0" parTransId="{7E91A01E-22AE-4188-B6A6-CC6FC5727E73}" sibTransId="{CF0B77DB-0A41-4A9C-BE37-7AF06BC7BB9E}"/>
    <dgm:cxn modelId="{567B1DB0-B6B3-477A-ADE6-3928A906257B}" type="presOf" srcId="{E676AC63-60BE-4AFD-A160-4F3B78E49F19}" destId="{C7090F8B-8B4F-4F2A-947F-30C5AF2F4AD5}" srcOrd="0" destOrd="0" presId="urn:microsoft.com/office/officeart/2005/8/layout/vList2"/>
    <dgm:cxn modelId="{E8765E16-03C9-41D9-92FE-DE726D743979}" type="presOf" srcId="{68C5AC33-C66A-4746-B660-CEDDCB97376E}" destId="{E31D0A03-0C55-44AF-BB26-A81A7E6ECA12}" srcOrd="0" destOrd="0" presId="urn:microsoft.com/office/officeart/2005/8/layout/vList2"/>
    <dgm:cxn modelId="{6490A77B-A40C-45C6-AE34-A8A4C210B609}" type="presOf" srcId="{70404B8B-8531-4900-B214-F5A789418A4B}" destId="{4B5931B8-7F1F-41F5-9F77-402B6ACE55A1}" srcOrd="0" destOrd="0" presId="urn:microsoft.com/office/officeart/2005/8/layout/vList2"/>
    <dgm:cxn modelId="{5551AEE0-1DA7-4837-AAF7-DF2F9C065728}" type="presOf" srcId="{C72E49CB-E026-49BB-8496-6D149CBF4982}" destId="{F72F9851-6B90-492D-A0FF-8C362A82FFFB}" srcOrd="0" destOrd="0" presId="urn:microsoft.com/office/officeart/2005/8/layout/vList2"/>
    <dgm:cxn modelId="{2372A079-D869-4F93-B47E-AD924B39AC21}" type="presParOf" srcId="{454B5336-23DE-4C3E-8CE6-56838861A817}" destId="{F72F9851-6B90-492D-A0FF-8C362A82FFFB}" srcOrd="0" destOrd="0" presId="urn:microsoft.com/office/officeart/2005/8/layout/vList2"/>
    <dgm:cxn modelId="{14D6DE3C-C565-4600-9EF6-9FC3F523BFAD}" type="presParOf" srcId="{454B5336-23DE-4C3E-8CE6-56838861A817}" destId="{4B5931B8-7F1F-41F5-9F77-402B6ACE55A1}" srcOrd="1" destOrd="0" presId="urn:microsoft.com/office/officeart/2005/8/layout/vList2"/>
    <dgm:cxn modelId="{B3B278DE-9F81-4646-BF4F-C0C41A72746B}" type="presParOf" srcId="{454B5336-23DE-4C3E-8CE6-56838861A817}" destId="{C7090F8B-8B4F-4F2A-947F-30C5AF2F4AD5}" srcOrd="2" destOrd="0" presId="urn:microsoft.com/office/officeart/2005/8/layout/vList2"/>
    <dgm:cxn modelId="{7D4EFD85-E578-4657-9ECA-80889DD9B279}" type="presParOf" srcId="{454B5336-23DE-4C3E-8CE6-56838861A817}" destId="{E31D0A03-0C55-44AF-BB26-A81A7E6ECA12}" srcOrd="3" destOrd="0" presId="urn:microsoft.com/office/officeart/2005/8/layout/vList2"/>
  </dgm:cxnLst>
  <dgm:bg/>
  <dgm:whole/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AD1CC67A-CC2A-41CE-9A52-97C0B47F7DDF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30C900D-B2F3-4B58-8A54-C625ADEEDCA1}">
      <dgm:prSet phldrT="[Текст]"/>
      <dgm:spPr/>
      <dgm:t>
        <a:bodyPr/>
        <a:lstStyle/>
        <a:p>
          <a:r>
            <a:rPr lang="ru-RU" b="1" dirty="0" smtClean="0"/>
            <a:t>Применение таблеток и лекарств</a:t>
          </a:r>
          <a:endParaRPr lang="ru-RU" dirty="0"/>
        </a:p>
      </dgm:t>
    </dgm:pt>
    <dgm:pt modelId="{4DE31688-7486-4E36-B103-B4565F1C0FD0}" type="parTrans" cxnId="{6F98C277-BE1C-46DC-8096-A6B9496E7A6A}">
      <dgm:prSet/>
      <dgm:spPr/>
      <dgm:t>
        <a:bodyPr/>
        <a:lstStyle/>
        <a:p>
          <a:endParaRPr lang="ru-RU"/>
        </a:p>
      </dgm:t>
    </dgm:pt>
    <dgm:pt modelId="{C069B5F6-3104-4DC7-8AC6-C1B882528EAB}" type="sibTrans" cxnId="{6F98C277-BE1C-46DC-8096-A6B9496E7A6A}">
      <dgm:prSet/>
      <dgm:spPr/>
      <dgm:t>
        <a:bodyPr/>
        <a:lstStyle/>
        <a:p>
          <a:endParaRPr lang="ru-RU"/>
        </a:p>
      </dgm:t>
    </dgm:pt>
    <dgm:pt modelId="{D94A3DC8-18E4-4604-8A28-D43BA4648570}">
      <dgm:prSet/>
      <dgm:spPr/>
      <dgm:t>
        <a:bodyPr/>
        <a:lstStyle/>
        <a:p>
          <a:r>
            <a:rPr lang="ru-RU" b="1" dirty="0" smtClean="0"/>
            <a:t>Часовое разглядывание самого себя в зеркале </a:t>
          </a:r>
          <a:endParaRPr lang="ru-RU" dirty="0"/>
        </a:p>
      </dgm:t>
    </dgm:pt>
    <dgm:pt modelId="{3AAA047F-4336-40C0-B634-F53AD56BFD11}" type="parTrans" cxnId="{F7040F23-E71E-47F2-9458-B2F46F3938C6}">
      <dgm:prSet/>
      <dgm:spPr/>
      <dgm:t>
        <a:bodyPr/>
        <a:lstStyle/>
        <a:p>
          <a:endParaRPr lang="ru-RU"/>
        </a:p>
      </dgm:t>
    </dgm:pt>
    <dgm:pt modelId="{58408F3F-EBC6-47A2-9D47-27D77E73BAF6}" type="sibTrans" cxnId="{F7040F23-E71E-47F2-9458-B2F46F3938C6}">
      <dgm:prSet/>
      <dgm:spPr/>
      <dgm:t>
        <a:bodyPr/>
        <a:lstStyle/>
        <a:p>
          <a:endParaRPr lang="ru-RU"/>
        </a:p>
      </dgm:t>
    </dgm:pt>
    <dgm:pt modelId="{76BD64DE-75E3-41EB-A52E-B9D8106F09FF}">
      <dgm:prSet/>
      <dgm:spPr/>
      <dgm:t>
        <a:bodyPr/>
        <a:lstStyle/>
        <a:p>
          <a:r>
            <a:rPr lang="ru-RU" b="1" smtClean="0"/>
            <a:t>Проблемы со сном, агрессия, депрессия, раздражительность</a:t>
          </a:r>
          <a:endParaRPr lang="ru-RU"/>
        </a:p>
      </dgm:t>
    </dgm:pt>
    <dgm:pt modelId="{18D810BF-2B38-40A0-9511-90501326133B}" type="parTrans" cxnId="{7DFA8DC4-1EE4-4F1B-9AA1-7254AF409499}">
      <dgm:prSet/>
      <dgm:spPr/>
      <dgm:t>
        <a:bodyPr/>
        <a:lstStyle/>
        <a:p>
          <a:endParaRPr lang="ru-RU"/>
        </a:p>
      </dgm:t>
    </dgm:pt>
    <dgm:pt modelId="{16FE4F91-DE8A-4F7A-BB95-11734060A596}" type="sibTrans" cxnId="{7DFA8DC4-1EE4-4F1B-9AA1-7254AF409499}">
      <dgm:prSet/>
      <dgm:spPr/>
      <dgm:t>
        <a:bodyPr/>
        <a:lstStyle/>
        <a:p>
          <a:endParaRPr lang="ru-RU"/>
        </a:p>
      </dgm:t>
    </dgm:pt>
    <dgm:pt modelId="{4B368B75-6F29-4781-BC6E-08C8091B3E71}">
      <dgm:prSet/>
      <dgm:spPr/>
      <dgm:t>
        <a:bodyPr/>
        <a:lstStyle/>
        <a:p>
          <a:r>
            <a:rPr lang="ru-RU" b="1" smtClean="0"/>
            <a:t>Внезапный кулинарный талант</a:t>
          </a:r>
          <a:endParaRPr lang="ru-RU"/>
        </a:p>
      </dgm:t>
    </dgm:pt>
    <dgm:pt modelId="{01082EC3-6825-48C6-B90F-79094F6EFC9C}" type="parTrans" cxnId="{F7613A43-1261-4169-8D30-5AFB40141C3E}">
      <dgm:prSet/>
      <dgm:spPr/>
      <dgm:t>
        <a:bodyPr/>
        <a:lstStyle/>
        <a:p>
          <a:endParaRPr lang="ru-RU"/>
        </a:p>
      </dgm:t>
    </dgm:pt>
    <dgm:pt modelId="{4AD68863-0D75-40CA-A2E7-5A55A00FDB5F}" type="sibTrans" cxnId="{F7613A43-1261-4169-8D30-5AFB40141C3E}">
      <dgm:prSet/>
      <dgm:spPr/>
      <dgm:t>
        <a:bodyPr/>
        <a:lstStyle/>
        <a:p>
          <a:endParaRPr lang="ru-RU"/>
        </a:p>
      </dgm:t>
    </dgm:pt>
    <dgm:pt modelId="{F5B8CFEA-085C-4BDF-8C4B-8BDE58A9EDC1}">
      <dgm:prSet/>
      <dgm:spPr/>
      <dgm:t>
        <a:bodyPr/>
        <a:lstStyle/>
        <a:p>
          <a:r>
            <a:rPr lang="ru-RU" b="1" smtClean="0"/>
            <a:t>Прием пищи даже тогда, когда подросток не голоден</a:t>
          </a:r>
          <a:endParaRPr lang="ru-RU"/>
        </a:p>
      </dgm:t>
    </dgm:pt>
    <dgm:pt modelId="{613A5705-7EEF-4D09-99D9-829A3C087912}" type="parTrans" cxnId="{9C408D65-D7B6-4DDD-AAB8-5DE2005F464A}">
      <dgm:prSet/>
      <dgm:spPr/>
      <dgm:t>
        <a:bodyPr/>
        <a:lstStyle/>
        <a:p>
          <a:endParaRPr lang="ru-RU"/>
        </a:p>
      </dgm:t>
    </dgm:pt>
    <dgm:pt modelId="{85EEDD65-8B93-4817-B158-9FE83148E147}" type="sibTrans" cxnId="{9C408D65-D7B6-4DDD-AAB8-5DE2005F464A}">
      <dgm:prSet/>
      <dgm:spPr/>
      <dgm:t>
        <a:bodyPr/>
        <a:lstStyle/>
        <a:p>
          <a:endParaRPr lang="ru-RU"/>
        </a:p>
      </dgm:t>
    </dgm:pt>
    <dgm:pt modelId="{D6570A5D-3D44-4D32-9E1E-C95E995F0AB3}">
      <dgm:prSet/>
      <dgm:spPr/>
      <dgm:t>
        <a:bodyPr/>
        <a:lstStyle/>
        <a:p>
          <a:r>
            <a:rPr lang="ru-RU" b="1" smtClean="0"/>
            <a:t>Стремительное поглощение пищии/или потеря контроля над количеством съеденного.</a:t>
          </a:r>
          <a:endParaRPr lang="ru-RU"/>
        </a:p>
      </dgm:t>
    </dgm:pt>
    <dgm:pt modelId="{BAC1BF7E-152A-48B0-88E5-12044BC9F427}" type="parTrans" cxnId="{A58C2FAE-5962-42AD-B97E-5D04A4A51CAB}">
      <dgm:prSet/>
      <dgm:spPr/>
      <dgm:t>
        <a:bodyPr/>
        <a:lstStyle/>
        <a:p>
          <a:endParaRPr lang="ru-RU"/>
        </a:p>
      </dgm:t>
    </dgm:pt>
    <dgm:pt modelId="{FF0FBA50-4BFB-42BA-8C9B-EFD625A320B4}" type="sibTrans" cxnId="{A58C2FAE-5962-42AD-B97E-5D04A4A51CAB}">
      <dgm:prSet/>
      <dgm:spPr/>
      <dgm:t>
        <a:bodyPr/>
        <a:lstStyle/>
        <a:p>
          <a:endParaRPr lang="ru-RU"/>
        </a:p>
      </dgm:t>
    </dgm:pt>
    <dgm:pt modelId="{A4713542-FA3B-4056-A2F4-353AA477DAFA}" type="pres">
      <dgm:prSet presAssocID="{AD1CC67A-CC2A-41CE-9A52-97C0B47F7DD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8E03EE1-3FE0-4F00-8241-B4592C241013}" type="pres">
      <dgm:prSet presAssocID="{830C900D-B2F3-4B58-8A54-C625ADEEDCA1}" presName="parentText" presStyleLbl="node1" presStyleIdx="0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B0D8CFE-DC70-47E2-A6E1-956360F84126}" type="pres">
      <dgm:prSet presAssocID="{C069B5F6-3104-4DC7-8AC6-C1B882528EAB}" presName="spacer" presStyleCnt="0"/>
      <dgm:spPr/>
    </dgm:pt>
    <dgm:pt modelId="{0D0BFC76-209C-436F-89B6-B28CC0891660}" type="pres">
      <dgm:prSet presAssocID="{D6570A5D-3D44-4D32-9E1E-C95E995F0AB3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49F3B47-C748-460C-B389-C6744B3C6109}" type="pres">
      <dgm:prSet presAssocID="{FF0FBA50-4BFB-42BA-8C9B-EFD625A320B4}" presName="spacer" presStyleCnt="0"/>
      <dgm:spPr/>
    </dgm:pt>
    <dgm:pt modelId="{F403F32A-5810-421C-A96A-7F799F9128B8}" type="pres">
      <dgm:prSet presAssocID="{F5B8CFEA-085C-4BDF-8C4B-8BDE58A9EDC1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BFEA007-9FD9-4FC4-BB1A-CEAD2FDF4A66}" type="pres">
      <dgm:prSet presAssocID="{85EEDD65-8B93-4817-B158-9FE83148E147}" presName="spacer" presStyleCnt="0"/>
      <dgm:spPr/>
    </dgm:pt>
    <dgm:pt modelId="{289C3FFB-2892-475E-95A8-40097ADAF279}" type="pres">
      <dgm:prSet presAssocID="{4B368B75-6F29-4781-BC6E-08C8091B3E71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04E213B-F45B-4977-855E-DBCD968A4261}" type="pres">
      <dgm:prSet presAssocID="{4AD68863-0D75-40CA-A2E7-5A55A00FDB5F}" presName="spacer" presStyleCnt="0"/>
      <dgm:spPr/>
    </dgm:pt>
    <dgm:pt modelId="{63E0253A-6708-4457-8C4D-FBC13446A6D8}" type="pres">
      <dgm:prSet presAssocID="{76BD64DE-75E3-41EB-A52E-B9D8106F09FF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78A1558-32F1-49F2-BC22-F36E7493F0DF}" type="pres">
      <dgm:prSet presAssocID="{16FE4F91-DE8A-4F7A-BB95-11734060A596}" presName="spacer" presStyleCnt="0"/>
      <dgm:spPr/>
    </dgm:pt>
    <dgm:pt modelId="{5AA64272-A0A3-4042-BC9D-8A9BBF0AF9D8}" type="pres">
      <dgm:prSet presAssocID="{D94A3DC8-18E4-4604-8A28-D43BA4648570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7040F23-E71E-47F2-9458-B2F46F3938C6}" srcId="{AD1CC67A-CC2A-41CE-9A52-97C0B47F7DDF}" destId="{D94A3DC8-18E4-4604-8A28-D43BA4648570}" srcOrd="5" destOrd="0" parTransId="{3AAA047F-4336-40C0-B634-F53AD56BFD11}" sibTransId="{58408F3F-EBC6-47A2-9D47-27D77E73BAF6}"/>
    <dgm:cxn modelId="{13530E51-4F30-4C33-8549-DFF829D84CDC}" type="presOf" srcId="{AD1CC67A-CC2A-41CE-9A52-97C0B47F7DDF}" destId="{A4713542-FA3B-4056-A2F4-353AA477DAFA}" srcOrd="0" destOrd="0" presId="urn:microsoft.com/office/officeart/2005/8/layout/vList2"/>
    <dgm:cxn modelId="{A58C2FAE-5962-42AD-B97E-5D04A4A51CAB}" srcId="{AD1CC67A-CC2A-41CE-9A52-97C0B47F7DDF}" destId="{D6570A5D-3D44-4D32-9E1E-C95E995F0AB3}" srcOrd="1" destOrd="0" parTransId="{BAC1BF7E-152A-48B0-88E5-12044BC9F427}" sibTransId="{FF0FBA50-4BFB-42BA-8C9B-EFD625A320B4}"/>
    <dgm:cxn modelId="{19A32B21-4F2E-4084-8007-998BC8325971}" type="presOf" srcId="{F5B8CFEA-085C-4BDF-8C4B-8BDE58A9EDC1}" destId="{F403F32A-5810-421C-A96A-7F799F9128B8}" srcOrd="0" destOrd="0" presId="urn:microsoft.com/office/officeart/2005/8/layout/vList2"/>
    <dgm:cxn modelId="{6F98C277-BE1C-46DC-8096-A6B9496E7A6A}" srcId="{AD1CC67A-CC2A-41CE-9A52-97C0B47F7DDF}" destId="{830C900D-B2F3-4B58-8A54-C625ADEEDCA1}" srcOrd="0" destOrd="0" parTransId="{4DE31688-7486-4E36-B103-B4565F1C0FD0}" sibTransId="{C069B5F6-3104-4DC7-8AC6-C1B882528EAB}"/>
    <dgm:cxn modelId="{F7613A43-1261-4169-8D30-5AFB40141C3E}" srcId="{AD1CC67A-CC2A-41CE-9A52-97C0B47F7DDF}" destId="{4B368B75-6F29-4781-BC6E-08C8091B3E71}" srcOrd="3" destOrd="0" parTransId="{01082EC3-6825-48C6-B90F-79094F6EFC9C}" sibTransId="{4AD68863-0D75-40CA-A2E7-5A55A00FDB5F}"/>
    <dgm:cxn modelId="{7DFA8DC4-1EE4-4F1B-9AA1-7254AF409499}" srcId="{AD1CC67A-CC2A-41CE-9A52-97C0B47F7DDF}" destId="{76BD64DE-75E3-41EB-A52E-B9D8106F09FF}" srcOrd="4" destOrd="0" parTransId="{18D810BF-2B38-40A0-9511-90501326133B}" sibTransId="{16FE4F91-DE8A-4F7A-BB95-11734060A596}"/>
    <dgm:cxn modelId="{4FB7D284-7BA1-4C8E-865B-E51B5CC88C81}" type="presOf" srcId="{D6570A5D-3D44-4D32-9E1E-C95E995F0AB3}" destId="{0D0BFC76-209C-436F-89B6-B28CC0891660}" srcOrd="0" destOrd="0" presId="urn:microsoft.com/office/officeart/2005/8/layout/vList2"/>
    <dgm:cxn modelId="{A6E6D1C5-69EC-4AC0-B543-F1E60B197159}" type="presOf" srcId="{D94A3DC8-18E4-4604-8A28-D43BA4648570}" destId="{5AA64272-A0A3-4042-BC9D-8A9BBF0AF9D8}" srcOrd="0" destOrd="0" presId="urn:microsoft.com/office/officeart/2005/8/layout/vList2"/>
    <dgm:cxn modelId="{EBD62676-3BE6-4752-A7CD-C5B3ACB5A5C1}" type="presOf" srcId="{830C900D-B2F3-4B58-8A54-C625ADEEDCA1}" destId="{68E03EE1-3FE0-4F00-8241-B4592C241013}" srcOrd="0" destOrd="0" presId="urn:microsoft.com/office/officeart/2005/8/layout/vList2"/>
    <dgm:cxn modelId="{82FDD5C1-A677-4703-9DEE-13B396B058C4}" type="presOf" srcId="{76BD64DE-75E3-41EB-A52E-B9D8106F09FF}" destId="{63E0253A-6708-4457-8C4D-FBC13446A6D8}" srcOrd="0" destOrd="0" presId="urn:microsoft.com/office/officeart/2005/8/layout/vList2"/>
    <dgm:cxn modelId="{251758FE-A076-4D0D-903E-319B9521FE78}" type="presOf" srcId="{4B368B75-6F29-4781-BC6E-08C8091B3E71}" destId="{289C3FFB-2892-475E-95A8-40097ADAF279}" srcOrd="0" destOrd="0" presId="urn:microsoft.com/office/officeart/2005/8/layout/vList2"/>
    <dgm:cxn modelId="{9C408D65-D7B6-4DDD-AAB8-5DE2005F464A}" srcId="{AD1CC67A-CC2A-41CE-9A52-97C0B47F7DDF}" destId="{F5B8CFEA-085C-4BDF-8C4B-8BDE58A9EDC1}" srcOrd="2" destOrd="0" parTransId="{613A5705-7EEF-4D09-99D9-829A3C087912}" sibTransId="{85EEDD65-8B93-4817-B158-9FE83148E147}"/>
    <dgm:cxn modelId="{38A6F367-4E85-4998-8239-28CC6A7108FE}" type="presParOf" srcId="{A4713542-FA3B-4056-A2F4-353AA477DAFA}" destId="{68E03EE1-3FE0-4F00-8241-B4592C241013}" srcOrd="0" destOrd="0" presId="urn:microsoft.com/office/officeart/2005/8/layout/vList2"/>
    <dgm:cxn modelId="{13FC8EC0-6136-4775-8885-ED51B18A59B7}" type="presParOf" srcId="{A4713542-FA3B-4056-A2F4-353AA477DAFA}" destId="{AB0D8CFE-DC70-47E2-A6E1-956360F84126}" srcOrd="1" destOrd="0" presId="urn:microsoft.com/office/officeart/2005/8/layout/vList2"/>
    <dgm:cxn modelId="{FDC1BF1A-C504-4A78-8E6F-06DF566F47A4}" type="presParOf" srcId="{A4713542-FA3B-4056-A2F4-353AA477DAFA}" destId="{0D0BFC76-209C-436F-89B6-B28CC0891660}" srcOrd="2" destOrd="0" presId="urn:microsoft.com/office/officeart/2005/8/layout/vList2"/>
    <dgm:cxn modelId="{716CFB8C-253B-4F7E-B550-1767213B1DCD}" type="presParOf" srcId="{A4713542-FA3B-4056-A2F4-353AA477DAFA}" destId="{249F3B47-C748-460C-B389-C6744B3C6109}" srcOrd="3" destOrd="0" presId="urn:microsoft.com/office/officeart/2005/8/layout/vList2"/>
    <dgm:cxn modelId="{2736DB18-25B9-4E33-AAFC-1B115397A69B}" type="presParOf" srcId="{A4713542-FA3B-4056-A2F4-353AA477DAFA}" destId="{F403F32A-5810-421C-A96A-7F799F9128B8}" srcOrd="4" destOrd="0" presId="urn:microsoft.com/office/officeart/2005/8/layout/vList2"/>
    <dgm:cxn modelId="{DD585C6C-DDCD-4871-A62A-1D230CE7AF9A}" type="presParOf" srcId="{A4713542-FA3B-4056-A2F4-353AA477DAFA}" destId="{7BFEA007-9FD9-4FC4-BB1A-CEAD2FDF4A66}" srcOrd="5" destOrd="0" presId="urn:microsoft.com/office/officeart/2005/8/layout/vList2"/>
    <dgm:cxn modelId="{31DD008B-A897-445E-805C-4D8749633B1F}" type="presParOf" srcId="{A4713542-FA3B-4056-A2F4-353AA477DAFA}" destId="{289C3FFB-2892-475E-95A8-40097ADAF279}" srcOrd="6" destOrd="0" presId="urn:microsoft.com/office/officeart/2005/8/layout/vList2"/>
    <dgm:cxn modelId="{7D8E089F-A4A0-49AC-B5C5-F484D86F83DD}" type="presParOf" srcId="{A4713542-FA3B-4056-A2F4-353AA477DAFA}" destId="{F04E213B-F45B-4977-855E-DBCD968A4261}" srcOrd="7" destOrd="0" presId="urn:microsoft.com/office/officeart/2005/8/layout/vList2"/>
    <dgm:cxn modelId="{903E094A-D22D-4C74-ABD5-521F3C7EF7AF}" type="presParOf" srcId="{A4713542-FA3B-4056-A2F4-353AA477DAFA}" destId="{63E0253A-6708-4457-8C4D-FBC13446A6D8}" srcOrd="8" destOrd="0" presId="urn:microsoft.com/office/officeart/2005/8/layout/vList2"/>
    <dgm:cxn modelId="{E7E6B7EA-126A-48B7-9BCC-16E63202BADF}" type="presParOf" srcId="{A4713542-FA3B-4056-A2F4-353AA477DAFA}" destId="{C78A1558-32F1-49F2-BC22-F36E7493F0DF}" srcOrd="9" destOrd="0" presId="urn:microsoft.com/office/officeart/2005/8/layout/vList2"/>
    <dgm:cxn modelId="{DE3D9F3C-3BEB-404F-ACC0-0429B6FB1CC2}" type="presParOf" srcId="{A4713542-FA3B-4056-A2F4-353AA477DAFA}" destId="{5AA64272-A0A3-4042-BC9D-8A9BBF0AF9D8}" srcOrd="10" destOrd="0" presId="urn:microsoft.com/office/officeart/2005/8/layout/vList2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14.02.2024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14.02.2024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14.02.2024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14.02.2024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14.02.2024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14.02.2024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14.02.2024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14.02.2024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14.02.2024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14.02.2024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14.02.2024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14.02.2024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Расстройства пищевого поведения 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00100" y="5429264"/>
            <a:ext cx="7772400" cy="914400"/>
          </a:xfrm>
        </p:spPr>
        <p:txBody>
          <a:bodyPr/>
          <a:lstStyle/>
          <a:p>
            <a:r>
              <a:rPr lang="ru-RU" dirty="0" smtClean="0"/>
              <a:t>Педагог-психолог ГПОУ БПК</a:t>
            </a:r>
          </a:p>
          <a:p>
            <a:r>
              <a:rPr lang="ru-RU" dirty="0" err="1" smtClean="0"/>
              <a:t>Вагина</a:t>
            </a:r>
            <a:r>
              <a:rPr lang="ru-RU" dirty="0" smtClean="0"/>
              <a:t> З.А.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/>
              <a:t>Пищевое поведение человека</a:t>
            </a:r>
            <a:r>
              <a:rPr lang="ru-RU" dirty="0" smtClean="0"/>
              <a:t> –это совокупность всех принципов и установок, с которыми он подходит к приему пищи, поведенческая реакция организма на употребление еды. </a:t>
            </a:r>
          </a:p>
          <a:p>
            <a:endParaRPr lang="ru-RU" dirty="0"/>
          </a:p>
        </p:txBody>
      </p:sp>
      <p:pic>
        <p:nvPicPr>
          <p:cNvPr id="2050" name="Picture 2" descr="C:\Users\user\Desktop\d5b322df89aed7893b1a311dea2eb2d8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2857496"/>
            <a:ext cx="8286808" cy="364333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857232"/>
            <a:ext cx="8183880" cy="105156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Типы нарушения пищевого поведения:</a:t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642910" y="1643050"/>
          <a:ext cx="8183562" cy="41878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03238" y="530225"/>
          <a:ext cx="8183562" cy="41878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074" name="Picture 2" descr="C:\Users\user\Desktop\ff5d148b5e1698ee0258e630fc1057fd.jpe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786313" y="4136582"/>
            <a:ext cx="4357685" cy="272141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5" descr="C:\Users\user\Desktop\maxresdefaul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3714752"/>
            <a:ext cx="3860795" cy="28575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4098" name="Picture 2" descr="C:\Users\user\Desktop\Rasstrojstva-pishhevogo-povedeniya-vidy-prichiny-i-profilaktika-2048x1152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428604"/>
            <a:ext cx="4357718" cy="361315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4100" name="Picture 4" descr="C:\Users\user\Desktop\unhappy-woman-sit-with-dish-plate-suffer-from-eating-disorder-vecto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4844" y="428604"/>
            <a:ext cx="4000560" cy="314327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pic>
        <p:nvPicPr>
          <p:cNvPr id="4102" name="Picture 6" descr="C:\Users\user\Desktop\d5b322df89aed7893b1a311dea2eb2d8.jpe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14810" y="3571876"/>
            <a:ext cx="4643470" cy="300037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b="1" dirty="0" smtClean="0">
                <a:solidFill>
                  <a:schemeClr val="accent3"/>
                </a:solidFill>
              </a:rPr>
              <a:t>Симптомы </a:t>
            </a:r>
            <a:r>
              <a:rPr lang="ru-RU" b="1" dirty="0" smtClean="0">
                <a:solidFill>
                  <a:schemeClr val="accent3"/>
                </a:solidFill>
              </a:rPr>
              <a:t>расстройства пищевого поведения </a:t>
            </a:r>
          </a:p>
          <a:p>
            <a:endParaRPr lang="ru-RU" dirty="0"/>
          </a:p>
        </p:txBody>
      </p:sp>
      <p:graphicFrame>
        <p:nvGraphicFramePr>
          <p:cNvPr id="4" name="Схема 3"/>
          <p:cNvGraphicFramePr/>
          <p:nvPr/>
        </p:nvGraphicFramePr>
        <p:xfrm>
          <a:off x="1428728" y="1714488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03238" y="530225"/>
          <a:ext cx="8183562" cy="41878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500034" y="928670"/>
          <a:ext cx="8183562" cy="48577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500042"/>
            <a:ext cx="8183880" cy="714380"/>
          </a:xfrm>
        </p:spPr>
        <p:txBody>
          <a:bodyPr/>
          <a:lstStyle/>
          <a:p>
            <a:r>
              <a:rPr lang="ru-RU" dirty="0" smtClean="0"/>
              <a:t>Рекомендации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472" y="1285860"/>
            <a:ext cx="8183880" cy="4688018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Контроль над количеством потребляемой пищи.</a:t>
            </a:r>
          </a:p>
          <a:p>
            <a:pPr>
              <a:buNone/>
            </a:pPr>
            <a:endParaRPr lang="ru-RU" dirty="0" smtClean="0"/>
          </a:p>
          <a:p>
            <a:r>
              <a:rPr lang="ru-RU" dirty="0" smtClean="0"/>
              <a:t>Обязательно нужно формировать пищевые привычки</a:t>
            </a:r>
          </a:p>
          <a:p>
            <a:endParaRPr lang="ru-RU" dirty="0" smtClean="0"/>
          </a:p>
          <a:p>
            <a:r>
              <a:rPr lang="ru-RU" dirty="0" smtClean="0"/>
              <a:t>Внедрить в рацион больше полезной еды: фруктов, овощей, </a:t>
            </a:r>
            <a:r>
              <a:rPr lang="ru-RU" dirty="0" err="1" smtClean="0"/>
              <a:t>цельнозерных</a:t>
            </a:r>
            <a:r>
              <a:rPr lang="ru-RU" dirty="0" smtClean="0"/>
              <a:t> и бобовых. Не разрешать ночные перекусы.</a:t>
            </a:r>
          </a:p>
          <a:p>
            <a:pPr>
              <a:buNone/>
            </a:pPr>
            <a:endParaRPr lang="ru-RU" dirty="0" smtClean="0"/>
          </a:p>
          <a:p>
            <a:r>
              <a:rPr lang="ru-RU" dirty="0" smtClean="0"/>
              <a:t>Заниматься спортом. Сбросить лишний вес, но избегать чрезмерных нагрузок.</a:t>
            </a:r>
          </a:p>
          <a:p>
            <a:pPr>
              <a:buNone/>
            </a:pPr>
            <a:endParaRPr lang="ru-RU" dirty="0" smtClean="0"/>
          </a:p>
          <a:p>
            <a:r>
              <a:rPr lang="ru-RU" dirty="0" smtClean="0"/>
              <a:t>Делитесь своими переживаниями</a:t>
            </a:r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33</TotalTime>
  <Words>228</Words>
  <PresentationFormat>Экран (4:3)</PresentationFormat>
  <Paragraphs>36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Аспект</vt:lpstr>
      <vt:lpstr>Расстройства пищевого поведения </vt:lpstr>
      <vt:lpstr>Слайд 2</vt:lpstr>
      <vt:lpstr>Типы нарушения пищевого поведения: </vt:lpstr>
      <vt:lpstr>Слайд 4</vt:lpstr>
      <vt:lpstr>Слайд 5</vt:lpstr>
      <vt:lpstr>Слайд 6</vt:lpstr>
      <vt:lpstr>Слайд 7</vt:lpstr>
      <vt:lpstr>Слайд 8</vt:lpstr>
      <vt:lpstr>Рекомендации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Расстройства пищевого поведения </dc:title>
  <dc:creator>user</dc:creator>
  <cp:lastModifiedBy>user</cp:lastModifiedBy>
  <cp:revision>8</cp:revision>
  <dcterms:created xsi:type="dcterms:W3CDTF">2024-02-14T04:12:10Z</dcterms:created>
  <dcterms:modified xsi:type="dcterms:W3CDTF">2024-02-14T07:12:48Z</dcterms:modified>
</cp:coreProperties>
</file>