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3" r:id="rId4"/>
    <p:sldId id="262" r:id="rId5"/>
    <p:sldId id="260" r:id="rId6"/>
    <p:sldId id="267" r:id="rId7"/>
    <p:sldId id="268" r:id="rId8"/>
    <p:sldId id="269" r:id="rId9"/>
    <p:sldId id="270" r:id="rId10"/>
    <p:sldId id="265" r:id="rId11"/>
    <p:sldId id="266" r:id="rId12"/>
    <p:sldId id="258" r:id="rId13"/>
    <p:sldId id="264" r:id="rId14"/>
    <p:sldId id="25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70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699792" y="908720"/>
            <a:ext cx="453650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cs typeface="Aharoni" panose="02010803020104030203" pitchFamily="2" charset="-79"/>
              </a:rPr>
              <a:t>ПРОМЫШЛЕННОСТЬ</a:t>
            </a:r>
            <a:endParaRPr lang="ru-RU" b="1" dirty="0">
              <a:solidFill>
                <a:schemeClr val="tx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27584" y="1660604"/>
            <a:ext cx="3528392" cy="688276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добывающая</a:t>
            </a:r>
            <a:endParaRPr lang="ru-RU" b="1" dirty="0"/>
          </a:p>
        </p:txBody>
      </p:sp>
      <p:sp>
        <p:nvSpPr>
          <p:cNvPr id="10" name="Заголовок 4"/>
          <p:cNvSpPr txBox="1">
            <a:spLocks/>
          </p:cNvSpPr>
          <p:nvPr/>
        </p:nvSpPr>
        <p:spPr>
          <a:xfrm>
            <a:off x="3501746" y="2348880"/>
            <a:ext cx="4958686" cy="5715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i="1" dirty="0" smtClean="0"/>
              <a:t>электроэнергетика</a:t>
            </a:r>
            <a:endParaRPr lang="ru-RU" b="1" dirty="0"/>
          </a:p>
        </p:txBody>
      </p:sp>
      <p:sp>
        <p:nvSpPr>
          <p:cNvPr id="11" name="Заголовок 4"/>
          <p:cNvSpPr txBox="1">
            <a:spLocks/>
          </p:cNvSpPr>
          <p:nvPr/>
        </p:nvSpPr>
        <p:spPr>
          <a:xfrm>
            <a:off x="827584" y="2920380"/>
            <a:ext cx="3312368" cy="6526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700" b="1" i="1" dirty="0" smtClean="0"/>
              <a:t>металлургия</a:t>
            </a:r>
            <a:endParaRPr lang="ru-RU" b="1" dirty="0"/>
          </a:p>
        </p:txBody>
      </p:sp>
      <p:sp>
        <p:nvSpPr>
          <p:cNvPr id="12" name="Заголовок 4"/>
          <p:cNvSpPr txBox="1">
            <a:spLocks/>
          </p:cNvSpPr>
          <p:nvPr/>
        </p:nvSpPr>
        <p:spPr>
          <a:xfrm>
            <a:off x="3501746" y="3573016"/>
            <a:ext cx="4850678" cy="6419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700" b="1" i="1" dirty="0" smtClean="0"/>
              <a:t>машиностроение</a:t>
            </a:r>
            <a:endParaRPr lang="ru-RU" b="1" dirty="0"/>
          </a:p>
        </p:txBody>
      </p:sp>
      <p:sp>
        <p:nvSpPr>
          <p:cNvPr id="13" name="Заголовок 4"/>
          <p:cNvSpPr txBox="1">
            <a:spLocks/>
          </p:cNvSpPr>
          <p:nvPr/>
        </p:nvSpPr>
        <p:spPr>
          <a:xfrm>
            <a:off x="755576" y="4214920"/>
            <a:ext cx="3312368" cy="65213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700" b="1" i="1" dirty="0" smtClean="0"/>
              <a:t>электронная</a:t>
            </a:r>
            <a:endParaRPr lang="ru-RU" b="1" dirty="0"/>
          </a:p>
        </p:txBody>
      </p:sp>
      <p:sp>
        <p:nvSpPr>
          <p:cNvPr id="14" name="Заголовок 4"/>
          <p:cNvSpPr txBox="1">
            <a:spLocks/>
          </p:cNvSpPr>
          <p:nvPr/>
        </p:nvSpPr>
        <p:spPr>
          <a:xfrm>
            <a:off x="4716016" y="4540987"/>
            <a:ext cx="3190056" cy="65017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700" b="1" i="1" dirty="0" smtClean="0"/>
              <a:t>химическая</a:t>
            </a:r>
            <a:endParaRPr lang="ru-RU" b="1" dirty="0"/>
          </a:p>
        </p:txBody>
      </p:sp>
      <p:sp>
        <p:nvSpPr>
          <p:cNvPr id="18" name="Заголовок 4"/>
          <p:cNvSpPr txBox="1">
            <a:spLocks/>
          </p:cNvSpPr>
          <p:nvPr/>
        </p:nvSpPr>
        <p:spPr>
          <a:xfrm>
            <a:off x="1477133" y="5197769"/>
            <a:ext cx="1725238" cy="7859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i="1" dirty="0" smtClean="0"/>
              <a:t>лёгкая</a:t>
            </a:r>
            <a:endParaRPr lang="ru-RU" b="1" dirty="0"/>
          </a:p>
        </p:txBody>
      </p:sp>
      <p:sp>
        <p:nvSpPr>
          <p:cNvPr id="19" name="Заголовок 4"/>
          <p:cNvSpPr txBox="1">
            <a:spLocks/>
          </p:cNvSpPr>
          <p:nvPr/>
        </p:nvSpPr>
        <p:spPr>
          <a:xfrm>
            <a:off x="3973743" y="5517232"/>
            <a:ext cx="2396248" cy="7859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i="1" dirty="0" smtClean="0"/>
              <a:t>пищевая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0159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3" grpId="0"/>
      <p:bldP spid="14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0" t="12341" r="12066" b="30003"/>
          <a:stretch/>
        </p:blipFill>
        <p:spPr bwMode="auto">
          <a:xfrm>
            <a:off x="539552" y="1124744"/>
            <a:ext cx="8064896" cy="48823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611560" y="3789040"/>
            <a:ext cx="4536504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1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73016"/>
            <a:ext cx="5809524" cy="2893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764704"/>
            <a:ext cx="8352928" cy="31683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Деньги – это металлические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и бумажные знаки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(особые товары) являющиеся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мерой стоимости при купле-продаже, средством платежей и предметом накопления</a:t>
            </a:r>
          </a:p>
        </p:txBody>
      </p:sp>
    </p:spTree>
    <p:extLst>
      <p:ext uri="{BB962C8B-B14F-4D97-AF65-F5344CB8AC3E}">
        <p14:creationId xmlns:p14="http://schemas.microsoft.com/office/powerpoint/2010/main" val="53725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71" t="22519" r="11486" b="9266"/>
          <a:stretch/>
        </p:blipFill>
        <p:spPr bwMode="auto">
          <a:xfrm>
            <a:off x="0" y="0"/>
            <a:ext cx="918315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987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0641" y="692696"/>
            <a:ext cx="72008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Мы бежали по дорожке </a:t>
            </a:r>
            <a:endParaRPr lang="ru-RU" sz="3400" b="1" dirty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Вдруг</a:t>
            </a:r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, порвались босоножки! </a:t>
            </a:r>
          </a:p>
          <a:p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Что же делать? Как нам быть? </a:t>
            </a:r>
            <a:endParaRPr lang="ru-RU" sz="3400" b="1" dirty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Где </a:t>
            </a:r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же обувь нам добыть? </a:t>
            </a:r>
            <a:endParaRPr lang="ru-RU" sz="3400" b="1" dirty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Будем </a:t>
            </a:r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туфли покупать! </a:t>
            </a:r>
          </a:p>
          <a:p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Станем денежки считать! </a:t>
            </a:r>
          </a:p>
          <a:p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Один рубль, два, три, четыре </a:t>
            </a:r>
            <a:endParaRPr lang="ru-RU" sz="3400" b="1" dirty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Вот </a:t>
            </a:r>
            <a:r>
              <a:rPr lang="ru-RU" sz="3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мы туфельки купили! </a:t>
            </a:r>
            <a:endParaRPr lang="ru-RU" sz="3400" b="1" dirty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  <a:p>
            <a:endParaRPr lang="ru-RU" dirty="0"/>
          </a:p>
        </p:txBody>
      </p:sp>
      <p:sp>
        <p:nvSpPr>
          <p:cNvPr id="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941168"/>
            <a:ext cx="2282517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4067944" y="5456624"/>
            <a:ext cx="1224136" cy="2520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11941"/>
            <a:ext cx="1741395" cy="1741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7390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3839" t="10476" r="25939" b="12143"/>
          <a:stretch/>
        </p:blipFill>
        <p:spPr bwMode="auto">
          <a:xfrm>
            <a:off x="691456" y="908720"/>
            <a:ext cx="7840984" cy="547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494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" y="620688"/>
            <a:ext cx="7875786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206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7279316" cy="350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05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6"/>
          <a:stretch/>
        </p:blipFill>
        <p:spPr bwMode="auto">
          <a:xfrm>
            <a:off x="971600" y="772840"/>
            <a:ext cx="7344816" cy="568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25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8" t="15917" r="14775" b="8142"/>
          <a:stretch/>
        </p:blipFill>
        <p:spPr bwMode="auto">
          <a:xfrm>
            <a:off x="467543" y="692696"/>
            <a:ext cx="8162827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87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052736"/>
            <a:ext cx="842493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/>
              <a:t>V «Мне уже известно»</a:t>
            </a:r>
            <a:endParaRPr lang="ru-RU" sz="4800" dirty="0"/>
          </a:p>
          <a:p>
            <a:r>
              <a:rPr lang="ru-RU" sz="5400" b="1" dirty="0"/>
              <a:t> </a:t>
            </a:r>
            <a:endParaRPr lang="ru-RU" sz="5400" dirty="0"/>
          </a:p>
          <a:p>
            <a:r>
              <a:rPr lang="ru-RU" sz="4800" b="1" dirty="0"/>
              <a:t>+ «Новые факты для меня»</a:t>
            </a:r>
          </a:p>
          <a:p>
            <a:r>
              <a:rPr lang="ru-RU" sz="4800" b="1" dirty="0"/>
              <a:t> </a:t>
            </a:r>
          </a:p>
          <a:p>
            <a:r>
              <a:rPr lang="ru-RU" sz="4800" b="1" dirty="0"/>
              <a:t>? «Что-то непонятно мне»</a:t>
            </a:r>
          </a:p>
        </p:txBody>
      </p:sp>
    </p:spTree>
    <p:extLst>
      <p:ext uri="{BB962C8B-B14F-4D97-AF65-F5344CB8AC3E}">
        <p14:creationId xmlns:p14="http://schemas.microsoft.com/office/powerpoint/2010/main" val="288325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068250"/>
            <a:ext cx="61926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/>
              <a:t> </a:t>
            </a:r>
            <a:endParaRPr lang="ru-RU" sz="5400" dirty="0"/>
          </a:p>
          <a:p>
            <a:r>
              <a:rPr lang="ru-RU" sz="4800" b="1" dirty="0"/>
              <a:t>+ </a:t>
            </a:r>
            <a:r>
              <a:rPr lang="ru-RU" sz="4800" b="1" dirty="0" smtClean="0"/>
              <a:t>да, согласен</a:t>
            </a:r>
            <a:endParaRPr lang="ru-RU" sz="4800" b="1" dirty="0"/>
          </a:p>
          <a:p>
            <a:r>
              <a:rPr lang="ru-RU" sz="4800" b="1" dirty="0"/>
              <a:t> </a:t>
            </a:r>
          </a:p>
          <a:p>
            <a:r>
              <a:rPr lang="ru-RU" sz="4800" b="1" dirty="0" smtClean="0"/>
              <a:t>- нет, не согласен 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365947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9" t="17556" r="11963" b="10013"/>
          <a:stretch/>
        </p:blipFill>
        <p:spPr bwMode="auto">
          <a:xfrm>
            <a:off x="0" y="0"/>
            <a:ext cx="91375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9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424</TotalTime>
  <Words>42</Words>
  <Application>Microsoft Office PowerPoint</Application>
  <PresentationFormat>Экран (4:3)</PresentationFormat>
  <Paragraphs>27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Остин</vt:lpstr>
      <vt:lpstr>Презентация PowerPoint</vt:lpstr>
      <vt:lpstr>добывающая</vt:lpstr>
      <vt:lpstr>Презентация PowerPoint</vt:lpstr>
      <vt:lpstr>Деньги – это металлические и бумажные знаки, (особые товары) являющиеся мерой стоимости при купле-продаже, средством платежей и предметом накопления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</dc:creator>
  <cp:lastModifiedBy>Natali</cp:lastModifiedBy>
  <cp:revision>22</cp:revision>
  <dcterms:created xsi:type="dcterms:W3CDTF">2025-04-15T16:56:20Z</dcterms:created>
  <dcterms:modified xsi:type="dcterms:W3CDTF">2025-04-21T18:23:41Z</dcterms:modified>
</cp:coreProperties>
</file>