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33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89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41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2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49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768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6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4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97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652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21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0534F5F-C4A1-49DE-A6D4-F267568EB3D3}" type="datetimeFigureOut">
              <a:rPr lang="ru-RU" smtClean="0"/>
              <a:t>26.07.2019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654952F-9504-4808-967A-02480CB24D2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44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Финальное мероприятие проекта </a:t>
            </a:r>
            <a:br>
              <a:rPr lang="ru-RU" dirty="0" smtClean="0"/>
            </a:br>
            <a:r>
              <a:rPr lang="ru-RU" dirty="0" smtClean="0"/>
              <a:t>«Открытая сцена»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53995" y="5542825"/>
            <a:ext cx="1769424" cy="47796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31.04.2019 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8731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79" y="237506"/>
            <a:ext cx="6596754" cy="4085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134" y="2671948"/>
            <a:ext cx="5935188" cy="39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5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66405" y="1205839"/>
            <a:ext cx="6682841" cy="44552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364" y="780800"/>
            <a:ext cx="6613073" cy="440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94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8" y="249382"/>
            <a:ext cx="6394863" cy="42632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131" y="2728191"/>
            <a:ext cx="5507677" cy="367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9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311" y="545432"/>
            <a:ext cx="8427964" cy="561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60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</TotalTime>
  <Words>6</Words>
  <Application>Microsoft Office PowerPoint</Application>
  <PresentationFormat>Широкоэкранный</PresentationFormat>
  <Paragraphs>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Tw Cen MT</vt:lpstr>
      <vt:lpstr>Tw Cen MT Condensed</vt:lpstr>
      <vt:lpstr>Wingdings 3</vt:lpstr>
      <vt:lpstr>Интеграл</vt:lpstr>
      <vt:lpstr>Финальное мероприятие проекта  «Открытая сцена»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Финальное мероприятие проекта  «Открытая сцена»</dc:title>
  <dc:creator>Гость</dc:creator>
  <cp:lastModifiedBy>Гость</cp:lastModifiedBy>
  <cp:revision>2</cp:revision>
  <dcterms:created xsi:type="dcterms:W3CDTF">2019-07-26T12:41:47Z</dcterms:created>
  <dcterms:modified xsi:type="dcterms:W3CDTF">2019-07-26T12:49:16Z</dcterms:modified>
</cp:coreProperties>
</file>