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60" r:id="rId4"/>
    <p:sldId id="261" r:id="rId5"/>
    <p:sldId id="262" r:id="rId6"/>
    <p:sldId id="263" r:id="rId7"/>
    <p:sldId id="269" r:id="rId8"/>
    <p:sldId id="264" r:id="rId9"/>
    <p:sldId id="265" r:id="rId10"/>
    <p:sldId id="270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32227A-BBAE-46F1-8286-7007AE3FAFDC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1559A-463C-497E-AB32-383840732D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879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1559A-463C-497E-AB32-383840732DE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309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1559A-463C-497E-AB32-383840732DE5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712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26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089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7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7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321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00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577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598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251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6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650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chemeClr val="bg2">
                <a:tint val="80000"/>
                <a:satMod val="300000"/>
                <a:lumMod val="0"/>
                <a:lumOff val="100000"/>
              </a:schemeClr>
            </a:gs>
            <a:gs pos="100000">
              <a:schemeClr val="tx2">
                <a:lumMod val="5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8E3BC-7968-4C4E-BF0B-E4B151CAC87E}" type="datetimeFigureOut">
              <a:rPr lang="ru-RU" smtClean="0"/>
              <a:pPr/>
              <a:t>29.09.2025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BE025-D84B-4B81-814D-E6587936B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748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22026" y="0"/>
            <a:ext cx="77219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МУНИЦИПАЛЬНОЕ ОБЩЕОБРАЗОВАТЕЛЬНОЕ УЧРЕЖДЕНИЕ -</a:t>
            </a:r>
            <a:br>
              <a:rPr lang="ru-RU" b="1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СРЕДНЯЯ ОБЩЕОБРАЗОВАТЕЛЬНАЯ ШКОЛА №1 ИМЕНИ 397-Й САРНЕНСКОЙ ДИВИЗИИ </a:t>
            </a:r>
            <a:br>
              <a:rPr lang="ru-RU" b="1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ГОРОДА АТКАРСКА САРАТОВСКОЙ ОБЛАСТИ</a:t>
            </a:r>
            <a:endParaRPr lang="ru-RU" sz="4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90685" y="4509120"/>
            <a:ext cx="50695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Выполнил: учитель биологии, к.т.н.</a:t>
            </a:r>
          </a:p>
          <a:p>
            <a:pPr marL="1609725" lvl="0">
              <a:defRPr/>
            </a:pPr>
            <a:r>
              <a:rPr lang="ru-RU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Карпенко В.А</a:t>
            </a:r>
            <a:r>
              <a:rPr lang="ru-RU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1609725" lvl="0">
              <a:defRPr/>
            </a:pPr>
            <a:r>
              <a:rPr lang="ru-RU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учащаяся 8 класса</a:t>
            </a:r>
          </a:p>
          <a:p>
            <a:pPr marL="1609725" lvl="0">
              <a:defRPr/>
            </a:pPr>
            <a:r>
              <a:rPr lang="ru-RU" b="1" kern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Карпенко О.В.</a:t>
            </a:r>
            <a:endParaRPr lang="ru-RU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84002" y="6333785"/>
            <a:ext cx="50695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Аткарск 20</a:t>
            </a:r>
            <a:r>
              <a:rPr lang="en-US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23900" y="177281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ПРОЕКТ</a:t>
            </a:r>
            <a:endParaRPr lang="ru-RU" sz="4000" dirty="0">
              <a:solidFill>
                <a:srgbClr val="FF0000"/>
              </a:solidFill>
            </a:endParaRPr>
          </a:p>
          <a:p>
            <a:pPr algn="ctr"/>
            <a:r>
              <a:rPr lang="ru-RU" sz="4000" b="1" dirty="0">
                <a:solidFill>
                  <a:srgbClr val="FF0000"/>
                </a:solidFill>
              </a:rPr>
              <a:t>ООПТ АТКАРСКООГО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2911782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268760"/>
            <a:ext cx="9144000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проекта: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1.Изучить ООПТ в Аткарском районе и режим их охраны.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2.Собрать материалы об ООПТ для популяризации экологического туризма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3.Внести предложения по сохранению и улучшению состояния ООПТ</a:t>
            </a:r>
          </a:p>
          <a:p>
            <a:pPr algn="just"/>
            <a:r>
              <a:rPr lang="ru-RU" sz="23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проекта: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1.Изучить по литературным и нормативным источникам местоположение и характеристику особо охраняемых природных объектов на территории Аткарского района.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Определить разрешенные виды деятельности на этих объектах.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3.Изучить нормативные акты, регулирующие деятельность в ООПТ.</a:t>
            </a:r>
          </a:p>
          <a:p>
            <a:pPr algn="just"/>
            <a:r>
              <a:rPr lang="ru-RU" sz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Посетить ООПТ Аткарского района, провести их визуальное обследование с фото фиксацией.</a:t>
            </a:r>
          </a:p>
          <a:p>
            <a:pPr algn="just"/>
            <a:endParaRPr lang="ru-RU" sz="2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33886" y="372198"/>
            <a:ext cx="77101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 И ЗАДАЧИ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2557500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96"/>
          <a:stretch/>
        </p:blipFill>
        <p:spPr bwMode="auto">
          <a:xfrm rot="10800000" flipH="1" flipV="1">
            <a:off x="-1" y="1594969"/>
            <a:ext cx="7092281" cy="510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1600" y="116632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ХАРАКТЕРИСТИКА ЭКОЛОГИЧЕСКИХ УСЛОВИЙ РАЙОНА РАСПОЛОЖЕНИЯ ОБЪЕКТОВ ИССЛЕДОВАНИЙ </a:t>
            </a:r>
          </a:p>
        </p:txBody>
      </p:sp>
      <p:sp>
        <p:nvSpPr>
          <p:cNvPr id="5" name="Овал 4"/>
          <p:cNvSpPr/>
          <p:nvPr/>
        </p:nvSpPr>
        <p:spPr>
          <a:xfrm>
            <a:off x="2771800" y="3284984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7" t="-307" r="11039" b="307"/>
          <a:stretch/>
        </p:blipFill>
        <p:spPr bwMode="auto">
          <a:xfrm>
            <a:off x="5204846" y="3929813"/>
            <a:ext cx="3983458" cy="292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7720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17251" y="11074"/>
            <a:ext cx="81267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НОРМАТИВНЫЕ АКТЫ, РЕГЛАМЕНТИРУЮЩИЕ СОЗДАНИЕ, ДЕЯТЕЛЬНОСТЬ И ИСПОЛЬЗОВАНИЕ ООПТ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3" y="2563252"/>
            <a:ext cx="2915816" cy="421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63253"/>
            <a:ext cx="2876535" cy="4214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216" y="2582224"/>
            <a:ext cx="2915081" cy="4195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772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9144" y="116631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ОБЪЕКТЫ ИССЛЕДОВАНИЙ В АТКАРСКОМ РАЙОНЕ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15" y="1916832"/>
            <a:ext cx="91418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Лисичкинский приусадебный парк с прилегающей дубравой у с. </a:t>
            </a:r>
            <a:r>
              <a:rPr lang="ru-RU" sz="32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Лисичкино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(ООПТ)</a:t>
            </a:r>
          </a:p>
          <a:p>
            <a:pPr algn="just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Урочище «Затон» у с. Озерное (ООПТ)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Аткарский дендрарий и питомник декоративных культур (ООПТ)</a:t>
            </a:r>
          </a:p>
          <a:p>
            <a:pPr algn="just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Участок степи у с. </a:t>
            </a:r>
            <a:r>
              <a:rPr lang="ru-RU" sz="32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Лопуховка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(ООПТ)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Марфинский</a:t>
            </a:r>
            <a:r>
              <a:rPr lang="ru-RU" sz="3200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парк (в настоящее время статус ООПТ не присвоен)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ru-RU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651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52282"/>
            <a:ext cx="8676456" cy="533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1600" y="49444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Лисичкинский приусадебный парк с прилегающей дубравой у с. </a:t>
            </a:r>
            <a:r>
              <a:rPr lang="ru-RU" sz="32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Лисичкино</a:t>
            </a:r>
            <a:endParaRPr lang="ru-RU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4" y="4422571"/>
            <a:ext cx="3143272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617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30718" y="187532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Лисичкинский приусадебный парк с прилегающей дубравой у с. </a:t>
            </a:r>
            <a:r>
              <a:rPr lang="ru-RU" sz="32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Лисичкино</a:t>
            </a:r>
            <a:endParaRPr lang="ru-RU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7105" y="2030906"/>
            <a:ext cx="5405719" cy="42484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9990" y="1452282"/>
            <a:ext cx="4644009" cy="540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126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11014" y="187532"/>
            <a:ext cx="841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422026" y="0"/>
            <a:ext cx="73581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Урочище «Затон» у с. Озерное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71922"/>
            <a:ext cx="5485811" cy="3721173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89922"/>
            <a:ext cx="4064447" cy="5368077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306" y="4347467"/>
            <a:ext cx="4707834" cy="251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42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97379" y="8758"/>
            <a:ext cx="7715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Аткарский дендрарий и питомник декоративных культур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085976"/>
            <a:ext cx="4860032" cy="2991096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2348880"/>
            <a:ext cx="4499992" cy="4038156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534"/>
          <a:stretch/>
        </p:blipFill>
        <p:spPr bwMode="auto">
          <a:xfrm>
            <a:off x="4499992" y="4077072"/>
            <a:ext cx="4612659" cy="27809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40202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97379" y="8758"/>
            <a:ext cx="7715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Аткарский дендрарий и питомник декоративных культур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1868722" y="1085976"/>
            <a:ext cx="3840425" cy="3120088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736" y="1085976"/>
            <a:ext cx="3383915" cy="2553335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545" b="-1"/>
          <a:stretch/>
        </p:blipFill>
        <p:spPr bwMode="auto">
          <a:xfrm>
            <a:off x="4283968" y="3746072"/>
            <a:ext cx="4248472" cy="25533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7"/>
          <a:srcRect r="24154"/>
          <a:stretch/>
        </p:blipFill>
        <p:spPr bwMode="auto">
          <a:xfrm>
            <a:off x="410814" y="3639311"/>
            <a:ext cx="2915816" cy="30328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36323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0"/>
            <a:ext cx="77153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Участок степи у с. Лопуховка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3" y="1430530"/>
            <a:ext cx="4106986" cy="2946058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805" y="571095"/>
            <a:ext cx="4487805" cy="2916233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3" b="8705"/>
          <a:stretch/>
        </p:blipFill>
        <p:spPr bwMode="auto">
          <a:xfrm>
            <a:off x="5178360" y="3501007"/>
            <a:ext cx="3024335" cy="33569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89040"/>
            <a:ext cx="4422805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68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785918" y="0"/>
            <a:ext cx="7143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Марфинский парк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4" y="4016844"/>
            <a:ext cx="4321714" cy="2832904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8649"/>
            <a:ext cx="4427984" cy="305109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452282"/>
            <a:ext cx="3808872" cy="2346367"/>
          </a:xfrm>
          <a:prstGeom prst="rect">
            <a:avLst/>
          </a:prstGeom>
        </p:spPr>
      </p:pic>
      <p:pic>
        <p:nvPicPr>
          <p:cNvPr id="8" name="Рисунок 7" descr="https://img-fotki.yandex.ru/get/109878/33323314.1ed/0_fc41c_52f8cee4_ori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6672"/>
            <a:ext cx="4719978" cy="35401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9135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2026" cy="145228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14587" y="332656"/>
            <a:ext cx="80859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ЗАКЛЮЧЕНИЕ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1130300"/>
            <a:ext cx="78123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 работе над проектом мы обнаружили, что на территории Марфинского и Лисичкинского приусадебных парков имеются поваленные деревья.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209844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Можно предположить, что деревья были сломлены ветром или снегом. Однако это говорит об общем ослаблении растений. Следует заметить, что раннее в Лисичкинском приусадебном парке уже проводилось ЛПО, но в  данный момент деревья нуждаются в повторном обследовании.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 основе исследований мы сделали вывод, что было бы целесообразным присвоить </a:t>
            </a:r>
            <a:r>
              <a:rPr lang="ru-RU" sz="22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Марфинскому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парку статус ООПТ, проведя определение его фактических границ и внесение в государственный земельный </a:t>
            </a:r>
            <a:r>
              <a:rPr lang="ru-RU" sz="22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кадастр.</a:t>
            </a:r>
          </a:p>
          <a:p>
            <a:pPr algn="just"/>
            <a:r>
              <a:rPr lang="ru-RU" sz="22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Урочище 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«Затон», ковыльная степь, приусадебный парк и «склеп Юрьевича» расположены недалеко друг от друга, следовательно, было бы целесообразным объединить их в одну ООПТ регионального значения, для чего провести межевание земель и занести эту территорию в перечень ООПТ.</a:t>
            </a:r>
          </a:p>
        </p:txBody>
      </p:sp>
    </p:spTree>
    <p:extLst>
      <p:ext uri="{BB962C8B-B14F-4D97-AF65-F5344CB8AC3E}">
        <p14:creationId xmlns:p14="http://schemas.microsoft.com/office/powerpoint/2010/main" val="41917811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389</Words>
  <Application>Microsoft Office PowerPoint</Application>
  <PresentationFormat>Экран (4:3)</PresentationFormat>
  <Paragraphs>40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Учитель</cp:lastModifiedBy>
  <cp:revision>160</cp:revision>
  <dcterms:created xsi:type="dcterms:W3CDTF">2018-03-29T06:28:02Z</dcterms:created>
  <dcterms:modified xsi:type="dcterms:W3CDTF">2025-09-29T04:46:56Z</dcterms:modified>
</cp:coreProperties>
</file>