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67673" autoAdjust="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908720"/>
            <a:ext cx="6696744" cy="3240360"/>
          </a:xfrm>
        </p:spPr>
        <p:txBody>
          <a:bodyPr>
            <a:noAutofit/>
          </a:bodyPr>
          <a:lstStyle/>
          <a:p>
            <a:r>
              <a:rPr lang="ru-RU" sz="2000" dirty="0"/>
              <a:t> </a:t>
            </a:r>
            <a:r>
              <a:rPr lang="ru-RU" sz="2000" dirty="0" smtClean="0"/>
              <a:t> </a:t>
            </a:r>
            <a:r>
              <a:rPr lang="en-US" sz="2400" dirty="0" smtClean="0">
                <a:solidFill>
                  <a:srgbClr val="00B050"/>
                </a:solidFill>
              </a:rPr>
              <a:t>II </a:t>
            </a:r>
            <a:r>
              <a:rPr lang="ru-RU" sz="2400" dirty="0" smtClean="0">
                <a:solidFill>
                  <a:srgbClr val="00B050"/>
                </a:solidFill>
              </a:rPr>
              <a:t>Всероссийский  педагогический конкурс.</a:t>
            </a:r>
            <a:r>
              <a:rPr lang="ru-RU" sz="2400" dirty="0">
                <a:solidFill>
                  <a:srgbClr val="00B050"/>
                </a:solidFill>
              </a:rPr>
              <a:t/>
            </a:r>
            <a:br>
              <a:rPr lang="ru-RU" sz="2400" dirty="0">
                <a:solidFill>
                  <a:srgbClr val="00B050"/>
                </a:solidFill>
              </a:rPr>
            </a:br>
            <a:r>
              <a:rPr lang="ru-RU" sz="2400" dirty="0" smtClean="0">
                <a:solidFill>
                  <a:srgbClr val="00B050"/>
                </a:solidFill>
              </a:rPr>
              <a:t>      Моя лучшая методическая</a:t>
            </a:r>
            <a:r>
              <a:rPr lang="ru-RU" sz="2400" dirty="0">
                <a:solidFill>
                  <a:srgbClr val="00B050"/>
                </a:solidFill>
              </a:rPr>
              <a:t> </a:t>
            </a:r>
            <a:r>
              <a:rPr lang="ru-RU" sz="2400" dirty="0" smtClean="0">
                <a:solidFill>
                  <a:srgbClr val="00B050"/>
                </a:solidFill>
              </a:rPr>
              <a:t>   разработка</a:t>
            </a:r>
            <a:r>
              <a:rPr lang="ru-RU" sz="2000" dirty="0" smtClean="0">
                <a:solidFill>
                  <a:srgbClr val="00B050"/>
                </a:solidFill>
              </a:rPr>
              <a:t>.</a:t>
            </a:r>
            <a:br>
              <a:rPr lang="ru-RU" sz="2000" dirty="0" smtClean="0">
                <a:solidFill>
                  <a:srgbClr val="00B050"/>
                </a:solidFill>
              </a:rPr>
            </a:br>
            <a:r>
              <a:rPr lang="ru-RU" sz="3600" dirty="0" smtClean="0">
                <a:solidFill>
                  <a:srgbClr val="00B050"/>
                </a:solidFill>
              </a:rPr>
              <a:t>                     </a:t>
            </a:r>
            <a:r>
              <a:rPr lang="ru-RU" sz="2800" dirty="0" smtClean="0">
                <a:solidFill>
                  <a:srgbClr val="00B050"/>
                </a:solidFill>
              </a:rPr>
              <a:t>Тема </a:t>
            </a:r>
            <a:br>
              <a:rPr lang="ru-RU" sz="2800" dirty="0" smtClean="0">
                <a:solidFill>
                  <a:srgbClr val="00B050"/>
                </a:solidFill>
              </a:rPr>
            </a:br>
            <a:r>
              <a:rPr lang="ru-RU" sz="2800" dirty="0" smtClean="0">
                <a:solidFill>
                  <a:srgbClr val="00B050"/>
                </a:solidFill>
              </a:rPr>
              <a:t> </a:t>
            </a:r>
            <a:r>
              <a:rPr lang="ru-RU" sz="2800" dirty="0">
                <a:solidFill>
                  <a:srgbClr val="00B050"/>
                </a:solidFill>
              </a:rPr>
              <a:t>«</a:t>
            </a:r>
            <a:r>
              <a:rPr lang="ru-RU" sz="3200" dirty="0">
                <a:solidFill>
                  <a:srgbClr val="00B050"/>
                </a:solidFill>
              </a:rPr>
              <a:t>Лепбук  как инновационный  метод в развитии    </a:t>
            </a:r>
            <a:r>
              <a:rPr lang="ru-RU" sz="3200" dirty="0" smtClean="0">
                <a:solidFill>
                  <a:srgbClr val="00B050"/>
                </a:solidFill>
              </a:rPr>
              <a:t>дошкольника</a:t>
            </a:r>
            <a:br>
              <a:rPr lang="ru-RU" sz="3200" dirty="0" smtClean="0">
                <a:solidFill>
                  <a:srgbClr val="00B050"/>
                </a:solidFill>
              </a:rPr>
            </a:br>
            <a:r>
              <a:rPr lang="ru-RU" sz="3200" dirty="0">
                <a:solidFill>
                  <a:srgbClr val="00B050"/>
                </a:solidFill>
              </a:rPr>
              <a:t> </a:t>
            </a:r>
            <a:r>
              <a:rPr lang="ru-RU" sz="3200" dirty="0" smtClean="0">
                <a:solidFill>
                  <a:srgbClr val="00B050"/>
                </a:solidFill>
              </a:rPr>
              <a:t>           с ограниченными </a:t>
            </a:r>
            <a:br>
              <a:rPr lang="ru-RU" sz="3200" dirty="0" smtClean="0">
                <a:solidFill>
                  <a:srgbClr val="00B050"/>
                </a:solidFill>
              </a:rPr>
            </a:br>
            <a:r>
              <a:rPr lang="ru-RU" sz="3200" dirty="0">
                <a:solidFill>
                  <a:srgbClr val="00B050"/>
                </a:solidFill>
              </a:rPr>
              <a:t> </a:t>
            </a:r>
            <a:r>
              <a:rPr lang="ru-RU" sz="3200" dirty="0" smtClean="0">
                <a:solidFill>
                  <a:srgbClr val="00B050"/>
                </a:solidFill>
              </a:rPr>
              <a:t>    возможностями </a:t>
            </a:r>
            <a:r>
              <a:rPr lang="ru-RU" sz="3200" dirty="0">
                <a:solidFill>
                  <a:srgbClr val="00B050"/>
                </a:solidFill>
              </a:rPr>
              <a:t>здоровья»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5896" y="5229200"/>
            <a:ext cx="5184576" cy="1371600"/>
          </a:xfrm>
        </p:spPr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                             </a:t>
            </a:r>
            <a:r>
              <a:rPr lang="ru-RU" dirty="0" smtClean="0">
                <a:solidFill>
                  <a:schemeClr val="tx1"/>
                </a:solidFill>
              </a:rPr>
              <a:t>Выполнила: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    Абдурахмановой Патимат  Мамед кызы, </a:t>
            </a:r>
          </a:p>
          <a:p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               воспитатель, 1 кв</a:t>
            </a:r>
            <a:r>
              <a:rPr lang="ru-RU" dirty="0" smtClean="0">
                <a:solidFill>
                  <a:schemeClr val="tx1"/>
                </a:solidFill>
              </a:rPr>
              <a:t>. категория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902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Лэпбук</a:t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«Земля – это наш дом»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1026" name="Picture 2" descr="E:\Конкурс Моя лучшая методическая разработка\20190605_0921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84784"/>
            <a:ext cx="4392488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4247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Конкурс Моя лучшая методическая разработка\IMG_76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3"/>
            <a:ext cx="443474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Конкурс Моя лучшая методическая разработка\IMG_76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252" y="3429001"/>
            <a:ext cx="4355976" cy="3253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932040" y="980728"/>
            <a:ext cx="3672408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Главный закон Экологии-все связано со всем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 rot="10800000" flipV="1">
            <a:off x="323528" y="4088105"/>
            <a:ext cx="3672408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     Дети познакомились с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     природными ресурсами </a:t>
            </a:r>
          </a:p>
          <a:p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       Тюменской области.</a:t>
            </a:r>
            <a:endParaRPr lang="ru-RU" dirty="0">
              <a:solidFill>
                <a:srgbClr val="002060"/>
              </a:solidFill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10404648" y="2492896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17456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Конкурс Моя лучшая методическая разработка\IMG_76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706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Конкурс Моя лучшая методическая разработка\IMG_76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808" y="260648"/>
            <a:ext cx="4379185" cy="3270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E:\Конкурс Моя лучшая методическая разработка\20190605_0915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272" y="836712"/>
            <a:ext cx="4212287" cy="561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E:\Конкурс Моя лучшая методическая разработка\20190605_09183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45" y="3644903"/>
            <a:ext cx="4152623" cy="3114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2747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179568" cy="1143000"/>
          </a:xfrm>
        </p:spPr>
        <p:txBody>
          <a:bodyPr/>
          <a:lstStyle/>
          <a:p>
            <a:pPr algn="ctr"/>
            <a:r>
              <a:rPr lang="ru-RU" dirty="0" smtClean="0"/>
              <a:t>   </a:t>
            </a:r>
            <a:r>
              <a:rPr lang="ru-RU" dirty="0" smtClean="0">
                <a:solidFill>
                  <a:srgbClr val="00B050"/>
                </a:solidFill>
              </a:rPr>
              <a:t>Лэпбук «</a:t>
            </a:r>
            <a:r>
              <a:rPr lang="ru-RU" dirty="0">
                <a:solidFill>
                  <a:srgbClr val="00B050"/>
                </a:solidFill>
              </a:rPr>
              <a:t>Новогодний калейдоскоп»</a:t>
            </a:r>
            <a:r>
              <a:rPr lang="ru-RU" dirty="0" smtClean="0">
                <a:solidFill>
                  <a:srgbClr val="00B050"/>
                </a:solidFill>
              </a:rPr>
              <a:t/>
            </a:r>
            <a:br>
              <a:rPr lang="ru-RU" dirty="0" smtClean="0">
                <a:solidFill>
                  <a:srgbClr val="00B050"/>
                </a:solidFill>
              </a:rPr>
            </a:b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5124" name="Picture 4" descr="C:\Users\DeeL\Desktop\мама презентация\Ylzdbpw58e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2736"/>
            <a:ext cx="7920880" cy="5620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4029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DeeL\Desktop\мама презентация\MhshfxkSbT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4176464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DeeL\Desktop\мама презентация\O-YTZB-4D7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276872"/>
            <a:ext cx="4070474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6557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Лэпбук «День защитника отечества»</a:t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23 февраля.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3960440" cy="5067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484784"/>
            <a:ext cx="3672408" cy="5067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907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6632"/>
            <a:ext cx="3682926" cy="6552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 descr="https://sun9-55.userapi.com/impg/HxQVZwWo78kP_r3Vz5TsRrOCDDoTBy8pTsAnbQ/e_C-B-KMu2I.jpg?size=607x1080&amp;quality=96&amp;sign=36ff2a1abf8831a25d83793d45781775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040" y="90913"/>
            <a:ext cx="3697381" cy="6578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2612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sun9-65.userapi.com/impg/Qc5_WYw00nlFLmTIa8VfvjnVltJ705_krtrZjw/0FMMt8nhaXM.jpg?size=607x1080&amp;quality=96&amp;sign=d3d4320d7ae59f5a249cf57fba5095ec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6632"/>
            <a:ext cx="3690293" cy="656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156" y="116632"/>
            <a:ext cx="3690294" cy="656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58442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B050"/>
                </a:solidFill>
              </a:rPr>
              <a:t>Лэпбук «День победы!»</a:t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9 мая!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87163"/>
            <a:ext cx="8314081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14317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3607938" cy="6461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8640"/>
            <a:ext cx="3607938" cy="6461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5456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6632"/>
            <a:ext cx="3539974" cy="6340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632"/>
            <a:ext cx="3600400" cy="6405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17352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97</TotalTime>
  <Words>57</Words>
  <Application>Microsoft Office PowerPoint</Application>
  <PresentationFormat>Экран (4:3)</PresentationFormat>
  <Paragraphs>12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Эркер</vt:lpstr>
      <vt:lpstr>  II Всероссийский  педагогический конкурс.       Моя лучшая методическая    разработка.                      Тема   «Лепбук  как инновационный  метод в развитии    дошкольника             с ограниченными       возможностями здоровья»</vt:lpstr>
      <vt:lpstr>Лэпбук «Земля – это наш дом»</vt:lpstr>
      <vt:lpstr>Презентация PowerPoint</vt:lpstr>
      <vt:lpstr>Презентация PowerPoint</vt:lpstr>
      <vt:lpstr>Презентация PowerPoint</vt:lpstr>
      <vt:lpstr>   Лэпбук «Новогодний калейдоскоп» </vt:lpstr>
      <vt:lpstr>Презентация PowerPoint</vt:lpstr>
      <vt:lpstr>Лэпбук «День защитника отечества» 23 февраля.</vt:lpstr>
      <vt:lpstr>Презентация PowerPoint</vt:lpstr>
      <vt:lpstr>Презентация PowerPoint</vt:lpstr>
      <vt:lpstr>Лэпбук «День победы!» 9 мая!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 лучшая методическая разработка</dc:title>
  <dc:creator>DeeL</dc:creator>
  <cp:lastModifiedBy>User</cp:lastModifiedBy>
  <cp:revision>13</cp:revision>
  <dcterms:created xsi:type="dcterms:W3CDTF">2021-05-27T16:31:47Z</dcterms:created>
  <dcterms:modified xsi:type="dcterms:W3CDTF">2021-05-28T07:44:01Z</dcterms:modified>
</cp:coreProperties>
</file>