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88" r:id="rId4"/>
    <p:sldId id="289" r:id="rId5"/>
    <p:sldId id="271" r:id="rId6"/>
    <p:sldId id="269" r:id="rId7"/>
    <p:sldId id="290" r:id="rId8"/>
    <p:sldId id="291" r:id="rId9"/>
    <p:sldId id="292" r:id="rId10"/>
    <p:sldId id="294" r:id="rId11"/>
    <p:sldId id="293" r:id="rId12"/>
    <p:sldId id="298" r:id="rId13"/>
    <p:sldId id="299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DCD70A6-7B48-49E4-BCBB-3CB4293F32B5}" v="57" dt="2022-04-15T15:50:37.15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Валерия Абрамова" userId="fdeaf4c3-4bc4-4cd6-b847-bc349b977a9f" providerId="ADAL" clId="{F2E3C4F5-22B6-4455-9466-4B9EBC49F7F7}"/>
    <pc:docChg chg="undo custSel modSld">
      <pc:chgData name="Валерия Абрамова" userId="fdeaf4c3-4bc4-4cd6-b847-bc349b977a9f" providerId="ADAL" clId="{F2E3C4F5-22B6-4455-9466-4B9EBC49F7F7}" dt="2021-12-21T06:20:46.449" v="86" actId="1076"/>
      <pc:docMkLst>
        <pc:docMk/>
      </pc:docMkLst>
      <pc:sldChg chg="addSp delSp modSp mod">
        <pc:chgData name="Валерия Абрамова" userId="fdeaf4c3-4bc4-4cd6-b847-bc349b977a9f" providerId="ADAL" clId="{F2E3C4F5-22B6-4455-9466-4B9EBC49F7F7}" dt="2021-12-21T06:20:46.449" v="86" actId="1076"/>
        <pc:sldMkLst>
          <pc:docMk/>
          <pc:sldMk cId="2795264301" sldId="285"/>
        </pc:sldMkLst>
        <pc:spChg chg="mod">
          <ac:chgData name="Валерия Абрамова" userId="fdeaf4c3-4bc4-4cd6-b847-bc349b977a9f" providerId="ADAL" clId="{F2E3C4F5-22B6-4455-9466-4B9EBC49F7F7}" dt="2021-12-21T06:20:03.413" v="64" actId="1076"/>
          <ac:spMkLst>
            <pc:docMk/>
            <pc:sldMk cId="2795264301" sldId="285"/>
            <ac:spMk id="30" creationId="{21721A6C-010A-4FA7-8C39-77302B11923C}"/>
          </ac:spMkLst>
        </pc:spChg>
        <pc:spChg chg="mod">
          <ac:chgData name="Валерия Абрамова" userId="fdeaf4c3-4bc4-4cd6-b847-bc349b977a9f" providerId="ADAL" clId="{F2E3C4F5-22B6-4455-9466-4B9EBC49F7F7}" dt="2021-12-21T06:07:39.044" v="1" actId="1076"/>
          <ac:spMkLst>
            <pc:docMk/>
            <pc:sldMk cId="2795264301" sldId="285"/>
            <ac:spMk id="38" creationId="{1FCBF5D4-9FE0-4AF2-863C-0F136E74CFD1}"/>
          </ac:spMkLst>
        </pc:spChg>
        <pc:spChg chg="mod">
          <ac:chgData name="Валерия Абрамова" userId="fdeaf4c3-4bc4-4cd6-b847-bc349b977a9f" providerId="ADAL" clId="{F2E3C4F5-22B6-4455-9466-4B9EBC49F7F7}" dt="2021-12-21T06:20:23.330" v="74" actId="1076"/>
          <ac:spMkLst>
            <pc:docMk/>
            <pc:sldMk cId="2795264301" sldId="285"/>
            <ac:spMk id="39" creationId="{9C929D77-A6A1-4671-A147-B99155DD2BBC}"/>
          </ac:spMkLst>
        </pc:spChg>
        <pc:spChg chg="mod">
          <ac:chgData name="Валерия Абрамова" userId="fdeaf4c3-4bc4-4cd6-b847-bc349b977a9f" providerId="ADAL" clId="{F2E3C4F5-22B6-4455-9466-4B9EBC49F7F7}" dt="2021-12-21T06:20:44.420" v="85" actId="1076"/>
          <ac:spMkLst>
            <pc:docMk/>
            <pc:sldMk cId="2795264301" sldId="285"/>
            <ac:spMk id="41" creationId="{8E7964BD-38BE-4040-9BD5-F232931E8C45}"/>
          </ac:spMkLst>
        </pc:spChg>
        <pc:graphicFrameChg chg="mod">
          <ac:chgData name="Валерия Абрамова" userId="fdeaf4c3-4bc4-4cd6-b847-bc349b977a9f" providerId="ADAL" clId="{F2E3C4F5-22B6-4455-9466-4B9EBC49F7F7}" dt="2021-12-21T06:18:42.501" v="48" actId="1076"/>
          <ac:graphicFrameMkLst>
            <pc:docMk/>
            <pc:sldMk cId="2795264301" sldId="285"/>
            <ac:graphicFrameMk id="2" creationId="{93A79C13-2B89-4C18-9F1D-16E5DF66C82E}"/>
          </ac:graphicFrameMkLst>
        </pc:graphicFrameChg>
        <pc:picChg chg="mod">
          <ac:chgData name="Валерия Абрамова" userId="fdeaf4c3-4bc4-4cd6-b847-bc349b977a9f" providerId="ADAL" clId="{F2E3C4F5-22B6-4455-9466-4B9EBC49F7F7}" dt="2021-12-21T06:20:17.590" v="71" actId="1076"/>
          <ac:picMkLst>
            <pc:docMk/>
            <pc:sldMk cId="2795264301" sldId="285"/>
            <ac:picMk id="14" creationId="{EEF7D6A4-17A9-4D30-9CD0-25D16B682B0B}"/>
          </ac:picMkLst>
        </pc:picChg>
        <pc:picChg chg="mod">
          <ac:chgData name="Валерия Абрамова" userId="fdeaf4c3-4bc4-4cd6-b847-bc349b977a9f" providerId="ADAL" clId="{F2E3C4F5-22B6-4455-9466-4B9EBC49F7F7}" dt="2021-12-21T06:20:24.231" v="75" actId="1076"/>
          <ac:picMkLst>
            <pc:docMk/>
            <pc:sldMk cId="2795264301" sldId="285"/>
            <ac:picMk id="15" creationId="{5A149E43-3294-4123-AC56-25C8A0680FBB}"/>
          </ac:picMkLst>
        </pc:picChg>
        <pc:picChg chg="mod">
          <ac:chgData name="Валерия Абрамова" userId="fdeaf4c3-4bc4-4cd6-b847-bc349b977a9f" providerId="ADAL" clId="{F2E3C4F5-22B6-4455-9466-4B9EBC49F7F7}" dt="2021-12-21T06:20:41.250" v="82" actId="1076"/>
          <ac:picMkLst>
            <pc:docMk/>
            <pc:sldMk cId="2795264301" sldId="285"/>
            <ac:picMk id="17" creationId="{FEB1ACE7-BCA1-4CA3-8FED-CFD574CD8347}"/>
          </ac:picMkLst>
        </pc:picChg>
        <pc:picChg chg="mod">
          <ac:chgData name="Валерия Абрамова" userId="fdeaf4c3-4bc4-4cd6-b847-bc349b977a9f" providerId="ADAL" clId="{F2E3C4F5-22B6-4455-9466-4B9EBC49F7F7}" dt="2021-12-21T06:20:42.476" v="83" actId="1076"/>
          <ac:picMkLst>
            <pc:docMk/>
            <pc:sldMk cId="2795264301" sldId="285"/>
            <ac:picMk id="18" creationId="{958C1DE4-2F9F-405F-904E-C769BE3790E3}"/>
          </ac:picMkLst>
        </pc:picChg>
        <pc:picChg chg="mod">
          <ac:chgData name="Валерия Абрамова" userId="fdeaf4c3-4bc4-4cd6-b847-bc349b977a9f" providerId="ADAL" clId="{F2E3C4F5-22B6-4455-9466-4B9EBC49F7F7}" dt="2021-12-21T06:20:46.449" v="86" actId="1076"/>
          <ac:picMkLst>
            <pc:docMk/>
            <pc:sldMk cId="2795264301" sldId="285"/>
            <ac:picMk id="19" creationId="{00716E21-1257-4093-9740-6401BA4C3753}"/>
          </ac:picMkLst>
        </pc:picChg>
        <pc:picChg chg="mod">
          <ac:chgData name="Валерия Абрамова" userId="fdeaf4c3-4bc4-4cd6-b847-bc349b977a9f" providerId="ADAL" clId="{F2E3C4F5-22B6-4455-9466-4B9EBC49F7F7}" dt="2021-12-21T06:19:17.612" v="57" actId="1076"/>
          <ac:picMkLst>
            <pc:docMk/>
            <pc:sldMk cId="2795264301" sldId="285"/>
            <ac:picMk id="23" creationId="{029BD8DC-BD07-4682-915B-B0A7646C0B16}"/>
          </ac:picMkLst>
        </pc:picChg>
        <pc:picChg chg="mod">
          <ac:chgData name="Валерия Абрамова" userId="fdeaf4c3-4bc4-4cd6-b847-bc349b977a9f" providerId="ADAL" clId="{F2E3C4F5-22B6-4455-9466-4B9EBC49F7F7}" dt="2021-12-21T06:19:15.420" v="56" actId="1076"/>
          <ac:picMkLst>
            <pc:docMk/>
            <pc:sldMk cId="2795264301" sldId="285"/>
            <ac:picMk id="24" creationId="{F09DE0E9-1C10-43B3-9EED-988CCBE8E261}"/>
          </ac:picMkLst>
        </pc:picChg>
        <pc:picChg chg="mod">
          <ac:chgData name="Валерия Абрамова" userId="fdeaf4c3-4bc4-4cd6-b847-bc349b977a9f" providerId="ADAL" clId="{F2E3C4F5-22B6-4455-9466-4B9EBC49F7F7}" dt="2021-12-21T06:19:08.353" v="53" actId="1076"/>
          <ac:picMkLst>
            <pc:docMk/>
            <pc:sldMk cId="2795264301" sldId="285"/>
            <ac:picMk id="25" creationId="{FD0888D0-1CF2-4A16-B44C-0529E1738924}"/>
          </ac:picMkLst>
        </pc:picChg>
        <pc:picChg chg="mod">
          <ac:chgData name="Валерия Абрамова" userId="fdeaf4c3-4bc4-4cd6-b847-bc349b977a9f" providerId="ADAL" clId="{F2E3C4F5-22B6-4455-9466-4B9EBC49F7F7}" dt="2021-12-21T06:19:11.743" v="55" actId="1076"/>
          <ac:picMkLst>
            <pc:docMk/>
            <pc:sldMk cId="2795264301" sldId="285"/>
            <ac:picMk id="27" creationId="{CCC0D91D-F7DB-4468-A0E7-EA83A16BED9B}"/>
          </ac:picMkLst>
        </pc:picChg>
        <pc:picChg chg="mod">
          <ac:chgData name="Валерия Абрамова" userId="fdeaf4c3-4bc4-4cd6-b847-bc349b977a9f" providerId="ADAL" clId="{F2E3C4F5-22B6-4455-9466-4B9EBC49F7F7}" dt="2021-12-21T06:18:54.822" v="51" actId="1076"/>
          <ac:picMkLst>
            <pc:docMk/>
            <pc:sldMk cId="2795264301" sldId="285"/>
            <ac:picMk id="28" creationId="{7B4CE3AF-92C9-496D-81A9-B65E24855C3C}"/>
          </ac:picMkLst>
        </pc:picChg>
        <pc:picChg chg="del mod">
          <ac:chgData name="Валерия Абрамова" userId="fdeaf4c3-4bc4-4cd6-b847-bc349b977a9f" providerId="ADAL" clId="{F2E3C4F5-22B6-4455-9466-4B9EBC49F7F7}" dt="2021-12-21T06:18:46.114" v="50" actId="478"/>
          <ac:picMkLst>
            <pc:docMk/>
            <pc:sldMk cId="2795264301" sldId="285"/>
            <ac:picMk id="33" creationId="{9E2DE90A-5B52-4947-A564-6390CB13DB72}"/>
          </ac:picMkLst>
        </pc:picChg>
        <pc:picChg chg="del mod">
          <ac:chgData name="Валерия Абрамова" userId="fdeaf4c3-4bc4-4cd6-b847-bc349b977a9f" providerId="ADAL" clId="{F2E3C4F5-22B6-4455-9466-4B9EBC49F7F7}" dt="2021-12-21T06:18:44.559" v="49" actId="478"/>
          <ac:picMkLst>
            <pc:docMk/>
            <pc:sldMk cId="2795264301" sldId="285"/>
            <ac:picMk id="34" creationId="{54148917-0905-4252-B663-4CA5120FBC7F}"/>
          </ac:picMkLst>
        </pc:picChg>
        <pc:picChg chg="del mod">
          <ac:chgData name="Валерия Абрамова" userId="fdeaf4c3-4bc4-4cd6-b847-bc349b977a9f" providerId="ADAL" clId="{F2E3C4F5-22B6-4455-9466-4B9EBC49F7F7}" dt="2021-12-21T06:18:40.590" v="46" actId="478"/>
          <ac:picMkLst>
            <pc:docMk/>
            <pc:sldMk cId="2795264301" sldId="285"/>
            <ac:picMk id="35" creationId="{BCC1A39C-00BD-4BD1-BE4E-2035DEBF02BA}"/>
          </ac:picMkLst>
        </pc:picChg>
        <pc:picChg chg="del mod">
          <ac:chgData name="Валерия Абрамова" userId="fdeaf4c3-4bc4-4cd6-b847-bc349b977a9f" providerId="ADAL" clId="{F2E3C4F5-22B6-4455-9466-4B9EBC49F7F7}" dt="2021-12-21T06:18:36.634" v="44" actId="478"/>
          <ac:picMkLst>
            <pc:docMk/>
            <pc:sldMk cId="2795264301" sldId="285"/>
            <ac:picMk id="36" creationId="{6C4F3F4C-86F6-4041-A02A-3B58DF6C56F0}"/>
          </ac:picMkLst>
        </pc:picChg>
        <pc:picChg chg="mod">
          <ac:chgData name="Валерия Абрамова" userId="fdeaf4c3-4bc4-4cd6-b847-bc349b977a9f" providerId="ADAL" clId="{F2E3C4F5-22B6-4455-9466-4B9EBC49F7F7}" dt="2021-12-21T06:20:11.178" v="68" actId="1076"/>
          <ac:picMkLst>
            <pc:docMk/>
            <pc:sldMk cId="2795264301" sldId="285"/>
            <ac:picMk id="37" creationId="{47A4D60B-024A-450E-9E5D-9FA8272C591A}"/>
          </ac:picMkLst>
        </pc:picChg>
        <pc:picChg chg="add mod">
          <ac:chgData name="Валерия Абрамова" userId="fdeaf4c3-4bc4-4cd6-b847-bc349b977a9f" providerId="ADAL" clId="{F2E3C4F5-22B6-4455-9466-4B9EBC49F7F7}" dt="2021-12-21T06:17:10.371" v="27" actId="571"/>
          <ac:picMkLst>
            <pc:docMk/>
            <pc:sldMk cId="2795264301" sldId="285"/>
            <ac:picMk id="42" creationId="{E6DF03F1-66D1-4A0C-A9F5-23682DD08996}"/>
          </ac:picMkLst>
        </pc:picChg>
        <pc:picChg chg="add mod">
          <ac:chgData name="Валерия Абрамова" userId="fdeaf4c3-4bc4-4cd6-b847-bc349b977a9f" providerId="ADAL" clId="{F2E3C4F5-22B6-4455-9466-4B9EBC49F7F7}" dt="2021-12-21T06:20:10.002" v="67" actId="1076"/>
          <ac:picMkLst>
            <pc:docMk/>
            <pc:sldMk cId="2795264301" sldId="285"/>
            <ac:picMk id="43" creationId="{D351398C-72A1-4373-9F77-8A8AB596C94A}"/>
          </ac:picMkLst>
        </pc:picChg>
        <pc:picChg chg="mod">
          <ac:chgData name="Валерия Абрамова" userId="fdeaf4c3-4bc4-4cd6-b847-bc349b977a9f" providerId="ADAL" clId="{F2E3C4F5-22B6-4455-9466-4B9EBC49F7F7}" dt="2021-12-21T06:20:28.669" v="77" actId="1076"/>
          <ac:picMkLst>
            <pc:docMk/>
            <pc:sldMk cId="2795264301" sldId="285"/>
            <ac:picMk id="44" creationId="{8D0CD37D-D199-4AEA-B5BD-40B47FDA577F}"/>
          </ac:picMkLst>
        </pc:picChg>
        <pc:picChg chg="mod">
          <ac:chgData name="Валерия Абрамова" userId="fdeaf4c3-4bc4-4cd6-b847-bc349b977a9f" providerId="ADAL" clId="{F2E3C4F5-22B6-4455-9466-4B9EBC49F7F7}" dt="2021-12-21T06:20:30.754" v="78" actId="1076"/>
          <ac:picMkLst>
            <pc:docMk/>
            <pc:sldMk cId="2795264301" sldId="285"/>
            <ac:picMk id="45" creationId="{123479D1-041D-4BCC-9D4C-6F8F30A704D4}"/>
          </ac:picMkLst>
        </pc:picChg>
        <pc:picChg chg="add mod">
          <ac:chgData name="Валерия Абрамова" userId="fdeaf4c3-4bc4-4cd6-b847-bc349b977a9f" providerId="ADAL" clId="{F2E3C4F5-22B6-4455-9466-4B9EBC49F7F7}" dt="2021-12-21T06:20:27.035" v="76" actId="1076"/>
          <ac:picMkLst>
            <pc:docMk/>
            <pc:sldMk cId="2795264301" sldId="285"/>
            <ac:picMk id="46" creationId="{D47010DA-3C28-4E52-B182-B15E374A98BA}"/>
          </ac:picMkLst>
        </pc:picChg>
        <pc:picChg chg="mod">
          <ac:chgData name="Валерия Абрамова" userId="fdeaf4c3-4bc4-4cd6-b847-bc349b977a9f" providerId="ADAL" clId="{F2E3C4F5-22B6-4455-9466-4B9EBC49F7F7}" dt="2021-12-21T06:20:05.631" v="65" actId="1076"/>
          <ac:picMkLst>
            <pc:docMk/>
            <pc:sldMk cId="2795264301" sldId="285"/>
            <ac:picMk id="47" creationId="{FA5B44E1-0C92-4AFC-AC83-53414696A191}"/>
          </ac:picMkLst>
        </pc:picChg>
        <pc:picChg chg="mod">
          <ac:chgData name="Валерия Абрамова" userId="fdeaf4c3-4bc4-4cd6-b847-bc349b977a9f" providerId="ADAL" clId="{F2E3C4F5-22B6-4455-9466-4B9EBC49F7F7}" dt="2021-12-21T06:17:31.735" v="29" actId="1076"/>
          <ac:picMkLst>
            <pc:docMk/>
            <pc:sldMk cId="2795264301" sldId="285"/>
            <ac:picMk id="48" creationId="{F22A5F11-A05F-4675-A9AA-8A7D0391B470}"/>
          </ac:picMkLst>
        </pc:picChg>
        <pc:picChg chg="mod">
          <ac:chgData name="Валерия Абрамова" userId="fdeaf4c3-4bc4-4cd6-b847-bc349b977a9f" providerId="ADAL" clId="{F2E3C4F5-22B6-4455-9466-4B9EBC49F7F7}" dt="2021-12-21T06:20:12.430" v="69" actId="1076"/>
          <ac:picMkLst>
            <pc:docMk/>
            <pc:sldMk cId="2795264301" sldId="285"/>
            <ac:picMk id="49" creationId="{E01CAA88-D55F-4127-93CA-7EE47D7EF4D0}"/>
          </ac:picMkLst>
        </pc:picChg>
        <pc:picChg chg="add mod">
          <ac:chgData name="Валерия Абрамова" userId="fdeaf4c3-4bc4-4cd6-b847-bc349b977a9f" providerId="ADAL" clId="{F2E3C4F5-22B6-4455-9466-4B9EBC49F7F7}" dt="2021-12-21T06:18:15.188" v="40" actId="571"/>
          <ac:picMkLst>
            <pc:docMk/>
            <pc:sldMk cId="2795264301" sldId="285"/>
            <ac:picMk id="50" creationId="{12AB356E-4E3F-4870-8D4D-41CF21AACA4A}"/>
          </ac:picMkLst>
        </pc:picChg>
      </pc:sldChg>
    </pc:docChg>
  </pc:docChgLst>
  <pc:docChgLst>
    <pc:chgData name="Валерия Абрамова" userId="fdeaf4c3-4bc4-4cd6-b847-bc349b977a9f" providerId="ADAL" clId="{86B9E1FD-0298-4782-856E-4F5D2E68B2F2}"/>
    <pc:docChg chg="undo custSel addSld delSld modSld modMainMaster">
      <pc:chgData name="Валерия Абрамова" userId="fdeaf4c3-4bc4-4cd6-b847-bc349b977a9f" providerId="ADAL" clId="{86B9E1FD-0298-4782-856E-4F5D2E68B2F2}" dt="2022-02-01T06:34:21.815" v="1095" actId="571"/>
      <pc:docMkLst>
        <pc:docMk/>
      </pc:docMkLst>
      <pc:sldChg chg="modSp mod setBg">
        <pc:chgData name="Валерия Абрамова" userId="fdeaf4c3-4bc4-4cd6-b847-bc349b977a9f" providerId="ADAL" clId="{86B9E1FD-0298-4782-856E-4F5D2E68B2F2}" dt="2022-02-01T05:26:20.801" v="473" actId="20577"/>
        <pc:sldMkLst>
          <pc:docMk/>
          <pc:sldMk cId="3603399946" sldId="269"/>
        </pc:sldMkLst>
        <pc:spChg chg="mod">
          <ac:chgData name="Валерия Абрамова" userId="fdeaf4c3-4bc4-4cd6-b847-bc349b977a9f" providerId="ADAL" clId="{86B9E1FD-0298-4782-856E-4F5D2E68B2F2}" dt="2022-02-01T05:26:20.801" v="473" actId="20577"/>
          <ac:spMkLst>
            <pc:docMk/>
            <pc:sldMk cId="3603399946" sldId="269"/>
            <ac:spMk id="7" creationId="{075D8DAF-BB1D-4710-BB41-F219DA8E6CE5}"/>
          </ac:spMkLst>
        </pc:spChg>
        <pc:picChg chg="mod">
          <ac:chgData name="Валерия Абрамова" userId="fdeaf4c3-4bc4-4cd6-b847-bc349b977a9f" providerId="ADAL" clId="{86B9E1FD-0298-4782-856E-4F5D2E68B2F2}" dt="2022-02-01T05:22:19.684" v="406" actId="1076"/>
          <ac:picMkLst>
            <pc:docMk/>
            <pc:sldMk cId="3603399946" sldId="269"/>
            <ac:picMk id="2" creationId="{54DA2C04-55B8-4263-9190-E5B4B4873FE9}"/>
          </ac:picMkLst>
        </pc:picChg>
      </pc:sldChg>
      <pc:sldChg chg="addSp delSp modSp mod setBg delAnim modAnim">
        <pc:chgData name="Валерия Абрамова" userId="fdeaf4c3-4bc4-4cd6-b847-bc349b977a9f" providerId="ADAL" clId="{86B9E1FD-0298-4782-856E-4F5D2E68B2F2}" dt="2022-02-01T05:25:24.532" v="459"/>
        <pc:sldMkLst>
          <pc:docMk/>
          <pc:sldMk cId="855030952" sldId="270"/>
        </pc:sldMkLst>
        <pc:spChg chg="mod">
          <ac:chgData name="Валерия Абрамова" userId="fdeaf4c3-4bc4-4cd6-b847-bc349b977a9f" providerId="ADAL" clId="{86B9E1FD-0298-4782-856E-4F5D2E68B2F2}" dt="2022-02-01T05:07:18.174" v="55" actId="20577"/>
          <ac:spMkLst>
            <pc:docMk/>
            <pc:sldMk cId="855030952" sldId="270"/>
            <ac:spMk id="2" creationId="{576EEC20-47ED-4433-9102-400078C03B01}"/>
          </ac:spMkLst>
        </pc:spChg>
        <pc:spChg chg="add mod">
          <ac:chgData name="Валерия Абрамова" userId="fdeaf4c3-4bc4-4cd6-b847-bc349b977a9f" providerId="ADAL" clId="{86B9E1FD-0298-4782-856E-4F5D2E68B2F2}" dt="2022-02-01T05:18:14.122" v="300" actId="1076"/>
          <ac:spMkLst>
            <pc:docMk/>
            <pc:sldMk cId="855030952" sldId="270"/>
            <ac:spMk id="10" creationId="{B37AD093-E301-4FFE-ABF3-5D0E1380729E}"/>
          </ac:spMkLst>
        </pc:spChg>
        <pc:spChg chg="add mod">
          <ac:chgData name="Валерия Абрамова" userId="fdeaf4c3-4bc4-4cd6-b847-bc349b977a9f" providerId="ADAL" clId="{86B9E1FD-0298-4782-856E-4F5D2E68B2F2}" dt="2022-02-01T05:20:58.870" v="338" actId="1076"/>
          <ac:spMkLst>
            <pc:docMk/>
            <pc:sldMk cId="855030952" sldId="270"/>
            <ac:spMk id="11" creationId="{AA2F83A4-0B5F-4BE6-8CAF-693EFA88D283}"/>
          </ac:spMkLst>
        </pc:spChg>
        <pc:spChg chg="del">
          <ac:chgData name="Валерия Абрамова" userId="fdeaf4c3-4bc4-4cd6-b847-bc349b977a9f" providerId="ADAL" clId="{86B9E1FD-0298-4782-856E-4F5D2E68B2F2}" dt="2022-02-01T05:18:53.400" v="318" actId="478"/>
          <ac:spMkLst>
            <pc:docMk/>
            <pc:sldMk cId="855030952" sldId="270"/>
            <ac:spMk id="12" creationId="{263EBF00-E4F7-4947-AC0E-6113594D441E}"/>
          </ac:spMkLst>
        </pc:spChg>
        <pc:spChg chg="mod">
          <ac:chgData name="Валерия Абрамова" userId="fdeaf4c3-4bc4-4cd6-b847-bc349b977a9f" providerId="ADAL" clId="{86B9E1FD-0298-4782-856E-4F5D2E68B2F2}" dt="2022-02-01T05:21:01.713" v="339" actId="1076"/>
          <ac:spMkLst>
            <pc:docMk/>
            <pc:sldMk cId="855030952" sldId="270"/>
            <ac:spMk id="13" creationId="{D44E2299-694F-4B6C-A034-571C5BD40369}"/>
          </ac:spMkLst>
        </pc:spChg>
        <pc:spChg chg="add mod">
          <ac:chgData name="Валерия Абрамова" userId="fdeaf4c3-4bc4-4cd6-b847-bc349b977a9f" providerId="ADAL" clId="{86B9E1FD-0298-4782-856E-4F5D2E68B2F2}" dt="2022-02-01T05:20:56.775" v="337" actId="1076"/>
          <ac:spMkLst>
            <pc:docMk/>
            <pc:sldMk cId="855030952" sldId="270"/>
            <ac:spMk id="14" creationId="{2DA32B9E-F6B2-44B8-ABEE-DCE911018413}"/>
          </ac:spMkLst>
        </pc:spChg>
        <pc:spChg chg="add mod">
          <ac:chgData name="Валерия Абрамова" userId="fdeaf4c3-4bc4-4cd6-b847-bc349b977a9f" providerId="ADAL" clId="{86B9E1FD-0298-4782-856E-4F5D2E68B2F2}" dt="2022-02-01T05:20:54.853" v="336" actId="1076"/>
          <ac:spMkLst>
            <pc:docMk/>
            <pc:sldMk cId="855030952" sldId="270"/>
            <ac:spMk id="15" creationId="{A6E08793-EDED-4D24-94A1-024FC3F2F972}"/>
          </ac:spMkLst>
        </pc:spChg>
        <pc:spChg chg="add mod">
          <ac:chgData name="Валерия Абрамова" userId="fdeaf4c3-4bc4-4cd6-b847-bc349b977a9f" providerId="ADAL" clId="{86B9E1FD-0298-4782-856E-4F5D2E68B2F2}" dt="2022-02-01T05:21:03.942" v="340" actId="1076"/>
          <ac:spMkLst>
            <pc:docMk/>
            <pc:sldMk cId="855030952" sldId="270"/>
            <ac:spMk id="16" creationId="{DEB447D9-4A77-4E72-B22B-A6ACB12E88B4}"/>
          </ac:spMkLst>
        </pc:spChg>
        <pc:spChg chg="add mod">
          <ac:chgData name="Валерия Абрамова" userId="fdeaf4c3-4bc4-4cd6-b847-bc349b977a9f" providerId="ADAL" clId="{86B9E1FD-0298-4782-856E-4F5D2E68B2F2}" dt="2022-02-01T05:20:38.486" v="334" actId="1076"/>
          <ac:spMkLst>
            <pc:docMk/>
            <pc:sldMk cId="855030952" sldId="270"/>
            <ac:spMk id="17" creationId="{484F79BC-574A-468C-9795-2D7B849108AD}"/>
          </ac:spMkLst>
        </pc:spChg>
        <pc:picChg chg="del">
          <ac:chgData name="Валерия Абрамова" userId="fdeaf4c3-4bc4-4cd6-b847-bc349b977a9f" providerId="ADAL" clId="{86B9E1FD-0298-4782-856E-4F5D2E68B2F2}" dt="2022-02-01T05:07:10.929" v="53" actId="478"/>
          <ac:picMkLst>
            <pc:docMk/>
            <pc:sldMk cId="855030952" sldId="270"/>
            <ac:picMk id="4" creationId="{28EBA3F3-7655-4A5C-AB35-317FA312C0B3}"/>
          </ac:picMkLst>
        </pc:picChg>
        <pc:picChg chg="del">
          <ac:chgData name="Валерия Абрамова" userId="fdeaf4c3-4bc4-4cd6-b847-bc349b977a9f" providerId="ADAL" clId="{86B9E1FD-0298-4782-856E-4F5D2E68B2F2}" dt="2022-02-01T05:07:11.554" v="54" actId="478"/>
          <ac:picMkLst>
            <pc:docMk/>
            <pc:sldMk cId="855030952" sldId="270"/>
            <ac:picMk id="8" creationId="{C078E691-ED92-4DB7-9880-0DDE74BF69D3}"/>
          </ac:picMkLst>
        </pc:picChg>
      </pc:sldChg>
      <pc:sldChg chg="addSp delSp modSp mod setBg">
        <pc:chgData name="Валерия Абрамова" userId="fdeaf4c3-4bc4-4cd6-b847-bc349b977a9f" providerId="ADAL" clId="{86B9E1FD-0298-4782-856E-4F5D2E68B2F2}" dt="2022-02-01T06:34:21.815" v="1095" actId="571"/>
        <pc:sldMkLst>
          <pc:docMk/>
          <pc:sldMk cId="2470528223" sldId="271"/>
        </pc:sldMkLst>
        <pc:spChg chg="mod">
          <ac:chgData name="Валерия Абрамова" userId="fdeaf4c3-4bc4-4cd6-b847-bc349b977a9f" providerId="ADAL" clId="{86B9E1FD-0298-4782-856E-4F5D2E68B2F2}" dt="2022-02-01T06:14:06.408" v="1065" actId="1076"/>
          <ac:spMkLst>
            <pc:docMk/>
            <pc:sldMk cId="2470528223" sldId="271"/>
            <ac:spMk id="8" creationId="{4536E747-5D41-4365-B602-0D5CB047517C}"/>
          </ac:spMkLst>
        </pc:spChg>
        <pc:picChg chg="del">
          <ac:chgData name="Валерия Абрамова" userId="fdeaf4c3-4bc4-4cd6-b847-bc349b977a9f" providerId="ADAL" clId="{86B9E1FD-0298-4782-856E-4F5D2E68B2F2}" dt="2022-02-01T05:08:15.897" v="116" actId="478"/>
          <ac:picMkLst>
            <pc:docMk/>
            <pc:sldMk cId="2470528223" sldId="271"/>
            <ac:picMk id="20" creationId="{BE471514-14A1-4B32-B471-081C639365E5}"/>
          </ac:picMkLst>
        </pc:picChg>
        <pc:picChg chg="add mod">
          <ac:chgData name="Валерия Абрамова" userId="fdeaf4c3-4bc4-4cd6-b847-bc349b977a9f" providerId="ADAL" clId="{86B9E1FD-0298-4782-856E-4F5D2E68B2F2}" dt="2022-02-01T06:14:18.670" v="1068" actId="1076"/>
          <ac:picMkLst>
            <pc:docMk/>
            <pc:sldMk cId="2470528223" sldId="271"/>
            <ac:picMk id="24" creationId="{C7628F8D-180D-4935-8AC4-D2620120B26A}"/>
          </ac:picMkLst>
        </pc:picChg>
        <pc:picChg chg="del">
          <ac:chgData name="Валерия Абрамова" userId="fdeaf4c3-4bc4-4cd6-b847-bc349b977a9f" providerId="ADAL" clId="{86B9E1FD-0298-4782-856E-4F5D2E68B2F2}" dt="2022-02-01T05:08:15.413" v="115" actId="478"/>
          <ac:picMkLst>
            <pc:docMk/>
            <pc:sldMk cId="2470528223" sldId="271"/>
            <ac:picMk id="25" creationId="{275CAEC7-30EB-4662-9F98-9A3459DB1214}"/>
          </ac:picMkLst>
        </pc:picChg>
        <pc:picChg chg="del">
          <ac:chgData name="Валерия Абрамова" userId="fdeaf4c3-4bc4-4cd6-b847-bc349b977a9f" providerId="ADAL" clId="{86B9E1FD-0298-4782-856E-4F5D2E68B2F2}" dt="2022-02-01T05:08:16.389" v="117" actId="478"/>
          <ac:picMkLst>
            <pc:docMk/>
            <pc:sldMk cId="2470528223" sldId="271"/>
            <ac:picMk id="26" creationId="{37968027-1453-4727-BE1F-544069E46047}"/>
          </ac:picMkLst>
        </pc:picChg>
        <pc:picChg chg="del">
          <ac:chgData name="Валерия Абрамова" userId="fdeaf4c3-4bc4-4cd6-b847-bc349b977a9f" providerId="ADAL" clId="{86B9E1FD-0298-4782-856E-4F5D2E68B2F2}" dt="2022-02-01T05:08:16.947" v="118" actId="478"/>
          <ac:picMkLst>
            <pc:docMk/>
            <pc:sldMk cId="2470528223" sldId="271"/>
            <ac:picMk id="27" creationId="{25F1ABF0-7617-40DD-9926-CFCBBD26A4CB}"/>
          </ac:picMkLst>
        </pc:picChg>
        <pc:picChg chg="del">
          <ac:chgData name="Валерия Абрамова" userId="fdeaf4c3-4bc4-4cd6-b847-bc349b977a9f" providerId="ADAL" clId="{86B9E1FD-0298-4782-856E-4F5D2E68B2F2}" dt="2022-02-01T05:08:17.364" v="119" actId="478"/>
          <ac:picMkLst>
            <pc:docMk/>
            <pc:sldMk cId="2470528223" sldId="271"/>
            <ac:picMk id="28" creationId="{8A9EB75F-F694-48BA-B4DA-CA5C96647033}"/>
          </ac:picMkLst>
        </pc:picChg>
        <pc:picChg chg="del">
          <ac:chgData name="Валерия Абрамова" userId="fdeaf4c3-4bc4-4cd6-b847-bc349b977a9f" providerId="ADAL" clId="{86B9E1FD-0298-4782-856E-4F5D2E68B2F2}" dt="2022-02-01T05:08:17.742" v="120" actId="478"/>
          <ac:picMkLst>
            <pc:docMk/>
            <pc:sldMk cId="2470528223" sldId="271"/>
            <ac:picMk id="29" creationId="{733CE8F8-5357-4122-8E74-187E3AAFCBA5}"/>
          </ac:picMkLst>
        </pc:picChg>
        <pc:picChg chg="del">
          <ac:chgData name="Валерия Абрамова" userId="fdeaf4c3-4bc4-4cd6-b847-bc349b977a9f" providerId="ADAL" clId="{86B9E1FD-0298-4782-856E-4F5D2E68B2F2}" dt="2022-02-01T05:08:18.167" v="121" actId="478"/>
          <ac:picMkLst>
            <pc:docMk/>
            <pc:sldMk cId="2470528223" sldId="271"/>
            <ac:picMk id="30" creationId="{AAE90809-8EC9-4EE8-8D4C-4B900F89D64D}"/>
          </ac:picMkLst>
        </pc:picChg>
        <pc:picChg chg="del">
          <ac:chgData name="Валерия Абрамова" userId="fdeaf4c3-4bc4-4cd6-b847-bc349b977a9f" providerId="ADAL" clId="{86B9E1FD-0298-4782-856E-4F5D2E68B2F2}" dt="2022-02-01T05:08:18.588" v="122" actId="478"/>
          <ac:picMkLst>
            <pc:docMk/>
            <pc:sldMk cId="2470528223" sldId="271"/>
            <ac:picMk id="31" creationId="{8627752F-B3B7-4A19-B34F-5A3AACE82B25}"/>
          </ac:picMkLst>
        </pc:picChg>
        <pc:picChg chg="del">
          <ac:chgData name="Валерия Абрамова" userId="fdeaf4c3-4bc4-4cd6-b847-bc349b977a9f" providerId="ADAL" clId="{86B9E1FD-0298-4782-856E-4F5D2E68B2F2}" dt="2022-02-01T05:08:18.975" v="123" actId="478"/>
          <ac:picMkLst>
            <pc:docMk/>
            <pc:sldMk cId="2470528223" sldId="271"/>
            <ac:picMk id="32" creationId="{34FD3A82-8E24-4923-8D5A-699D56E9759D}"/>
          </ac:picMkLst>
        </pc:picChg>
        <pc:picChg chg="del">
          <ac:chgData name="Валерия Абрамова" userId="fdeaf4c3-4bc4-4cd6-b847-bc349b977a9f" providerId="ADAL" clId="{86B9E1FD-0298-4782-856E-4F5D2E68B2F2}" dt="2022-02-01T05:08:20.157" v="126" actId="478"/>
          <ac:picMkLst>
            <pc:docMk/>
            <pc:sldMk cId="2470528223" sldId="271"/>
            <ac:picMk id="33" creationId="{1B04A30D-A3F4-4087-B263-FECA294E5092}"/>
          </ac:picMkLst>
        </pc:picChg>
        <pc:picChg chg="del">
          <ac:chgData name="Валерия Абрамова" userId="fdeaf4c3-4bc4-4cd6-b847-bc349b977a9f" providerId="ADAL" clId="{86B9E1FD-0298-4782-856E-4F5D2E68B2F2}" dt="2022-02-01T05:08:19.792" v="125" actId="478"/>
          <ac:picMkLst>
            <pc:docMk/>
            <pc:sldMk cId="2470528223" sldId="271"/>
            <ac:picMk id="34" creationId="{909E34A8-E6E1-43F2-9400-32A2760AC5F5}"/>
          </ac:picMkLst>
        </pc:picChg>
        <pc:picChg chg="del">
          <ac:chgData name="Валерия Абрамова" userId="fdeaf4c3-4bc4-4cd6-b847-bc349b977a9f" providerId="ADAL" clId="{86B9E1FD-0298-4782-856E-4F5D2E68B2F2}" dt="2022-02-01T05:08:19.456" v="124" actId="478"/>
          <ac:picMkLst>
            <pc:docMk/>
            <pc:sldMk cId="2470528223" sldId="271"/>
            <ac:picMk id="35" creationId="{04BFC8B6-23E2-4C6B-8B20-BE080EC33955}"/>
          </ac:picMkLst>
        </pc:picChg>
        <pc:picChg chg="del">
          <ac:chgData name="Валерия Абрамова" userId="fdeaf4c3-4bc4-4cd6-b847-bc349b977a9f" providerId="ADAL" clId="{86B9E1FD-0298-4782-856E-4F5D2E68B2F2}" dt="2022-02-01T05:08:20.561" v="127" actId="478"/>
          <ac:picMkLst>
            <pc:docMk/>
            <pc:sldMk cId="2470528223" sldId="271"/>
            <ac:picMk id="36" creationId="{187E6F79-FD8B-4EE0-B368-A4CB81F4BF90}"/>
          </ac:picMkLst>
        </pc:picChg>
        <pc:picChg chg="del">
          <ac:chgData name="Валерия Абрамова" userId="fdeaf4c3-4bc4-4cd6-b847-bc349b977a9f" providerId="ADAL" clId="{86B9E1FD-0298-4782-856E-4F5D2E68B2F2}" dt="2022-02-01T05:08:20.907" v="128" actId="478"/>
          <ac:picMkLst>
            <pc:docMk/>
            <pc:sldMk cId="2470528223" sldId="271"/>
            <ac:picMk id="37" creationId="{62EAC721-F88C-4BA8-8867-31AFDF0E939F}"/>
          </ac:picMkLst>
        </pc:picChg>
        <pc:picChg chg="add mod">
          <ac:chgData name="Валерия Абрамова" userId="fdeaf4c3-4bc4-4cd6-b847-bc349b977a9f" providerId="ADAL" clId="{86B9E1FD-0298-4782-856E-4F5D2E68B2F2}" dt="2022-02-01T06:15:44.187" v="1069" actId="571"/>
          <ac:picMkLst>
            <pc:docMk/>
            <pc:sldMk cId="2470528223" sldId="271"/>
            <ac:picMk id="38" creationId="{82242C47-FE6D-46BC-94FF-83261AC3A091}"/>
          </ac:picMkLst>
        </pc:picChg>
        <pc:picChg chg="add mod">
          <ac:chgData name="Валерия Абрамова" userId="fdeaf4c3-4bc4-4cd6-b847-bc349b977a9f" providerId="ADAL" clId="{86B9E1FD-0298-4782-856E-4F5D2E68B2F2}" dt="2022-02-01T06:17:59.125" v="1070" actId="571"/>
          <ac:picMkLst>
            <pc:docMk/>
            <pc:sldMk cId="2470528223" sldId="271"/>
            <ac:picMk id="39" creationId="{F103F401-7F4D-480F-A221-BA84CF9E7D5C}"/>
          </ac:picMkLst>
        </pc:picChg>
        <pc:picChg chg="add mod">
          <ac:chgData name="Валерия Абрамова" userId="fdeaf4c3-4bc4-4cd6-b847-bc349b977a9f" providerId="ADAL" clId="{86B9E1FD-0298-4782-856E-4F5D2E68B2F2}" dt="2022-02-01T06:22:22.207" v="1071" actId="571"/>
          <ac:picMkLst>
            <pc:docMk/>
            <pc:sldMk cId="2470528223" sldId="271"/>
            <ac:picMk id="40" creationId="{C278B266-2E10-453B-86DB-5A82B8CE07F2}"/>
          </ac:picMkLst>
        </pc:picChg>
        <pc:picChg chg="add mod">
          <ac:chgData name="Валерия Абрамова" userId="fdeaf4c3-4bc4-4cd6-b847-bc349b977a9f" providerId="ADAL" clId="{86B9E1FD-0298-4782-856E-4F5D2E68B2F2}" dt="2022-02-01T06:33:09.247" v="1094" actId="571"/>
          <ac:picMkLst>
            <pc:docMk/>
            <pc:sldMk cId="2470528223" sldId="271"/>
            <ac:picMk id="41" creationId="{81A0AD56-C88C-4BAF-9897-63F943003829}"/>
          </ac:picMkLst>
        </pc:picChg>
        <pc:picChg chg="add mod">
          <ac:chgData name="Валерия Абрамова" userId="fdeaf4c3-4bc4-4cd6-b847-bc349b977a9f" providerId="ADAL" clId="{86B9E1FD-0298-4782-856E-4F5D2E68B2F2}" dt="2022-02-01T06:34:21.815" v="1095" actId="571"/>
          <ac:picMkLst>
            <pc:docMk/>
            <pc:sldMk cId="2470528223" sldId="271"/>
            <ac:picMk id="42" creationId="{9052147A-91C5-4E0A-AD0D-13B682FDF7B3}"/>
          </ac:picMkLst>
        </pc:picChg>
      </pc:sldChg>
      <pc:sldChg chg="del setBg">
        <pc:chgData name="Валерия Абрамова" userId="fdeaf4c3-4bc4-4cd6-b847-bc349b977a9f" providerId="ADAL" clId="{86B9E1FD-0298-4782-856E-4F5D2E68B2F2}" dt="2022-02-01T05:26:26.827" v="475" actId="47"/>
        <pc:sldMkLst>
          <pc:docMk/>
          <pc:sldMk cId="2857005850" sldId="282"/>
        </pc:sldMkLst>
      </pc:sldChg>
      <pc:sldChg chg="del setBg">
        <pc:chgData name="Валерия Абрамова" userId="fdeaf4c3-4bc4-4cd6-b847-bc349b977a9f" providerId="ADAL" clId="{86B9E1FD-0298-4782-856E-4F5D2E68B2F2}" dt="2022-02-01T05:26:25.152" v="474" actId="47"/>
        <pc:sldMkLst>
          <pc:docMk/>
          <pc:sldMk cId="1193664216" sldId="283"/>
        </pc:sldMkLst>
      </pc:sldChg>
      <pc:sldChg chg="del">
        <pc:chgData name="Валерия Абрамова" userId="fdeaf4c3-4bc4-4cd6-b847-bc349b977a9f" providerId="ADAL" clId="{86B9E1FD-0298-4782-856E-4F5D2E68B2F2}" dt="2022-02-01T05:26:41.660" v="477" actId="47"/>
        <pc:sldMkLst>
          <pc:docMk/>
          <pc:sldMk cId="2795264301" sldId="285"/>
        </pc:sldMkLst>
      </pc:sldChg>
      <pc:sldChg chg="del">
        <pc:chgData name="Валерия Абрамова" userId="fdeaf4c3-4bc4-4cd6-b847-bc349b977a9f" providerId="ADAL" clId="{86B9E1FD-0298-4782-856E-4F5D2E68B2F2}" dt="2022-02-01T05:26:30.378" v="476" actId="47"/>
        <pc:sldMkLst>
          <pc:docMk/>
          <pc:sldMk cId="2284250137" sldId="287"/>
        </pc:sldMkLst>
      </pc:sldChg>
      <pc:sldChg chg="addSp delSp modSp new mod setBg modAnim">
        <pc:chgData name="Валерия Абрамова" userId="fdeaf4c3-4bc4-4cd6-b847-bc349b977a9f" providerId="ADAL" clId="{86B9E1FD-0298-4782-856E-4F5D2E68B2F2}" dt="2022-02-01T06:11:43.710" v="1037" actId="20577"/>
        <pc:sldMkLst>
          <pc:docMk/>
          <pc:sldMk cId="44902397" sldId="288"/>
        </pc:sldMkLst>
        <pc:spChg chg="del">
          <ac:chgData name="Валерия Абрамова" userId="fdeaf4c3-4bc4-4cd6-b847-bc349b977a9f" providerId="ADAL" clId="{86B9E1FD-0298-4782-856E-4F5D2E68B2F2}" dt="2022-02-01T05:22:31.343" v="408" actId="478"/>
          <ac:spMkLst>
            <pc:docMk/>
            <pc:sldMk cId="44902397" sldId="288"/>
            <ac:spMk id="2" creationId="{59BB443B-EB4A-48CC-96CE-166FAB784874}"/>
          </ac:spMkLst>
        </pc:spChg>
        <pc:spChg chg="del">
          <ac:chgData name="Валерия Абрамова" userId="fdeaf4c3-4bc4-4cd6-b847-bc349b977a9f" providerId="ADAL" clId="{86B9E1FD-0298-4782-856E-4F5D2E68B2F2}" dt="2022-02-01T05:22:32.212" v="409" actId="478"/>
          <ac:spMkLst>
            <pc:docMk/>
            <pc:sldMk cId="44902397" sldId="288"/>
            <ac:spMk id="3" creationId="{6D0AC0DF-0DA7-4C82-9E98-99878F0E57BA}"/>
          </ac:spMkLst>
        </pc:spChg>
        <pc:spChg chg="add mod ord">
          <ac:chgData name="Валерия Абрамова" userId="fdeaf4c3-4bc4-4cd6-b847-bc349b977a9f" providerId="ADAL" clId="{86B9E1FD-0298-4782-856E-4F5D2E68B2F2}" dt="2022-02-01T05:25:41.083" v="466" actId="171"/>
          <ac:spMkLst>
            <pc:docMk/>
            <pc:sldMk cId="44902397" sldId="288"/>
            <ac:spMk id="4" creationId="{A137B47D-4E8E-4BA0-B621-20DD8C6DF317}"/>
          </ac:spMkLst>
        </pc:spChg>
        <pc:spChg chg="add mod">
          <ac:chgData name="Валерия Абрамова" userId="fdeaf4c3-4bc4-4cd6-b847-bc349b977a9f" providerId="ADAL" clId="{86B9E1FD-0298-4782-856E-4F5D2E68B2F2}" dt="2022-02-01T06:11:43.710" v="1037" actId="20577"/>
          <ac:spMkLst>
            <pc:docMk/>
            <pc:sldMk cId="44902397" sldId="288"/>
            <ac:spMk id="6" creationId="{C63F5265-10F5-4788-A8AF-2D3A9E711448}"/>
          </ac:spMkLst>
        </pc:spChg>
        <pc:spChg chg="add mod">
          <ac:chgData name="Валерия Абрамова" userId="fdeaf4c3-4bc4-4cd6-b847-bc349b977a9f" providerId="ADAL" clId="{86B9E1FD-0298-4782-856E-4F5D2E68B2F2}" dt="2022-02-01T06:10:21.762" v="1032" actId="207"/>
          <ac:spMkLst>
            <pc:docMk/>
            <pc:sldMk cId="44902397" sldId="288"/>
            <ac:spMk id="7" creationId="{805EC43F-5BC0-4517-A068-577839DF4FAB}"/>
          </ac:spMkLst>
        </pc:spChg>
        <pc:spChg chg="add mod ord">
          <ac:chgData name="Валерия Абрамова" userId="fdeaf4c3-4bc4-4cd6-b847-bc349b977a9f" providerId="ADAL" clId="{86B9E1FD-0298-4782-856E-4F5D2E68B2F2}" dt="2022-02-01T05:26:01.176" v="471" actId="1076"/>
          <ac:spMkLst>
            <pc:docMk/>
            <pc:sldMk cId="44902397" sldId="288"/>
            <ac:spMk id="9" creationId="{72206FB1-DFB4-4EA2-A0A3-53EF73932BF3}"/>
          </ac:spMkLst>
        </pc:spChg>
        <pc:picChg chg="add mod">
          <ac:chgData name="Валерия Абрамова" userId="fdeaf4c3-4bc4-4cd6-b847-bc349b977a9f" providerId="ADAL" clId="{86B9E1FD-0298-4782-856E-4F5D2E68B2F2}" dt="2022-02-01T05:25:28.156" v="460" actId="1076"/>
          <ac:picMkLst>
            <pc:docMk/>
            <pc:sldMk cId="44902397" sldId="288"/>
            <ac:picMk id="1026" creationId="{52556EDA-BA47-407F-A472-62635EEB0AB7}"/>
          </ac:picMkLst>
        </pc:picChg>
        <pc:picChg chg="add mod">
          <ac:chgData name="Валерия Абрамова" userId="fdeaf4c3-4bc4-4cd6-b847-bc349b977a9f" providerId="ADAL" clId="{86B9E1FD-0298-4782-856E-4F5D2E68B2F2}" dt="2022-02-01T05:26:46.825" v="478" actId="1076"/>
          <ac:picMkLst>
            <pc:docMk/>
            <pc:sldMk cId="44902397" sldId="288"/>
            <ac:picMk id="1028" creationId="{CC206885-D7C1-436E-83BD-495F2183021A}"/>
          </ac:picMkLst>
        </pc:picChg>
      </pc:sldChg>
      <pc:sldChg chg="addSp delSp modSp add mod">
        <pc:chgData name="Валерия Абрамова" userId="fdeaf4c3-4bc4-4cd6-b847-bc349b977a9f" providerId="ADAL" clId="{86B9E1FD-0298-4782-856E-4F5D2E68B2F2}" dt="2022-02-01T06:10:54.606" v="1036" actId="207"/>
        <pc:sldMkLst>
          <pc:docMk/>
          <pc:sldMk cId="2770966068" sldId="289"/>
        </pc:sldMkLst>
        <pc:spChg chg="mod">
          <ac:chgData name="Валерия Абрамова" userId="fdeaf4c3-4bc4-4cd6-b847-bc349b977a9f" providerId="ADAL" clId="{86B9E1FD-0298-4782-856E-4F5D2E68B2F2}" dt="2022-02-01T06:10:47.944" v="1034" actId="207"/>
          <ac:spMkLst>
            <pc:docMk/>
            <pc:sldMk cId="2770966068" sldId="289"/>
            <ac:spMk id="6" creationId="{C63F5265-10F5-4788-A8AF-2D3A9E711448}"/>
          </ac:spMkLst>
        </pc:spChg>
        <pc:spChg chg="mod">
          <ac:chgData name="Валерия Абрамова" userId="fdeaf4c3-4bc4-4cd6-b847-bc349b977a9f" providerId="ADAL" clId="{86B9E1FD-0298-4782-856E-4F5D2E68B2F2}" dt="2022-02-01T06:10:54.606" v="1036" actId="207"/>
          <ac:spMkLst>
            <pc:docMk/>
            <pc:sldMk cId="2770966068" sldId="289"/>
            <ac:spMk id="7" creationId="{805EC43F-5BC0-4517-A068-577839DF4FAB}"/>
          </ac:spMkLst>
        </pc:spChg>
        <pc:spChg chg="add del mod ord">
          <ac:chgData name="Валерия Абрамова" userId="fdeaf4c3-4bc4-4cd6-b847-bc349b977a9f" providerId="ADAL" clId="{86B9E1FD-0298-4782-856E-4F5D2E68B2F2}" dt="2022-02-01T05:30:01.344" v="506"/>
          <ac:spMkLst>
            <pc:docMk/>
            <pc:sldMk cId="2770966068" sldId="289"/>
            <ac:spMk id="10" creationId="{76AFA64E-2AF8-4142-B7A7-2475D75E6FEF}"/>
          </ac:spMkLst>
        </pc:spChg>
        <pc:picChg chg="del">
          <ac:chgData name="Валерия Абрамова" userId="fdeaf4c3-4bc4-4cd6-b847-bc349b977a9f" providerId="ADAL" clId="{86B9E1FD-0298-4782-856E-4F5D2E68B2F2}" dt="2022-02-01T05:28:27.905" v="480" actId="478"/>
          <ac:picMkLst>
            <pc:docMk/>
            <pc:sldMk cId="2770966068" sldId="289"/>
            <ac:picMk id="1026" creationId="{52556EDA-BA47-407F-A472-62635EEB0AB7}"/>
          </ac:picMkLst>
        </pc:picChg>
        <pc:picChg chg="del">
          <ac:chgData name="Валерия Абрамова" userId="fdeaf4c3-4bc4-4cd6-b847-bc349b977a9f" providerId="ADAL" clId="{86B9E1FD-0298-4782-856E-4F5D2E68B2F2}" dt="2022-02-01T05:29:20.570" v="488" actId="478"/>
          <ac:picMkLst>
            <pc:docMk/>
            <pc:sldMk cId="2770966068" sldId="289"/>
            <ac:picMk id="1028" creationId="{CC206885-D7C1-436E-83BD-495F2183021A}"/>
          </ac:picMkLst>
        </pc:picChg>
        <pc:picChg chg="add mod">
          <ac:chgData name="Валерия Абрамова" userId="fdeaf4c3-4bc4-4cd6-b847-bc349b977a9f" providerId="ADAL" clId="{86B9E1FD-0298-4782-856E-4F5D2E68B2F2}" dt="2022-02-01T05:28:43.745" v="487" actId="1076"/>
          <ac:picMkLst>
            <pc:docMk/>
            <pc:sldMk cId="2770966068" sldId="289"/>
            <ac:picMk id="2050" creationId="{2889F26A-0CF6-42DE-BB24-49E87D003983}"/>
          </ac:picMkLst>
        </pc:picChg>
        <pc:picChg chg="add mod">
          <ac:chgData name="Валерия Абрамова" userId="fdeaf4c3-4bc4-4cd6-b847-bc349b977a9f" providerId="ADAL" clId="{86B9E1FD-0298-4782-856E-4F5D2E68B2F2}" dt="2022-02-01T05:29:28.974" v="493" actId="1076"/>
          <ac:picMkLst>
            <pc:docMk/>
            <pc:sldMk cId="2770966068" sldId="289"/>
            <ac:picMk id="2052" creationId="{BB4E285B-1BE0-4913-B3AD-C9F978A16386}"/>
          </ac:picMkLst>
        </pc:picChg>
      </pc:sldChg>
      <pc:sldChg chg="addSp delSp modSp new mod">
        <pc:chgData name="Валерия Абрамова" userId="fdeaf4c3-4bc4-4cd6-b847-bc349b977a9f" providerId="ADAL" clId="{86B9E1FD-0298-4782-856E-4F5D2E68B2F2}" dt="2022-02-01T05:35:30.525" v="560" actId="14100"/>
        <pc:sldMkLst>
          <pc:docMk/>
          <pc:sldMk cId="438997951" sldId="290"/>
        </pc:sldMkLst>
        <pc:spChg chg="add del mod">
          <ac:chgData name="Валерия Абрамова" userId="fdeaf4c3-4bc4-4cd6-b847-bc349b977a9f" providerId="ADAL" clId="{86B9E1FD-0298-4782-856E-4F5D2E68B2F2}" dt="2022-02-01T05:33:58.713" v="539" actId="478"/>
          <ac:spMkLst>
            <pc:docMk/>
            <pc:sldMk cId="438997951" sldId="290"/>
            <ac:spMk id="4" creationId="{2D620D32-62BD-415D-9791-32D6D6E09436}"/>
          </ac:spMkLst>
        </pc:spChg>
        <pc:spChg chg="add mod">
          <ac:chgData name="Валерия Абрамова" userId="fdeaf4c3-4bc4-4cd6-b847-bc349b977a9f" providerId="ADAL" clId="{86B9E1FD-0298-4782-856E-4F5D2E68B2F2}" dt="2022-02-01T05:34:34.116" v="548" actId="1076"/>
          <ac:spMkLst>
            <pc:docMk/>
            <pc:sldMk cId="438997951" sldId="290"/>
            <ac:spMk id="5" creationId="{00DB741C-C2AD-4466-A233-9FDA77F76C62}"/>
          </ac:spMkLst>
        </pc:spChg>
        <pc:spChg chg="add mod">
          <ac:chgData name="Валерия Абрамова" userId="fdeaf4c3-4bc4-4cd6-b847-bc349b977a9f" providerId="ADAL" clId="{86B9E1FD-0298-4782-856E-4F5D2E68B2F2}" dt="2022-02-01T05:35:06.940" v="554" actId="208"/>
          <ac:spMkLst>
            <pc:docMk/>
            <pc:sldMk cId="438997951" sldId="290"/>
            <ac:spMk id="6" creationId="{448F10D3-DF3F-4E29-BC12-B55B02FA9A3F}"/>
          </ac:spMkLst>
        </pc:spChg>
        <pc:spChg chg="add mod">
          <ac:chgData name="Валерия Абрамова" userId="fdeaf4c3-4bc4-4cd6-b847-bc349b977a9f" providerId="ADAL" clId="{86B9E1FD-0298-4782-856E-4F5D2E68B2F2}" dt="2022-02-01T05:34:40.891" v="550" actId="14100"/>
          <ac:spMkLst>
            <pc:docMk/>
            <pc:sldMk cId="438997951" sldId="290"/>
            <ac:spMk id="7" creationId="{99E51FAA-EFE0-4D52-9126-29DDF61C49A3}"/>
          </ac:spMkLst>
        </pc:spChg>
        <pc:spChg chg="add mod">
          <ac:chgData name="Валерия Абрамова" userId="fdeaf4c3-4bc4-4cd6-b847-bc349b977a9f" providerId="ADAL" clId="{86B9E1FD-0298-4782-856E-4F5D2E68B2F2}" dt="2022-02-01T05:35:12.381" v="556" actId="14100"/>
          <ac:spMkLst>
            <pc:docMk/>
            <pc:sldMk cId="438997951" sldId="290"/>
            <ac:spMk id="9" creationId="{33A783EE-89DA-49DA-9CFD-1C45820A63E6}"/>
          </ac:spMkLst>
        </pc:spChg>
        <pc:spChg chg="add mod">
          <ac:chgData name="Валерия Абрамова" userId="fdeaf4c3-4bc4-4cd6-b847-bc349b977a9f" providerId="ADAL" clId="{86B9E1FD-0298-4782-856E-4F5D2E68B2F2}" dt="2022-02-01T05:35:30.525" v="560" actId="14100"/>
          <ac:spMkLst>
            <pc:docMk/>
            <pc:sldMk cId="438997951" sldId="290"/>
            <ac:spMk id="10" creationId="{A051C136-8F9B-4E44-8AEA-FBC64C6B87E2}"/>
          </ac:spMkLst>
        </pc:spChg>
        <pc:picChg chg="add mod">
          <ac:chgData name="Валерия Абрамова" userId="fdeaf4c3-4bc4-4cd6-b847-bc349b977a9f" providerId="ADAL" clId="{86B9E1FD-0298-4782-856E-4F5D2E68B2F2}" dt="2022-02-01T05:34:30.814" v="546" actId="1076"/>
          <ac:picMkLst>
            <pc:docMk/>
            <pc:sldMk cId="438997951" sldId="290"/>
            <ac:picMk id="3074" creationId="{D42E7841-351F-4E9E-BBAA-AD5B13873211}"/>
          </ac:picMkLst>
        </pc:picChg>
      </pc:sldChg>
      <pc:sldChg chg="addSp delSp modSp new mod delAnim modAnim">
        <pc:chgData name="Валерия Абрамова" userId="fdeaf4c3-4bc4-4cd6-b847-bc349b977a9f" providerId="ADAL" clId="{86B9E1FD-0298-4782-856E-4F5D2E68B2F2}" dt="2022-02-01T05:37:33.254" v="595" actId="571"/>
        <pc:sldMkLst>
          <pc:docMk/>
          <pc:sldMk cId="699770416" sldId="291"/>
        </pc:sldMkLst>
        <pc:spChg chg="add mod">
          <ac:chgData name="Валерия Абрамова" userId="fdeaf4c3-4bc4-4cd6-b847-bc349b977a9f" providerId="ADAL" clId="{86B9E1FD-0298-4782-856E-4F5D2E68B2F2}" dt="2022-02-01T05:36:11.587" v="568" actId="1076"/>
          <ac:spMkLst>
            <pc:docMk/>
            <pc:sldMk cId="699770416" sldId="291"/>
            <ac:spMk id="4" creationId="{4FBCEFFD-040D-41F8-8F09-C52A53D29BB3}"/>
          </ac:spMkLst>
        </pc:spChg>
        <pc:spChg chg="add del mod">
          <ac:chgData name="Валерия Абрамова" userId="fdeaf4c3-4bc4-4cd6-b847-bc349b977a9f" providerId="ADAL" clId="{86B9E1FD-0298-4782-856E-4F5D2E68B2F2}" dt="2022-02-01T05:36:17.748" v="571" actId="478"/>
          <ac:spMkLst>
            <pc:docMk/>
            <pc:sldMk cId="699770416" sldId="291"/>
            <ac:spMk id="6" creationId="{84FDEE9E-326C-4377-B8E3-386E53513590}"/>
          </ac:spMkLst>
        </pc:spChg>
        <pc:spChg chg="add mod">
          <ac:chgData name="Валерия Абрамова" userId="fdeaf4c3-4bc4-4cd6-b847-bc349b977a9f" providerId="ADAL" clId="{86B9E1FD-0298-4782-856E-4F5D2E68B2F2}" dt="2022-02-01T05:37:05.835" v="585" actId="1076"/>
          <ac:spMkLst>
            <pc:docMk/>
            <pc:sldMk cId="699770416" sldId="291"/>
            <ac:spMk id="7" creationId="{DF35CC7A-45DB-4D2F-AA7F-8DFBE0335725}"/>
          </ac:spMkLst>
        </pc:spChg>
        <pc:spChg chg="add mod">
          <ac:chgData name="Валерия Абрамова" userId="fdeaf4c3-4bc4-4cd6-b847-bc349b977a9f" providerId="ADAL" clId="{86B9E1FD-0298-4782-856E-4F5D2E68B2F2}" dt="2022-02-01T05:37:18.928" v="589" actId="1076"/>
          <ac:spMkLst>
            <pc:docMk/>
            <pc:sldMk cId="699770416" sldId="291"/>
            <ac:spMk id="8" creationId="{3586A2F6-C9CD-4B5C-B6C8-5B7F2911795C}"/>
          </ac:spMkLst>
        </pc:spChg>
        <pc:spChg chg="add del mod">
          <ac:chgData name="Валерия Абрамова" userId="fdeaf4c3-4bc4-4cd6-b847-bc349b977a9f" providerId="ADAL" clId="{86B9E1FD-0298-4782-856E-4F5D2E68B2F2}" dt="2022-02-01T05:37:00.662" v="584" actId="478"/>
          <ac:spMkLst>
            <pc:docMk/>
            <pc:sldMk cId="699770416" sldId="291"/>
            <ac:spMk id="9" creationId="{9D585A6A-1681-4C3E-9173-255A8C15C4DC}"/>
          </ac:spMkLst>
        </pc:spChg>
        <pc:spChg chg="add mod">
          <ac:chgData name="Валерия Абрамова" userId="fdeaf4c3-4bc4-4cd6-b847-bc349b977a9f" providerId="ADAL" clId="{86B9E1FD-0298-4782-856E-4F5D2E68B2F2}" dt="2022-02-01T05:37:22.756" v="591" actId="14100"/>
          <ac:spMkLst>
            <pc:docMk/>
            <pc:sldMk cId="699770416" sldId="291"/>
            <ac:spMk id="10" creationId="{D614C08F-9EF0-45D3-AFD9-A1C2F357E3A2}"/>
          </ac:spMkLst>
        </pc:spChg>
        <pc:spChg chg="add mod">
          <ac:chgData name="Валерия Абрамова" userId="fdeaf4c3-4bc4-4cd6-b847-bc349b977a9f" providerId="ADAL" clId="{86B9E1FD-0298-4782-856E-4F5D2E68B2F2}" dt="2022-02-01T05:37:30.545" v="594" actId="14100"/>
          <ac:spMkLst>
            <pc:docMk/>
            <pc:sldMk cId="699770416" sldId="291"/>
            <ac:spMk id="11" creationId="{B577A1B1-78CF-417B-AA3D-4DB29B681B25}"/>
          </ac:spMkLst>
        </pc:spChg>
        <pc:spChg chg="add mod">
          <ac:chgData name="Валерия Абрамова" userId="fdeaf4c3-4bc4-4cd6-b847-bc349b977a9f" providerId="ADAL" clId="{86B9E1FD-0298-4782-856E-4F5D2E68B2F2}" dt="2022-02-01T05:37:33.254" v="595" actId="571"/>
          <ac:spMkLst>
            <pc:docMk/>
            <pc:sldMk cId="699770416" sldId="291"/>
            <ac:spMk id="12" creationId="{932C413F-80EB-43AA-86E9-F9F6CE2F5FA8}"/>
          </ac:spMkLst>
        </pc:spChg>
        <pc:picChg chg="add mod">
          <ac:chgData name="Валерия Абрамова" userId="fdeaf4c3-4bc4-4cd6-b847-bc349b977a9f" providerId="ADAL" clId="{86B9E1FD-0298-4782-856E-4F5D2E68B2F2}" dt="2022-02-01T05:35:53.166" v="563" actId="1076"/>
          <ac:picMkLst>
            <pc:docMk/>
            <pc:sldMk cId="699770416" sldId="291"/>
            <ac:picMk id="4098" creationId="{2C264043-86FE-490A-911E-ACBA5E33C8AC}"/>
          </ac:picMkLst>
        </pc:picChg>
      </pc:sldChg>
      <pc:sldChg chg="delSp modSp add mod">
        <pc:chgData name="Валерия Абрамова" userId="fdeaf4c3-4bc4-4cd6-b847-bc349b977a9f" providerId="ADAL" clId="{86B9E1FD-0298-4782-856E-4F5D2E68B2F2}" dt="2022-02-01T06:24:08.616" v="1093" actId="115"/>
        <pc:sldMkLst>
          <pc:docMk/>
          <pc:sldMk cId="3374278994" sldId="292"/>
        </pc:sldMkLst>
        <pc:spChg chg="mod">
          <ac:chgData name="Валерия Абрамова" userId="fdeaf4c3-4bc4-4cd6-b847-bc349b977a9f" providerId="ADAL" clId="{86B9E1FD-0298-4782-856E-4F5D2E68B2F2}" dt="2022-02-01T06:23:34.560" v="1079" actId="13926"/>
          <ac:spMkLst>
            <pc:docMk/>
            <pc:sldMk cId="3374278994" sldId="292"/>
            <ac:spMk id="7" creationId="{9355B82E-A278-4308-BAD1-0AFC8AAF19A3}"/>
          </ac:spMkLst>
        </pc:spChg>
        <pc:spChg chg="mod">
          <ac:chgData name="Валерия Абрамова" userId="fdeaf4c3-4bc4-4cd6-b847-bc349b977a9f" providerId="ADAL" clId="{86B9E1FD-0298-4782-856E-4F5D2E68B2F2}" dt="2022-02-01T06:24:08.616" v="1093" actId="115"/>
          <ac:spMkLst>
            <pc:docMk/>
            <pc:sldMk cId="3374278994" sldId="292"/>
            <ac:spMk id="8" creationId="{4536E747-5D41-4365-B602-0D5CB047517C}"/>
          </ac:spMkLst>
        </pc:spChg>
        <pc:picChg chg="del">
          <ac:chgData name="Валерия Абрамова" userId="fdeaf4c3-4bc4-4cd6-b847-bc349b977a9f" providerId="ADAL" clId="{86B9E1FD-0298-4782-856E-4F5D2E68B2F2}" dt="2022-02-01T05:45:53.814" v="640" actId="478"/>
          <ac:picMkLst>
            <pc:docMk/>
            <pc:sldMk cId="3374278994" sldId="292"/>
            <ac:picMk id="9" creationId="{37C12F93-FAFF-4F44-A6AC-DA34823CC62B}"/>
          </ac:picMkLst>
        </pc:picChg>
        <pc:picChg chg="del">
          <ac:chgData name="Валерия Абрамова" userId="fdeaf4c3-4bc4-4cd6-b847-bc349b977a9f" providerId="ADAL" clId="{86B9E1FD-0298-4782-856E-4F5D2E68B2F2}" dt="2022-02-01T05:45:54.567" v="642" actId="478"/>
          <ac:picMkLst>
            <pc:docMk/>
            <pc:sldMk cId="3374278994" sldId="292"/>
            <ac:picMk id="10" creationId="{833E6DE0-C941-40D0-9023-27FEBDB39A60}"/>
          </ac:picMkLst>
        </pc:picChg>
        <pc:picChg chg="del">
          <ac:chgData name="Валерия Абрамова" userId="fdeaf4c3-4bc4-4cd6-b847-bc349b977a9f" providerId="ADAL" clId="{86B9E1FD-0298-4782-856E-4F5D2E68B2F2}" dt="2022-02-01T05:45:54.194" v="641" actId="478"/>
          <ac:picMkLst>
            <pc:docMk/>
            <pc:sldMk cId="3374278994" sldId="292"/>
            <ac:picMk id="11" creationId="{D322D08B-E027-4475-91DF-1BFCCFC99206}"/>
          </ac:picMkLst>
        </pc:picChg>
      </pc:sldChg>
      <pc:sldChg chg="addSp delSp modSp new mod setBg">
        <pc:chgData name="Валерия Абрамова" userId="fdeaf4c3-4bc4-4cd6-b847-bc349b977a9f" providerId="ADAL" clId="{86B9E1FD-0298-4782-856E-4F5D2E68B2F2}" dt="2022-02-01T05:54:48.989" v="1011" actId="1076"/>
        <pc:sldMkLst>
          <pc:docMk/>
          <pc:sldMk cId="867783058" sldId="293"/>
        </pc:sldMkLst>
        <pc:spChg chg="del">
          <ac:chgData name="Валерия Абрамова" userId="fdeaf4c3-4bc4-4cd6-b847-bc349b977a9f" providerId="ADAL" clId="{86B9E1FD-0298-4782-856E-4F5D2E68B2F2}" dt="2022-02-01T05:52:56.070" v="985" actId="478"/>
          <ac:spMkLst>
            <pc:docMk/>
            <pc:sldMk cId="867783058" sldId="293"/>
            <ac:spMk id="2" creationId="{52791D22-AFA0-484D-BC90-576FAEC1C277}"/>
          </ac:spMkLst>
        </pc:spChg>
        <pc:spChg chg="del">
          <ac:chgData name="Валерия Абрамова" userId="fdeaf4c3-4bc4-4cd6-b847-bc349b977a9f" providerId="ADAL" clId="{86B9E1FD-0298-4782-856E-4F5D2E68B2F2}" dt="2022-02-01T05:52:54.629" v="984" actId="478"/>
          <ac:spMkLst>
            <pc:docMk/>
            <pc:sldMk cId="867783058" sldId="293"/>
            <ac:spMk id="3" creationId="{B9E50EE4-3580-46A9-ADA0-02A09018939C}"/>
          </ac:spMkLst>
        </pc:spChg>
        <pc:spChg chg="add del">
          <ac:chgData name="Валерия Абрамова" userId="fdeaf4c3-4bc4-4cd6-b847-bc349b977a9f" providerId="ADAL" clId="{86B9E1FD-0298-4782-856E-4F5D2E68B2F2}" dt="2022-02-01T05:54:09.572" v="1002" actId="26606"/>
          <ac:spMkLst>
            <pc:docMk/>
            <pc:sldMk cId="867783058" sldId="293"/>
            <ac:spMk id="77" creationId="{42A4FC2C-047E-45A5-965D-8E1E3BF09BC6}"/>
          </ac:spMkLst>
        </pc:spChg>
        <pc:picChg chg="add mod ord">
          <ac:chgData name="Валерия Абрамова" userId="fdeaf4c3-4bc4-4cd6-b847-bc349b977a9f" providerId="ADAL" clId="{86B9E1FD-0298-4782-856E-4F5D2E68B2F2}" dt="2022-02-01T05:54:09.572" v="1002" actId="26606"/>
          <ac:picMkLst>
            <pc:docMk/>
            <pc:sldMk cId="867783058" sldId="293"/>
            <ac:picMk id="5122" creationId="{0DE53B4A-3B29-4E65-A520-62848680D986}"/>
          </ac:picMkLst>
        </pc:picChg>
        <pc:picChg chg="add del">
          <ac:chgData name="Валерия Абрамова" userId="fdeaf4c3-4bc4-4cd6-b847-bc349b977a9f" providerId="ADAL" clId="{86B9E1FD-0298-4782-856E-4F5D2E68B2F2}" dt="2022-02-01T05:53:35.778" v="990" actId="478"/>
          <ac:picMkLst>
            <pc:docMk/>
            <pc:sldMk cId="867783058" sldId="293"/>
            <ac:picMk id="5124" creationId="{05C5C79B-E3E6-46CD-AFE2-4CE2994BBF33}"/>
          </ac:picMkLst>
        </pc:picChg>
        <pc:picChg chg="add mod ord">
          <ac:chgData name="Валерия Абрамова" userId="fdeaf4c3-4bc4-4cd6-b847-bc349b977a9f" providerId="ADAL" clId="{86B9E1FD-0298-4782-856E-4F5D2E68B2F2}" dt="2022-02-01T05:54:09.572" v="1002" actId="26606"/>
          <ac:picMkLst>
            <pc:docMk/>
            <pc:sldMk cId="867783058" sldId="293"/>
            <ac:picMk id="5126" creationId="{9B0AAB7F-5276-49F7-AC1C-221FC1B898EF}"/>
          </ac:picMkLst>
        </pc:picChg>
        <pc:picChg chg="add mod">
          <ac:chgData name="Валерия Абрамова" userId="fdeaf4c3-4bc4-4cd6-b847-bc349b977a9f" providerId="ADAL" clId="{86B9E1FD-0298-4782-856E-4F5D2E68B2F2}" dt="2022-02-01T05:54:18.787" v="1006" actId="1076"/>
          <ac:picMkLst>
            <pc:docMk/>
            <pc:sldMk cId="867783058" sldId="293"/>
            <ac:picMk id="5128" creationId="{073C7789-863F-49CF-9035-02DB833F5F00}"/>
          </ac:picMkLst>
        </pc:picChg>
        <pc:picChg chg="add del">
          <ac:chgData name="Валерия Абрамова" userId="fdeaf4c3-4bc4-4cd6-b847-bc349b977a9f" providerId="ADAL" clId="{86B9E1FD-0298-4782-856E-4F5D2E68B2F2}" dt="2022-02-01T05:54:32.306" v="1008" actId="478"/>
          <ac:picMkLst>
            <pc:docMk/>
            <pc:sldMk cId="867783058" sldId="293"/>
            <ac:picMk id="5130" creationId="{208EDB2E-6B32-4439-8ECE-3A6A3ABC3400}"/>
          </ac:picMkLst>
        </pc:picChg>
        <pc:picChg chg="add mod">
          <ac:chgData name="Валерия Абрамова" userId="fdeaf4c3-4bc4-4cd6-b847-bc349b977a9f" providerId="ADAL" clId="{86B9E1FD-0298-4782-856E-4F5D2E68B2F2}" dt="2022-02-01T05:54:48.989" v="1011" actId="1076"/>
          <ac:picMkLst>
            <pc:docMk/>
            <pc:sldMk cId="867783058" sldId="293"/>
            <ac:picMk id="5132" creationId="{21E446AD-3FC9-44C6-B18C-F32B17FEFC35}"/>
          </ac:picMkLst>
        </pc:picChg>
      </pc:sldChg>
      <pc:sldChg chg="addSp delSp modSp new mod">
        <pc:chgData name="Валерия Абрамова" userId="fdeaf4c3-4bc4-4cd6-b847-bc349b977a9f" providerId="ADAL" clId="{86B9E1FD-0298-4782-856E-4F5D2E68B2F2}" dt="2022-02-01T05:56:08.563" v="1028" actId="1076"/>
        <pc:sldMkLst>
          <pc:docMk/>
          <pc:sldMk cId="2300479925" sldId="294"/>
        </pc:sldMkLst>
        <pc:spChg chg="del">
          <ac:chgData name="Валерия Абрамова" userId="fdeaf4c3-4bc4-4cd6-b847-bc349b977a9f" providerId="ADAL" clId="{86B9E1FD-0298-4782-856E-4F5D2E68B2F2}" dt="2022-02-01T05:55:15.779" v="1014" actId="478"/>
          <ac:spMkLst>
            <pc:docMk/>
            <pc:sldMk cId="2300479925" sldId="294"/>
            <ac:spMk id="2" creationId="{B978D2A3-9303-4032-B4D1-826BE074C39B}"/>
          </ac:spMkLst>
        </pc:spChg>
        <pc:spChg chg="del">
          <ac:chgData name="Валерия Абрамова" userId="fdeaf4c3-4bc4-4cd6-b847-bc349b977a9f" providerId="ADAL" clId="{86B9E1FD-0298-4782-856E-4F5D2E68B2F2}" dt="2022-02-01T05:55:14.592" v="1013" actId="478"/>
          <ac:spMkLst>
            <pc:docMk/>
            <pc:sldMk cId="2300479925" sldId="294"/>
            <ac:spMk id="3" creationId="{E12E7D90-8F2A-4DEA-AE06-05CCD398FD34}"/>
          </ac:spMkLst>
        </pc:spChg>
        <pc:picChg chg="add mod">
          <ac:chgData name="Валерия Абрамова" userId="fdeaf4c3-4bc4-4cd6-b847-bc349b977a9f" providerId="ADAL" clId="{86B9E1FD-0298-4782-856E-4F5D2E68B2F2}" dt="2022-02-01T05:56:08.563" v="1028" actId="1076"/>
          <ac:picMkLst>
            <pc:docMk/>
            <pc:sldMk cId="2300479925" sldId="294"/>
            <ac:picMk id="6146" creationId="{9BE6B282-A2CF-4CA4-9737-4BCC8FA358D0}"/>
          </ac:picMkLst>
        </pc:picChg>
        <pc:picChg chg="add mod">
          <ac:chgData name="Валерия Абрамова" userId="fdeaf4c3-4bc4-4cd6-b847-bc349b977a9f" providerId="ADAL" clId="{86B9E1FD-0298-4782-856E-4F5D2E68B2F2}" dt="2022-02-01T05:56:07.365" v="1027" actId="1076"/>
          <ac:picMkLst>
            <pc:docMk/>
            <pc:sldMk cId="2300479925" sldId="294"/>
            <ac:picMk id="6148" creationId="{25E9BD6A-50DC-4290-B3A2-60F8F8E80CB8}"/>
          </ac:picMkLst>
        </pc:picChg>
      </pc:sldChg>
      <pc:sldMasterChg chg="setBg modSldLayout">
        <pc:chgData name="Валерия Абрамова" userId="fdeaf4c3-4bc4-4cd6-b847-bc349b977a9f" providerId="ADAL" clId="{86B9E1FD-0298-4782-856E-4F5D2E68B2F2}" dt="2022-02-01T05:25:24.532" v="459"/>
        <pc:sldMasterMkLst>
          <pc:docMk/>
          <pc:sldMasterMk cId="475438845" sldId="2147483648"/>
        </pc:sldMasterMkLst>
        <pc:sldLayoutChg chg="setBg">
          <pc:chgData name="Валерия Абрамова" userId="fdeaf4c3-4bc4-4cd6-b847-bc349b977a9f" providerId="ADAL" clId="{86B9E1FD-0298-4782-856E-4F5D2E68B2F2}" dt="2022-02-01T05:25:24.532" v="459"/>
          <pc:sldLayoutMkLst>
            <pc:docMk/>
            <pc:sldMasterMk cId="475438845" sldId="2147483648"/>
            <pc:sldLayoutMk cId="1331366408" sldId="2147483649"/>
          </pc:sldLayoutMkLst>
        </pc:sldLayoutChg>
        <pc:sldLayoutChg chg="setBg">
          <pc:chgData name="Валерия Абрамова" userId="fdeaf4c3-4bc4-4cd6-b847-bc349b977a9f" providerId="ADAL" clId="{86B9E1FD-0298-4782-856E-4F5D2E68B2F2}" dt="2022-02-01T05:25:24.532" v="459"/>
          <pc:sldLayoutMkLst>
            <pc:docMk/>
            <pc:sldMasterMk cId="475438845" sldId="2147483648"/>
            <pc:sldLayoutMk cId="2150516131" sldId="2147483650"/>
          </pc:sldLayoutMkLst>
        </pc:sldLayoutChg>
        <pc:sldLayoutChg chg="setBg">
          <pc:chgData name="Валерия Абрамова" userId="fdeaf4c3-4bc4-4cd6-b847-bc349b977a9f" providerId="ADAL" clId="{86B9E1FD-0298-4782-856E-4F5D2E68B2F2}" dt="2022-02-01T05:25:24.532" v="459"/>
          <pc:sldLayoutMkLst>
            <pc:docMk/>
            <pc:sldMasterMk cId="475438845" sldId="2147483648"/>
            <pc:sldLayoutMk cId="3559523102" sldId="2147483651"/>
          </pc:sldLayoutMkLst>
        </pc:sldLayoutChg>
        <pc:sldLayoutChg chg="setBg">
          <pc:chgData name="Валерия Абрамова" userId="fdeaf4c3-4bc4-4cd6-b847-bc349b977a9f" providerId="ADAL" clId="{86B9E1FD-0298-4782-856E-4F5D2E68B2F2}" dt="2022-02-01T05:25:24.532" v="459"/>
          <pc:sldLayoutMkLst>
            <pc:docMk/>
            <pc:sldMasterMk cId="475438845" sldId="2147483648"/>
            <pc:sldLayoutMk cId="3099378111" sldId="2147483652"/>
          </pc:sldLayoutMkLst>
        </pc:sldLayoutChg>
        <pc:sldLayoutChg chg="setBg">
          <pc:chgData name="Валерия Абрамова" userId="fdeaf4c3-4bc4-4cd6-b847-bc349b977a9f" providerId="ADAL" clId="{86B9E1FD-0298-4782-856E-4F5D2E68B2F2}" dt="2022-02-01T05:25:24.532" v="459"/>
          <pc:sldLayoutMkLst>
            <pc:docMk/>
            <pc:sldMasterMk cId="475438845" sldId="2147483648"/>
            <pc:sldLayoutMk cId="634650807" sldId="2147483653"/>
          </pc:sldLayoutMkLst>
        </pc:sldLayoutChg>
        <pc:sldLayoutChg chg="setBg">
          <pc:chgData name="Валерия Абрамова" userId="fdeaf4c3-4bc4-4cd6-b847-bc349b977a9f" providerId="ADAL" clId="{86B9E1FD-0298-4782-856E-4F5D2E68B2F2}" dt="2022-02-01T05:25:24.532" v="459"/>
          <pc:sldLayoutMkLst>
            <pc:docMk/>
            <pc:sldMasterMk cId="475438845" sldId="2147483648"/>
            <pc:sldLayoutMk cId="3779626528" sldId="2147483654"/>
          </pc:sldLayoutMkLst>
        </pc:sldLayoutChg>
        <pc:sldLayoutChg chg="setBg">
          <pc:chgData name="Валерия Абрамова" userId="fdeaf4c3-4bc4-4cd6-b847-bc349b977a9f" providerId="ADAL" clId="{86B9E1FD-0298-4782-856E-4F5D2E68B2F2}" dt="2022-02-01T05:25:24.532" v="459"/>
          <pc:sldLayoutMkLst>
            <pc:docMk/>
            <pc:sldMasterMk cId="475438845" sldId="2147483648"/>
            <pc:sldLayoutMk cId="2275437212" sldId="2147483655"/>
          </pc:sldLayoutMkLst>
        </pc:sldLayoutChg>
        <pc:sldLayoutChg chg="setBg">
          <pc:chgData name="Валерия Абрамова" userId="fdeaf4c3-4bc4-4cd6-b847-bc349b977a9f" providerId="ADAL" clId="{86B9E1FD-0298-4782-856E-4F5D2E68B2F2}" dt="2022-02-01T05:25:24.532" v="459"/>
          <pc:sldLayoutMkLst>
            <pc:docMk/>
            <pc:sldMasterMk cId="475438845" sldId="2147483648"/>
            <pc:sldLayoutMk cId="2631207625" sldId="2147483656"/>
          </pc:sldLayoutMkLst>
        </pc:sldLayoutChg>
        <pc:sldLayoutChg chg="setBg">
          <pc:chgData name="Валерия Абрамова" userId="fdeaf4c3-4bc4-4cd6-b847-bc349b977a9f" providerId="ADAL" clId="{86B9E1FD-0298-4782-856E-4F5D2E68B2F2}" dt="2022-02-01T05:25:24.532" v="459"/>
          <pc:sldLayoutMkLst>
            <pc:docMk/>
            <pc:sldMasterMk cId="475438845" sldId="2147483648"/>
            <pc:sldLayoutMk cId="1393731472" sldId="2147483657"/>
          </pc:sldLayoutMkLst>
        </pc:sldLayoutChg>
        <pc:sldLayoutChg chg="setBg">
          <pc:chgData name="Валерия Абрамова" userId="fdeaf4c3-4bc4-4cd6-b847-bc349b977a9f" providerId="ADAL" clId="{86B9E1FD-0298-4782-856E-4F5D2E68B2F2}" dt="2022-02-01T05:25:24.532" v="459"/>
          <pc:sldLayoutMkLst>
            <pc:docMk/>
            <pc:sldMasterMk cId="475438845" sldId="2147483648"/>
            <pc:sldLayoutMk cId="3091215569" sldId="2147483658"/>
          </pc:sldLayoutMkLst>
        </pc:sldLayoutChg>
        <pc:sldLayoutChg chg="setBg">
          <pc:chgData name="Валерия Абрамова" userId="fdeaf4c3-4bc4-4cd6-b847-bc349b977a9f" providerId="ADAL" clId="{86B9E1FD-0298-4782-856E-4F5D2E68B2F2}" dt="2022-02-01T05:25:24.532" v="459"/>
          <pc:sldLayoutMkLst>
            <pc:docMk/>
            <pc:sldMasterMk cId="475438845" sldId="2147483648"/>
            <pc:sldLayoutMk cId="1276509520" sldId="2147483659"/>
          </pc:sldLayoutMkLst>
        </pc:sldLayoutChg>
      </pc:sldMasterChg>
    </pc:docChg>
  </pc:docChgLst>
  <pc:docChgLst>
    <pc:chgData name="Валерия" userId="fdeaf4c3-4bc4-4cd6-b847-bc349b977a9f" providerId="ADAL" clId="{1756EE82-7508-49CC-847F-F66E160B5483}"/>
    <pc:docChg chg="undo custSel addSld delSld modSld sldOrd">
      <pc:chgData name="Валерия" userId="fdeaf4c3-4bc4-4cd6-b847-bc349b977a9f" providerId="ADAL" clId="{1756EE82-7508-49CC-847F-F66E160B5483}" dt="2020-12-03T06:38:53.171" v="443" actId="20577"/>
      <pc:docMkLst>
        <pc:docMk/>
      </pc:docMkLst>
      <pc:sldChg chg="del">
        <pc:chgData name="Валерия" userId="fdeaf4c3-4bc4-4cd6-b847-bc349b977a9f" providerId="ADAL" clId="{1756EE82-7508-49CC-847F-F66E160B5483}" dt="2020-12-02T16:58:50.501" v="0" actId="47"/>
        <pc:sldMkLst>
          <pc:docMk/>
          <pc:sldMk cId="134615321" sldId="258"/>
        </pc:sldMkLst>
      </pc:sldChg>
      <pc:sldChg chg="del">
        <pc:chgData name="Валерия" userId="fdeaf4c3-4bc4-4cd6-b847-bc349b977a9f" providerId="ADAL" clId="{1756EE82-7508-49CC-847F-F66E160B5483}" dt="2020-12-02T17:25:54.540" v="100" actId="47"/>
        <pc:sldMkLst>
          <pc:docMk/>
          <pc:sldMk cId="296984355" sldId="259"/>
        </pc:sldMkLst>
      </pc:sldChg>
      <pc:sldChg chg="del">
        <pc:chgData name="Валерия" userId="fdeaf4c3-4bc4-4cd6-b847-bc349b977a9f" providerId="ADAL" clId="{1756EE82-7508-49CC-847F-F66E160B5483}" dt="2020-12-02T17:25:55.728" v="101" actId="47"/>
        <pc:sldMkLst>
          <pc:docMk/>
          <pc:sldMk cId="514348230" sldId="260"/>
        </pc:sldMkLst>
      </pc:sldChg>
      <pc:sldChg chg="del">
        <pc:chgData name="Валерия" userId="fdeaf4c3-4bc4-4cd6-b847-bc349b977a9f" providerId="ADAL" clId="{1756EE82-7508-49CC-847F-F66E160B5483}" dt="2020-12-03T06:35:10.472" v="381" actId="47"/>
        <pc:sldMkLst>
          <pc:docMk/>
          <pc:sldMk cId="1172516760" sldId="261"/>
        </pc:sldMkLst>
      </pc:sldChg>
      <pc:sldChg chg="modAnim">
        <pc:chgData name="Валерия" userId="fdeaf4c3-4bc4-4cd6-b847-bc349b977a9f" providerId="ADAL" clId="{1756EE82-7508-49CC-847F-F66E160B5483}" dt="2020-12-02T17:26:51.492" v="134"/>
        <pc:sldMkLst>
          <pc:docMk/>
          <pc:sldMk cId="1830924144" sldId="263"/>
        </pc:sldMkLst>
      </pc:sldChg>
      <pc:sldChg chg="addSp delSp modSp mod ord modAnim">
        <pc:chgData name="Валерия" userId="fdeaf4c3-4bc4-4cd6-b847-bc349b977a9f" providerId="ADAL" clId="{1756EE82-7508-49CC-847F-F66E160B5483}" dt="2020-12-02T17:25:10.925" v="99" actId="1076"/>
        <pc:sldMkLst>
          <pc:docMk/>
          <pc:sldMk cId="4095118951" sldId="264"/>
        </pc:sldMkLst>
        <pc:spChg chg="del mod">
          <ac:chgData name="Валерия" userId="fdeaf4c3-4bc4-4cd6-b847-bc349b977a9f" providerId="ADAL" clId="{1756EE82-7508-49CC-847F-F66E160B5483}" dt="2020-12-02T17:21:50.009" v="19" actId="478"/>
          <ac:spMkLst>
            <pc:docMk/>
            <pc:sldMk cId="4095118951" sldId="264"/>
            <ac:spMk id="4" creationId="{B0703B47-37E6-4ABD-8280-D02650CD98FD}"/>
          </ac:spMkLst>
        </pc:spChg>
        <pc:spChg chg="mod">
          <ac:chgData name="Валерия" userId="fdeaf4c3-4bc4-4cd6-b847-bc349b977a9f" providerId="ADAL" clId="{1756EE82-7508-49CC-847F-F66E160B5483}" dt="2020-12-02T17:23:27.869" v="60" actId="1076"/>
          <ac:spMkLst>
            <pc:docMk/>
            <pc:sldMk cId="4095118951" sldId="264"/>
            <ac:spMk id="6" creationId="{D4A5C689-C7BC-4A66-8644-FA95D8B3BE1B}"/>
          </ac:spMkLst>
        </pc:spChg>
        <pc:spChg chg="add mod">
          <ac:chgData name="Валерия" userId="fdeaf4c3-4bc4-4cd6-b847-bc349b977a9f" providerId="ADAL" clId="{1756EE82-7508-49CC-847F-F66E160B5483}" dt="2020-12-02T17:23:36.900" v="62" actId="20577"/>
          <ac:spMkLst>
            <pc:docMk/>
            <pc:sldMk cId="4095118951" sldId="264"/>
            <ac:spMk id="11" creationId="{8DA406B2-7BEE-4563-8630-EA3EE9E25822}"/>
          </ac:spMkLst>
        </pc:spChg>
        <pc:spChg chg="add mod">
          <ac:chgData name="Валерия" userId="fdeaf4c3-4bc4-4cd6-b847-bc349b977a9f" providerId="ADAL" clId="{1756EE82-7508-49CC-847F-F66E160B5483}" dt="2020-12-02T17:24:01.277" v="76" actId="1076"/>
          <ac:spMkLst>
            <pc:docMk/>
            <pc:sldMk cId="4095118951" sldId="264"/>
            <ac:spMk id="12" creationId="{D93A8D66-675E-4CA9-9B16-A69CADDDFD3D}"/>
          </ac:spMkLst>
        </pc:spChg>
        <pc:picChg chg="mod">
          <ac:chgData name="Валерия" userId="fdeaf4c3-4bc4-4cd6-b847-bc349b977a9f" providerId="ADAL" clId="{1756EE82-7508-49CC-847F-F66E160B5483}" dt="2020-12-02T17:22:54.307" v="47" actId="1076"/>
          <ac:picMkLst>
            <pc:docMk/>
            <pc:sldMk cId="4095118951" sldId="264"/>
            <ac:picMk id="5" creationId="{D48C97FE-96F6-4C71-8BCC-F9214CC4C91E}"/>
          </ac:picMkLst>
        </pc:picChg>
        <pc:picChg chg="add mod">
          <ac:chgData name="Валерия" userId="fdeaf4c3-4bc4-4cd6-b847-bc349b977a9f" providerId="ADAL" clId="{1756EE82-7508-49CC-847F-F66E160B5483}" dt="2020-12-02T17:23:01.028" v="49" actId="1076"/>
          <ac:picMkLst>
            <pc:docMk/>
            <pc:sldMk cId="4095118951" sldId="264"/>
            <ac:picMk id="7" creationId="{08D9C50D-1A04-464A-BD48-886E4E816DF1}"/>
          </ac:picMkLst>
        </pc:picChg>
        <pc:picChg chg="add mod">
          <ac:chgData name="Валерия" userId="fdeaf4c3-4bc4-4cd6-b847-bc349b977a9f" providerId="ADAL" clId="{1756EE82-7508-49CC-847F-F66E160B5483}" dt="2020-12-02T17:25:10.925" v="99" actId="1076"/>
          <ac:picMkLst>
            <pc:docMk/>
            <pc:sldMk cId="4095118951" sldId="264"/>
            <ac:picMk id="8" creationId="{33DD6C44-5717-4492-97A3-08ED53A1D3E5}"/>
          </ac:picMkLst>
        </pc:picChg>
        <pc:picChg chg="add mod">
          <ac:chgData name="Валерия" userId="fdeaf4c3-4bc4-4cd6-b847-bc349b977a9f" providerId="ADAL" clId="{1756EE82-7508-49CC-847F-F66E160B5483}" dt="2020-12-02T17:23:16.341" v="59" actId="1076"/>
          <ac:picMkLst>
            <pc:docMk/>
            <pc:sldMk cId="4095118951" sldId="264"/>
            <ac:picMk id="9" creationId="{A076CBEF-C0E2-4D71-B21D-284DACC86E25}"/>
          </ac:picMkLst>
        </pc:picChg>
        <pc:picChg chg="add mod">
          <ac:chgData name="Валерия" userId="fdeaf4c3-4bc4-4cd6-b847-bc349b977a9f" providerId="ADAL" clId="{1756EE82-7508-49CC-847F-F66E160B5483}" dt="2020-12-02T17:25:06.772" v="97" actId="1076"/>
          <ac:picMkLst>
            <pc:docMk/>
            <pc:sldMk cId="4095118951" sldId="264"/>
            <ac:picMk id="10" creationId="{97B9A221-973D-458E-9D73-904C8C8AB5FE}"/>
          </ac:picMkLst>
        </pc:picChg>
        <pc:picChg chg="add mod">
          <ac:chgData name="Валерия" userId="fdeaf4c3-4bc4-4cd6-b847-bc349b977a9f" providerId="ADAL" clId="{1756EE82-7508-49CC-847F-F66E160B5483}" dt="2020-12-02T17:24:29.973" v="83" actId="1076"/>
          <ac:picMkLst>
            <pc:docMk/>
            <pc:sldMk cId="4095118951" sldId="264"/>
            <ac:picMk id="13" creationId="{BCA58BDB-BFF7-4F01-892E-EC66BFD0DCCF}"/>
          </ac:picMkLst>
        </pc:picChg>
      </pc:sldChg>
      <pc:sldChg chg="addSp delSp modSp new mod">
        <pc:chgData name="Валерия" userId="fdeaf4c3-4bc4-4cd6-b847-bc349b977a9f" providerId="ADAL" clId="{1756EE82-7508-49CC-847F-F66E160B5483}" dt="2020-12-02T17:33:03.923" v="203" actId="1076"/>
        <pc:sldMkLst>
          <pc:docMk/>
          <pc:sldMk cId="3687665665" sldId="265"/>
        </pc:sldMkLst>
        <pc:spChg chg="del">
          <ac:chgData name="Валерия" userId="fdeaf4c3-4bc4-4cd6-b847-bc349b977a9f" providerId="ADAL" clId="{1756EE82-7508-49CC-847F-F66E160B5483}" dt="2020-12-02T17:29:05.136" v="136" actId="478"/>
          <ac:spMkLst>
            <pc:docMk/>
            <pc:sldMk cId="3687665665" sldId="265"/>
            <ac:spMk id="2" creationId="{D856416C-D0C5-43C5-B59D-0F3974438F71}"/>
          </ac:spMkLst>
        </pc:spChg>
        <pc:spChg chg="del">
          <ac:chgData name="Валерия" userId="fdeaf4c3-4bc4-4cd6-b847-bc349b977a9f" providerId="ADAL" clId="{1756EE82-7508-49CC-847F-F66E160B5483}" dt="2020-12-02T17:29:06.510" v="137" actId="478"/>
          <ac:spMkLst>
            <pc:docMk/>
            <pc:sldMk cId="3687665665" sldId="265"/>
            <ac:spMk id="3" creationId="{F7B3D6FE-7588-40E5-84CF-194A0C007A6F}"/>
          </ac:spMkLst>
        </pc:spChg>
        <pc:spChg chg="add mod">
          <ac:chgData name="Валерия" userId="fdeaf4c3-4bc4-4cd6-b847-bc349b977a9f" providerId="ADAL" clId="{1756EE82-7508-49CC-847F-F66E160B5483}" dt="2020-12-02T17:33:03.923" v="203" actId="1076"/>
          <ac:spMkLst>
            <pc:docMk/>
            <pc:sldMk cId="3687665665" sldId="265"/>
            <ac:spMk id="4" creationId="{42E0F3F1-7C81-4C86-B375-D9C82B916E00}"/>
          </ac:spMkLst>
        </pc:spChg>
      </pc:sldChg>
      <pc:sldChg chg="addSp delSp modSp new mod">
        <pc:chgData name="Валерия" userId="fdeaf4c3-4bc4-4cd6-b847-bc349b977a9f" providerId="ADAL" clId="{1756EE82-7508-49CC-847F-F66E160B5483}" dt="2020-12-02T17:39:32.782" v="228" actId="20577"/>
        <pc:sldMkLst>
          <pc:docMk/>
          <pc:sldMk cId="2513607007" sldId="266"/>
        </pc:sldMkLst>
        <pc:spChg chg="del">
          <ac:chgData name="Валерия" userId="fdeaf4c3-4bc4-4cd6-b847-bc349b977a9f" providerId="ADAL" clId="{1756EE82-7508-49CC-847F-F66E160B5483}" dt="2020-12-02T17:38:56.627" v="205" actId="478"/>
          <ac:spMkLst>
            <pc:docMk/>
            <pc:sldMk cId="2513607007" sldId="266"/>
            <ac:spMk id="2" creationId="{2041CAD9-F52F-415C-9102-7C91DFBA6359}"/>
          </ac:spMkLst>
        </pc:spChg>
        <pc:spChg chg="del">
          <ac:chgData name="Валерия" userId="fdeaf4c3-4bc4-4cd6-b847-bc349b977a9f" providerId="ADAL" clId="{1756EE82-7508-49CC-847F-F66E160B5483}" dt="2020-12-02T17:38:58.778" v="206" actId="478"/>
          <ac:spMkLst>
            <pc:docMk/>
            <pc:sldMk cId="2513607007" sldId="266"/>
            <ac:spMk id="3" creationId="{E1E10A15-6EBA-4930-BB48-00A7CF336084}"/>
          </ac:spMkLst>
        </pc:spChg>
        <pc:spChg chg="add mod">
          <ac:chgData name="Валерия" userId="fdeaf4c3-4bc4-4cd6-b847-bc349b977a9f" providerId="ADAL" clId="{1756EE82-7508-49CC-847F-F66E160B5483}" dt="2020-12-02T17:39:32.782" v="228" actId="20577"/>
          <ac:spMkLst>
            <pc:docMk/>
            <pc:sldMk cId="2513607007" sldId="266"/>
            <ac:spMk id="4" creationId="{91ADD67F-27B7-43F2-92D2-6BD0657677CF}"/>
          </ac:spMkLst>
        </pc:spChg>
      </pc:sldChg>
      <pc:sldChg chg="addSp delSp modSp new del mod addAnim delAnim modAnim">
        <pc:chgData name="Валерия" userId="fdeaf4c3-4bc4-4cd6-b847-bc349b977a9f" providerId="ADAL" clId="{1756EE82-7508-49CC-847F-F66E160B5483}" dt="2020-12-03T06:35:09.209" v="380" actId="47"/>
        <pc:sldMkLst>
          <pc:docMk/>
          <pc:sldMk cId="3550365639" sldId="267"/>
        </pc:sldMkLst>
        <pc:spChg chg="del">
          <ac:chgData name="Валерия" userId="fdeaf4c3-4bc4-4cd6-b847-bc349b977a9f" providerId="ADAL" clId="{1756EE82-7508-49CC-847F-F66E160B5483}" dt="2020-12-03T01:45:56.116" v="230" actId="478"/>
          <ac:spMkLst>
            <pc:docMk/>
            <pc:sldMk cId="3550365639" sldId="267"/>
            <ac:spMk id="2" creationId="{4707CCFC-C34A-4AC5-A470-8B49B3BA9366}"/>
          </ac:spMkLst>
        </pc:spChg>
        <pc:spChg chg="add del mod">
          <ac:chgData name="Валерия" userId="fdeaf4c3-4bc4-4cd6-b847-bc349b977a9f" providerId="ADAL" clId="{1756EE82-7508-49CC-847F-F66E160B5483}" dt="2020-12-03T04:37:13.629" v="333" actId="478"/>
          <ac:spMkLst>
            <pc:docMk/>
            <pc:sldMk cId="3550365639" sldId="267"/>
            <ac:spMk id="2" creationId="{C68255B2-8F56-49E9-A7DC-22DA8BB31620}"/>
          </ac:spMkLst>
        </pc:spChg>
        <pc:spChg chg="del">
          <ac:chgData name="Валерия" userId="fdeaf4c3-4bc4-4cd6-b847-bc349b977a9f" providerId="ADAL" clId="{1756EE82-7508-49CC-847F-F66E160B5483}" dt="2020-12-03T01:45:58.827" v="231" actId="478"/>
          <ac:spMkLst>
            <pc:docMk/>
            <pc:sldMk cId="3550365639" sldId="267"/>
            <ac:spMk id="3" creationId="{3DD44D37-14B2-48F6-A9C7-83390E329CE4}"/>
          </ac:spMkLst>
        </pc:spChg>
        <pc:spChg chg="add mod">
          <ac:chgData name="Валерия" userId="fdeaf4c3-4bc4-4cd6-b847-bc349b977a9f" providerId="ADAL" clId="{1756EE82-7508-49CC-847F-F66E160B5483}" dt="2020-12-03T04:22:32.734" v="252" actId="571"/>
          <ac:spMkLst>
            <pc:docMk/>
            <pc:sldMk cId="3550365639" sldId="267"/>
            <ac:spMk id="6" creationId="{0673324C-9DCC-4A8F-B127-DB06A019490F}"/>
          </ac:spMkLst>
        </pc:spChg>
        <pc:spChg chg="add mod">
          <ac:chgData name="Валерия" userId="fdeaf4c3-4bc4-4cd6-b847-bc349b977a9f" providerId="ADAL" clId="{1756EE82-7508-49CC-847F-F66E160B5483}" dt="2020-12-03T04:22:38.203" v="254" actId="571"/>
          <ac:spMkLst>
            <pc:docMk/>
            <pc:sldMk cId="3550365639" sldId="267"/>
            <ac:spMk id="8" creationId="{4ADBC608-5E9C-4F05-A16F-1456B96DECD7}"/>
          </ac:spMkLst>
        </pc:spChg>
        <pc:spChg chg="add mod">
          <ac:chgData name="Валерия" userId="fdeaf4c3-4bc4-4cd6-b847-bc349b977a9f" providerId="ADAL" clId="{1756EE82-7508-49CC-847F-F66E160B5483}" dt="2020-12-03T04:37:46.173" v="338" actId="1076"/>
          <ac:spMkLst>
            <pc:docMk/>
            <pc:sldMk cId="3550365639" sldId="267"/>
            <ac:spMk id="9" creationId="{4138B817-7CD7-4527-BC17-8837A9ADEB33}"/>
          </ac:spMkLst>
        </pc:spChg>
        <pc:spChg chg="add mod ord">
          <ac:chgData name="Валерия" userId="fdeaf4c3-4bc4-4cd6-b847-bc349b977a9f" providerId="ADAL" clId="{1756EE82-7508-49CC-847F-F66E160B5483}" dt="2020-12-03T04:35:09.926" v="326" actId="167"/>
          <ac:spMkLst>
            <pc:docMk/>
            <pc:sldMk cId="3550365639" sldId="267"/>
            <ac:spMk id="10" creationId="{5F538771-5BD2-4792-8950-F8B1B6701BB1}"/>
          </ac:spMkLst>
        </pc:spChg>
        <pc:spChg chg="add mod">
          <ac:chgData name="Валерия" userId="fdeaf4c3-4bc4-4cd6-b847-bc349b977a9f" providerId="ADAL" clId="{1756EE82-7508-49CC-847F-F66E160B5483}" dt="2020-12-03T04:35:09.926" v="326" actId="167"/>
          <ac:spMkLst>
            <pc:docMk/>
            <pc:sldMk cId="3550365639" sldId="267"/>
            <ac:spMk id="11" creationId="{5032F8A9-483B-44CD-BF31-0FD152E2F048}"/>
          </ac:spMkLst>
        </pc:spChg>
        <pc:spChg chg="add mod">
          <ac:chgData name="Валерия" userId="fdeaf4c3-4bc4-4cd6-b847-bc349b977a9f" providerId="ADAL" clId="{1756EE82-7508-49CC-847F-F66E160B5483}" dt="2020-12-03T04:38:25.844" v="343" actId="167"/>
          <ac:spMkLst>
            <pc:docMk/>
            <pc:sldMk cId="3550365639" sldId="267"/>
            <ac:spMk id="13" creationId="{58D5DD25-C190-4910-8990-5210A1AF2A31}"/>
          </ac:spMkLst>
        </pc:spChg>
        <pc:spChg chg="add mod">
          <ac:chgData name="Валерия" userId="fdeaf4c3-4bc4-4cd6-b847-bc349b977a9f" providerId="ADAL" clId="{1756EE82-7508-49CC-847F-F66E160B5483}" dt="2020-12-03T04:38:25.844" v="343" actId="167"/>
          <ac:spMkLst>
            <pc:docMk/>
            <pc:sldMk cId="3550365639" sldId="267"/>
            <ac:spMk id="14" creationId="{D2108198-E18D-4451-B0D1-3803EE5EBBCB}"/>
          </ac:spMkLst>
        </pc:spChg>
        <pc:spChg chg="add mod">
          <ac:chgData name="Валерия" userId="fdeaf4c3-4bc4-4cd6-b847-bc349b977a9f" providerId="ADAL" clId="{1756EE82-7508-49CC-847F-F66E160B5483}" dt="2020-12-03T04:35:32.469" v="329" actId="167"/>
          <ac:spMkLst>
            <pc:docMk/>
            <pc:sldMk cId="3550365639" sldId="267"/>
            <ac:spMk id="16" creationId="{F32592D0-0EE7-4D49-A81A-CC729EE2F9CA}"/>
          </ac:spMkLst>
        </pc:spChg>
        <pc:spChg chg="add mod">
          <ac:chgData name="Валерия" userId="fdeaf4c3-4bc4-4cd6-b847-bc349b977a9f" providerId="ADAL" clId="{1756EE82-7508-49CC-847F-F66E160B5483}" dt="2020-12-03T04:35:32.469" v="329" actId="167"/>
          <ac:spMkLst>
            <pc:docMk/>
            <pc:sldMk cId="3550365639" sldId="267"/>
            <ac:spMk id="17" creationId="{CA8FC068-C7F6-4F81-9408-4EBB344FF6ED}"/>
          </ac:spMkLst>
        </pc:spChg>
        <pc:spChg chg="add mod ord">
          <ac:chgData name="Валерия" userId="fdeaf4c3-4bc4-4cd6-b847-bc349b977a9f" providerId="ADAL" clId="{1756EE82-7508-49CC-847F-F66E160B5483}" dt="2020-12-03T04:41:25.317" v="367" actId="1076"/>
          <ac:spMkLst>
            <pc:docMk/>
            <pc:sldMk cId="3550365639" sldId="267"/>
            <ac:spMk id="23" creationId="{48C177FE-7A13-43D8-840C-408D2F720635}"/>
          </ac:spMkLst>
        </pc:spChg>
        <pc:spChg chg="add mod ord">
          <ac:chgData name="Валерия" userId="fdeaf4c3-4bc4-4cd6-b847-bc349b977a9f" providerId="ADAL" clId="{1756EE82-7508-49CC-847F-F66E160B5483}" dt="2020-12-03T04:41:25.317" v="367" actId="1076"/>
          <ac:spMkLst>
            <pc:docMk/>
            <pc:sldMk cId="3550365639" sldId="267"/>
            <ac:spMk id="24" creationId="{C96621C6-472C-4A4E-A5E6-410FE205F8D7}"/>
          </ac:spMkLst>
        </pc:spChg>
        <pc:picChg chg="add mod">
          <ac:chgData name="Валерия" userId="fdeaf4c3-4bc4-4cd6-b847-bc349b977a9f" providerId="ADAL" clId="{1756EE82-7508-49CC-847F-F66E160B5483}" dt="2020-12-03T04:37:46.173" v="338" actId="1076"/>
          <ac:picMkLst>
            <pc:docMk/>
            <pc:sldMk cId="3550365639" sldId="267"/>
            <ac:picMk id="3" creationId="{9ED2520E-67F6-4143-8DE1-227906A8E9B6}"/>
          </ac:picMkLst>
        </pc:picChg>
        <pc:picChg chg="add mod">
          <ac:chgData name="Валерия" userId="fdeaf4c3-4bc4-4cd6-b847-bc349b977a9f" providerId="ADAL" clId="{1756EE82-7508-49CC-847F-F66E160B5483}" dt="2020-12-03T04:22:32.734" v="252" actId="571"/>
          <ac:picMkLst>
            <pc:docMk/>
            <pc:sldMk cId="3550365639" sldId="267"/>
            <ac:picMk id="5" creationId="{B67BB90B-1BC1-4F24-BE9C-1F09B3EFFDB8}"/>
          </ac:picMkLst>
        </pc:picChg>
        <pc:picChg chg="add mod">
          <ac:chgData name="Валерия" userId="fdeaf4c3-4bc4-4cd6-b847-bc349b977a9f" providerId="ADAL" clId="{1756EE82-7508-49CC-847F-F66E160B5483}" dt="2020-12-03T04:22:38.203" v="254" actId="571"/>
          <ac:picMkLst>
            <pc:docMk/>
            <pc:sldMk cId="3550365639" sldId="267"/>
            <ac:picMk id="7" creationId="{0B64EF8E-F7D2-4BEE-AC4E-505DF907EDE8}"/>
          </ac:picMkLst>
        </pc:picChg>
        <pc:picChg chg="add del mod">
          <ac:chgData name="Валерия" userId="fdeaf4c3-4bc4-4cd6-b847-bc349b977a9f" providerId="ADAL" clId="{1756EE82-7508-49CC-847F-F66E160B5483}" dt="2020-12-03T04:32:45.648" v="304" actId="478"/>
          <ac:picMkLst>
            <pc:docMk/>
            <pc:sldMk cId="3550365639" sldId="267"/>
            <ac:picMk id="12" creationId="{1DA3E5D3-D560-45EF-95F1-3BE1669BF9A6}"/>
          </ac:picMkLst>
        </pc:picChg>
        <pc:picChg chg="add del mod">
          <ac:chgData name="Валерия" userId="fdeaf4c3-4bc4-4cd6-b847-bc349b977a9f" providerId="ADAL" clId="{1756EE82-7508-49CC-847F-F66E160B5483}" dt="2020-12-03T04:31:09.174" v="297" actId="478"/>
          <ac:picMkLst>
            <pc:docMk/>
            <pc:sldMk cId="3550365639" sldId="267"/>
            <ac:picMk id="15" creationId="{2F37B4FB-326C-4ACD-89AE-FF8A83D54A0C}"/>
          </ac:picMkLst>
        </pc:picChg>
        <pc:picChg chg="add del mod">
          <ac:chgData name="Валерия" userId="fdeaf4c3-4bc4-4cd6-b847-bc349b977a9f" providerId="ADAL" clId="{1756EE82-7508-49CC-847F-F66E160B5483}" dt="2020-12-03T04:30:27.238" v="287" actId="478"/>
          <ac:picMkLst>
            <pc:docMk/>
            <pc:sldMk cId="3550365639" sldId="267"/>
            <ac:picMk id="18" creationId="{E6FAEBCD-5D4F-406D-B586-77DAD325DF80}"/>
          </ac:picMkLst>
        </pc:picChg>
        <pc:picChg chg="add del mod">
          <ac:chgData name="Валерия" userId="fdeaf4c3-4bc4-4cd6-b847-bc349b977a9f" providerId="ADAL" clId="{1756EE82-7508-49CC-847F-F66E160B5483}" dt="2020-12-03T04:37:11.580" v="332" actId="478"/>
          <ac:picMkLst>
            <pc:docMk/>
            <pc:sldMk cId="3550365639" sldId="267"/>
            <ac:picMk id="1026" creationId="{1BD54039-0727-4A78-A74D-0F678C3AE4EE}"/>
          </ac:picMkLst>
        </pc:picChg>
        <pc:picChg chg="add mod">
          <ac:chgData name="Валерия" userId="fdeaf4c3-4bc4-4cd6-b847-bc349b977a9f" providerId="ADAL" clId="{1756EE82-7508-49CC-847F-F66E160B5483}" dt="2020-12-03T04:35:32.469" v="329" actId="167"/>
          <ac:picMkLst>
            <pc:docMk/>
            <pc:sldMk cId="3550365639" sldId="267"/>
            <ac:picMk id="1028" creationId="{33F8AE95-8CE7-4E0D-B956-C1245A15183D}"/>
          </ac:picMkLst>
        </pc:picChg>
        <pc:picChg chg="add mod">
          <ac:chgData name="Валерия" userId="fdeaf4c3-4bc4-4cd6-b847-bc349b977a9f" providerId="ADAL" clId="{1756EE82-7508-49CC-847F-F66E160B5483}" dt="2020-12-03T04:38:25.844" v="343" actId="167"/>
          <ac:picMkLst>
            <pc:docMk/>
            <pc:sldMk cId="3550365639" sldId="267"/>
            <ac:picMk id="1030" creationId="{073A17EB-3D12-4AD2-8E7D-AC2AB7189221}"/>
          </ac:picMkLst>
        </pc:picChg>
        <pc:picChg chg="add del mod">
          <ac:chgData name="Валерия" userId="fdeaf4c3-4bc4-4cd6-b847-bc349b977a9f" providerId="ADAL" clId="{1756EE82-7508-49CC-847F-F66E160B5483}" dt="2020-12-03T04:39:12.147" v="344" actId="478"/>
          <ac:picMkLst>
            <pc:docMk/>
            <pc:sldMk cId="3550365639" sldId="267"/>
            <ac:picMk id="1032" creationId="{CE572715-5181-4518-A2B1-CCB64C1C53E2}"/>
          </ac:picMkLst>
        </pc:picChg>
        <pc:picChg chg="add mod">
          <ac:chgData name="Валерия" userId="fdeaf4c3-4bc4-4cd6-b847-bc349b977a9f" providerId="ADAL" clId="{1756EE82-7508-49CC-847F-F66E160B5483}" dt="2020-12-03T04:41:47.005" v="370" actId="1076"/>
          <ac:picMkLst>
            <pc:docMk/>
            <pc:sldMk cId="3550365639" sldId="267"/>
            <ac:picMk id="1034" creationId="{F13088B5-79C5-4C63-A33F-5EE3F86BD21D}"/>
          </ac:picMkLst>
        </pc:picChg>
      </pc:sldChg>
      <pc:sldChg chg="addSp delSp modSp add mod ord modAnim">
        <pc:chgData name="Валерия" userId="fdeaf4c3-4bc4-4cd6-b847-bc349b977a9f" providerId="ADAL" clId="{1756EE82-7508-49CC-847F-F66E160B5483}" dt="2020-12-03T06:38:53.171" v="443" actId="20577"/>
        <pc:sldMkLst>
          <pc:docMk/>
          <pc:sldMk cId="3871014484" sldId="268"/>
        </pc:sldMkLst>
        <pc:spChg chg="mod">
          <ac:chgData name="Валерия" userId="fdeaf4c3-4bc4-4cd6-b847-bc349b977a9f" providerId="ADAL" clId="{1756EE82-7508-49CC-847F-F66E160B5483}" dt="2020-12-03T06:38:03.176" v="432" actId="1076"/>
          <ac:spMkLst>
            <pc:docMk/>
            <pc:sldMk cId="3871014484" sldId="268"/>
            <ac:spMk id="2" creationId="{C68255B2-8F56-49E9-A7DC-22DA8BB31620}"/>
          </ac:spMkLst>
        </pc:spChg>
        <pc:spChg chg="del">
          <ac:chgData name="Валерия" userId="fdeaf4c3-4bc4-4cd6-b847-bc349b977a9f" providerId="ADAL" clId="{1756EE82-7508-49CC-847F-F66E160B5483}" dt="2020-12-03T04:28:11.849" v="278" actId="478"/>
          <ac:spMkLst>
            <pc:docMk/>
            <pc:sldMk cId="3871014484" sldId="268"/>
            <ac:spMk id="9" creationId="{4138B817-7CD7-4527-BC17-8837A9ADEB33}"/>
          </ac:spMkLst>
        </pc:spChg>
        <pc:spChg chg="del mod">
          <ac:chgData name="Валерия" userId="fdeaf4c3-4bc4-4cd6-b847-bc349b977a9f" providerId="ADAL" clId="{1756EE82-7508-49CC-847F-F66E160B5483}" dt="2020-12-03T06:37:30.387" v="420" actId="478"/>
          <ac:spMkLst>
            <pc:docMk/>
            <pc:sldMk cId="3871014484" sldId="268"/>
            <ac:spMk id="10" creationId="{5F538771-5BD2-4792-8950-F8B1B6701BB1}"/>
          </ac:spMkLst>
        </pc:spChg>
        <pc:spChg chg="del">
          <ac:chgData name="Валерия" userId="fdeaf4c3-4bc4-4cd6-b847-bc349b977a9f" providerId="ADAL" clId="{1756EE82-7508-49CC-847F-F66E160B5483}" dt="2020-12-03T06:37:33.015" v="424" actId="478"/>
          <ac:spMkLst>
            <pc:docMk/>
            <pc:sldMk cId="3871014484" sldId="268"/>
            <ac:spMk id="11" creationId="{5032F8A9-483B-44CD-BF31-0FD152E2F048}"/>
          </ac:spMkLst>
        </pc:spChg>
        <pc:spChg chg="del">
          <ac:chgData name="Валерия" userId="fdeaf4c3-4bc4-4cd6-b847-bc349b977a9f" providerId="ADAL" clId="{1756EE82-7508-49CC-847F-F66E160B5483}" dt="2020-12-03T06:37:28.473" v="416" actId="478"/>
          <ac:spMkLst>
            <pc:docMk/>
            <pc:sldMk cId="3871014484" sldId="268"/>
            <ac:spMk id="13" creationId="{58D5DD25-C190-4910-8990-5210A1AF2A31}"/>
          </ac:spMkLst>
        </pc:spChg>
        <pc:spChg chg="del">
          <ac:chgData name="Валерия" userId="fdeaf4c3-4bc4-4cd6-b847-bc349b977a9f" providerId="ADAL" clId="{1756EE82-7508-49CC-847F-F66E160B5483}" dt="2020-12-03T06:37:32.563" v="423" actId="478"/>
          <ac:spMkLst>
            <pc:docMk/>
            <pc:sldMk cId="3871014484" sldId="268"/>
            <ac:spMk id="14" creationId="{D2108198-E18D-4451-B0D1-3803EE5EBBCB}"/>
          </ac:spMkLst>
        </pc:spChg>
        <pc:spChg chg="del">
          <ac:chgData name="Валерия" userId="fdeaf4c3-4bc4-4cd6-b847-bc349b977a9f" providerId="ADAL" clId="{1756EE82-7508-49CC-847F-F66E160B5483}" dt="2020-12-03T06:37:29.475" v="417" actId="478"/>
          <ac:spMkLst>
            <pc:docMk/>
            <pc:sldMk cId="3871014484" sldId="268"/>
            <ac:spMk id="16" creationId="{F32592D0-0EE7-4D49-A81A-CC729EE2F9CA}"/>
          </ac:spMkLst>
        </pc:spChg>
        <pc:spChg chg="del">
          <ac:chgData name="Валерия" userId="fdeaf4c3-4bc4-4cd6-b847-bc349b977a9f" providerId="ADAL" clId="{1756EE82-7508-49CC-847F-F66E160B5483}" dt="2020-12-03T06:37:31.159" v="421" actId="478"/>
          <ac:spMkLst>
            <pc:docMk/>
            <pc:sldMk cId="3871014484" sldId="268"/>
            <ac:spMk id="17" creationId="{CA8FC068-C7F6-4F81-9408-4EBB344FF6ED}"/>
          </ac:spMkLst>
        </pc:spChg>
        <pc:spChg chg="add mod">
          <ac:chgData name="Валерия" userId="fdeaf4c3-4bc4-4cd6-b847-bc349b977a9f" providerId="ADAL" clId="{1756EE82-7508-49CC-847F-F66E160B5483}" dt="2020-12-03T06:38:09.480" v="433" actId="1076"/>
          <ac:spMkLst>
            <pc:docMk/>
            <pc:sldMk cId="3871014484" sldId="268"/>
            <ac:spMk id="20" creationId="{E2153D85-02FD-4377-93B2-5F0586C17900}"/>
          </ac:spMkLst>
        </pc:spChg>
        <pc:spChg chg="add mod">
          <ac:chgData name="Валерия" userId="fdeaf4c3-4bc4-4cd6-b847-bc349b977a9f" providerId="ADAL" clId="{1756EE82-7508-49CC-847F-F66E160B5483}" dt="2020-12-03T06:38:30.324" v="438" actId="20577"/>
          <ac:spMkLst>
            <pc:docMk/>
            <pc:sldMk cId="3871014484" sldId="268"/>
            <ac:spMk id="22" creationId="{8FAF7857-5FF2-4C7D-B16E-3D480886519D}"/>
          </ac:spMkLst>
        </pc:spChg>
        <pc:spChg chg="add mod">
          <ac:chgData name="Валерия" userId="fdeaf4c3-4bc4-4cd6-b847-bc349b977a9f" providerId="ADAL" clId="{1756EE82-7508-49CC-847F-F66E160B5483}" dt="2020-12-03T06:38:44.215" v="441" actId="1076"/>
          <ac:spMkLst>
            <pc:docMk/>
            <pc:sldMk cId="3871014484" sldId="268"/>
            <ac:spMk id="24" creationId="{D0D48FA3-2DE8-4282-8738-862F6DC135CA}"/>
          </ac:spMkLst>
        </pc:spChg>
        <pc:spChg chg="add mod">
          <ac:chgData name="Валерия" userId="fdeaf4c3-4bc4-4cd6-b847-bc349b977a9f" providerId="ADAL" clId="{1756EE82-7508-49CC-847F-F66E160B5483}" dt="2020-12-03T06:38:53.171" v="443" actId="20577"/>
          <ac:spMkLst>
            <pc:docMk/>
            <pc:sldMk cId="3871014484" sldId="268"/>
            <ac:spMk id="26" creationId="{29FE3A6A-DEA7-4971-8EEA-D3202F305544}"/>
          </ac:spMkLst>
        </pc:spChg>
        <pc:picChg chg="del">
          <ac:chgData name="Валерия" userId="fdeaf4c3-4bc4-4cd6-b847-bc349b977a9f" providerId="ADAL" clId="{1756EE82-7508-49CC-847F-F66E160B5483}" dt="2020-12-03T04:28:10.094" v="277" actId="478"/>
          <ac:picMkLst>
            <pc:docMk/>
            <pc:sldMk cId="3871014484" sldId="268"/>
            <ac:picMk id="3" creationId="{9ED2520E-67F6-4143-8DE1-227906A8E9B6}"/>
          </ac:picMkLst>
        </pc:picChg>
        <pc:picChg chg="del">
          <ac:chgData name="Валерия" userId="fdeaf4c3-4bc4-4cd6-b847-bc349b977a9f" providerId="ADAL" clId="{1756EE82-7508-49CC-847F-F66E160B5483}" dt="2020-12-03T06:37:33.925" v="425" actId="478"/>
          <ac:picMkLst>
            <pc:docMk/>
            <pc:sldMk cId="3871014484" sldId="268"/>
            <ac:picMk id="12" creationId="{1DA3E5D3-D560-45EF-95F1-3BE1669BF9A6}"/>
          </ac:picMkLst>
        </pc:picChg>
        <pc:picChg chg="del">
          <ac:chgData name="Валерия" userId="fdeaf4c3-4bc4-4cd6-b847-bc349b977a9f" providerId="ADAL" clId="{1756EE82-7508-49CC-847F-F66E160B5483}" dt="2020-12-03T06:37:32.056" v="422" actId="478"/>
          <ac:picMkLst>
            <pc:docMk/>
            <pc:sldMk cId="3871014484" sldId="268"/>
            <ac:picMk id="15" creationId="{2F37B4FB-326C-4ACD-89AE-FF8A83D54A0C}"/>
          </ac:picMkLst>
        </pc:picChg>
        <pc:picChg chg="del mod">
          <ac:chgData name="Валерия" userId="fdeaf4c3-4bc4-4cd6-b847-bc349b977a9f" providerId="ADAL" clId="{1756EE82-7508-49CC-847F-F66E160B5483}" dt="2020-12-03T06:37:27.619" v="415" actId="478"/>
          <ac:picMkLst>
            <pc:docMk/>
            <pc:sldMk cId="3871014484" sldId="268"/>
            <ac:picMk id="18" creationId="{E6FAEBCD-5D4F-406D-B586-77DAD325DF80}"/>
          </ac:picMkLst>
        </pc:picChg>
        <pc:picChg chg="add mod">
          <ac:chgData name="Валерия" userId="fdeaf4c3-4bc4-4cd6-b847-bc349b977a9f" providerId="ADAL" clId="{1756EE82-7508-49CC-847F-F66E160B5483}" dt="2020-12-03T06:38:14.504" v="435" actId="1076"/>
          <ac:picMkLst>
            <pc:docMk/>
            <pc:sldMk cId="3871014484" sldId="268"/>
            <ac:picMk id="19" creationId="{D8D2099E-518E-40C8-B051-6297E2D03389}"/>
          </ac:picMkLst>
        </pc:picChg>
        <pc:picChg chg="add mod">
          <ac:chgData name="Валерия" userId="fdeaf4c3-4bc4-4cd6-b847-bc349b977a9f" providerId="ADAL" clId="{1756EE82-7508-49CC-847F-F66E160B5483}" dt="2020-12-03T06:38:18.079" v="436" actId="571"/>
          <ac:picMkLst>
            <pc:docMk/>
            <pc:sldMk cId="3871014484" sldId="268"/>
            <ac:picMk id="21" creationId="{A0F7DEE9-7DB1-4E26-9337-48E025528AC1}"/>
          </ac:picMkLst>
        </pc:picChg>
        <pc:picChg chg="add mod">
          <ac:chgData name="Валерия" userId="fdeaf4c3-4bc4-4cd6-b847-bc349b977a9f" providerId="ADAL" clId="{1756EE82-7508-49CC-847F-F66E160B5483}" dt="2020-12-03T06:38:36.823" v="439" actId="571"/>
          <ac:picMkLst>
            <pc:docMk/>
            <pc:sldMk cId="3871014484" sldId="268"/>
            <ac:picMk id="23" creationId="{20B22213-AC5E-48ED-AF21-B62EBAF66A20}"/>
          </ac:picMkLst>
        </pc:picChg>
        <pc:picChg chg="add mod">
          <ac:chgData name="Валерия" userId="fdeaf4c3-4bc4-4cd6-b847-bc349b977a9f" providerId="ADAL" clId="{1756EE82-7508-49CC-847F-F66E160B5483}" dt="2020-12-03T06:38:50.327" v="442" actId="571"/>
          <ac:picMkLst>
            <pc:docMk/>
            <pc:sldMk cId="3871014484" sldId="268"/>
            <ac:picMk id="25" creationId="{30B02109-7FDE-4DB6-BDA2-784C86097E3D}"/>
          </ac:picMkLst>
        </pc:picChg>
        <pc:picChg chg="mod">
          <ac:chgData name="Валерия" userId="fdeaf4c3-4bc4-4cd6-b847-bc349b977a9f" providerId="ADAL" clId="{1756EE82-7508-49CC-847F-F66E160B5483}" dt="2020-12-03T06:37:59.143" v="431" actId="14100"/>
          <ac:picMkLst>
            <pc:docMk/>
            <pc:sldMk cId="3871014484" sldId="268"/>
            <ac:picMk id="1026" creationId="{1BD54039-0727-4A78-A74D-0F678C3AE4EE}"/>
          </ac:picMkLst>
        </pc:picChg>
      </pc:sldChg>
      <pc:sldChg chg="add del">
        <pc:chgData name="Валерия" userId="fdeaf4c3-4bc4-4cd6-b847-bc349b977a9f" providerId="ADAL" clId="{1756EE82-7508-49CC-847F-F66E160B5483}" dt="2020-12-03T06:36:57.730" v="393" actId="47"/>
        <pc:sldMkLst>
          <pc:docMk/>
          <pc:sldMk cId="1641122605" sldId="269"/>
        </pc:sldMkLst>
      </pc:sldChg>
      <pc:sldChg chg="add del">
        <pc:chgData name="Валерия" userId="fdeaf4c3-4bc4-4cd6-b847-bc349b977a9f" providerId="ADAL" clId="{1756EE82-7508-49CC-847F-F66E160B5483}" dt="2020-12-03T04:38:15.728" v="342" actId="47"/>
        <pc:sldMkLst>
          <pc:docMk/>
          <pc:sldMk cId="2712635109" sldId="269"/>
        </pc:sldMkLst>
      </pc:sldChg>
      <pc:sldChg chg="add del">
        <pc:chgData name="Валерия" userId="fdeaf4c3-4bc4-4cd6-b847-bc349b977a9f" providerId="ADAL" clId="{1756EE82-7508-49CC-847F-F66E160B5483}" dt="2020-12-03T06:36:59.045" v="394" actId="47"/>
        <pc:sldMkLst>
          <pc:docMk/>
          <pc:sldMk cId="565202178" sldId="270"/>
        </pc:sldMkLst>
      </pc:sldChg>
      <pc:sldChg chg="add del">
        <pc:chgData name="Валерия" userId="fdeaf4c3-4bc4-4cd6-b847-bc349b977a9f" providerId="ADAL" clId="{1756EE82-7508-49CC-847F-F66E160B5483}" dt="2020-12-03T04:30:30.285" v="289"/>
        <pc:sldMkLst>
          <pc:docMk/>
          <pc:sldMk cId="2517654710" sldId="270"/>
        </pc:sldMkLst>
      </pc:sldChg>
      <pc:sldChg chg="add del">
        <pc:chgData name="Валерия" userId="fdeaf4c3-4bc4-4cd6-b847-bc349b977a9f" providerId="ADAL" clId="{1756EE82-7508-49CC-847F-F66E160B5483}" dt="2020-12-03T06:37:03.034" v="398" actId="47"/>
        <pc:sldMkLst>
          <pc:docMk/>
          <pc:sldMk cId="1141867707" sldId="271"/>
        </pc:sldMkLst>
      </pc:sldChg>
      <pc:sldChg chg="add del">
        <pc:chgData name="Валерия" userId="fdeaf4c3-4bc4-4cd6-b847-bc349b977a9f" providerId="ADAL" clId="{1756EE82-7508-49CC-847F-F66E160B5483}" dt="2020-12-03T06:37:02.372" v="397" actId="47"/>
        <pc:sldMkLst>
          <pc:docMk/>
          <pc:sldMk cId="370086275" sldId="272"/>
        </pc:sldMkLst>
      </pc:sldChg>
      <pc:sldChg chg="add del">
        <pc:chgData name="Валерия" userId="fdeaf4c3-4bc4-4cd6-b847-bc349b977a9f" providerId="ADAL" clId="{1756EE82-7508-49CC-847F-F66E160B5483}" dt="2020-12-03T06:37:01.767" v="396" actId="47"/>
        <pc:sldMkLst>
          <pc:docMk/>
          <pc:sldMk cId="2798524029" sldId="273"/>
        </pc:sldMkLst>
      </pc:sldChg>
      <pc:sldChg chg="add del">
        <pc:chgData name="Валерия" userId="fdeaf4c3-4bc4-4cd6-b847-bc349b977a9f" providerId="ADAL" clId="{1756EE82-7508-49CC-847F-F66E160B5483}" dt="2020-12-03T06:37:01.059" v="395" actId="47"/>
        <pc:sldMkLst>
          <pc:docMk/>
          <pc:sldMk cId="1328379643" sldId="274"/>
        </pc:sldMkLst>
      </pc:sldChg>
    </pc:docChg>
  </pc:docChgLst>
  <pc:docChgLst>
    <pc:chgData name="Валерия Абрамова" userId="fdeaf4c3-4bc4-4cd6-b847-bc349b977a9f" providerId="ADAL" clId="{18E36408-459C-40F3-97FC-9E80D09AA848}"/>
    <pc:docChg chg="undo custSel addSld delSld modSld">
      <pc:chgData name="Валерия Абрамова" userId="fdeaf4c3-4bc4-4cd6-b847-bc349b977a9f" providerId="ADAL" clId="{18E36408-459C-40F3-97FC-9E80D09AA848}" dt="2021-12-14T06:43:55.256" v="826" actId="478"/>
      <pc:docMkLst>
        <pc:docMk/>
      </pc:docMkLst>
      <pc:sldChg chg="addSp delSp modSp mod">
        <pc:chgData name="Валерия Абрамова" userId="fdeaf4c3-4bc4-4cd6-b847-bc349b977a9f" providerId="ADAL" clId="{18E36408-459C-40F3-97FC-9E80D09AA848}" dt="2021-12-14T05:52:54.475" v="349" actId="1076"/>
        <pc:sldMkLst>
          <pc:docMk/>
          <pc:sldMk cId="3603399946" sldId="269"/>
        </pc:sldMkLst>
        <pc:spChg chg="add mod">
          <ac:chgData name="Валерия Абрамова" userId="fdeaf4c3-4bc4-4cd6-b847-bc349b977a9f" providerId="ADAL" clId="{18E36408-459C-40F3-97FC-9E80D09AA848}" dt="2021-12-14T05:52:54.475" v="349" actId="1076"/>
          <ac:spMkLst>
            <pc:docMk/>
            <pc:sldMk cId="3603399946" sldId="269"/>
            <ac:spMk id="7" creationId="{075D8DAF-BB1D-4710-BB41-F219DA8E6CE5}"/>
          </ac:spMkLst>
        </pc:spChg>
        <pc:picChg chg="add mod">
          <ac:chgData name="Валерия Абрамова" userId="fdeaf4c3-4bc4-4cd6-b847-bc349b977a9f" providerId="ADAL" clId="{18E36408-459C-40F3-97FC-9E80D09AA848}" dt="2021-12-14T05:52:41.884" v="342" actId="1076"/>
          <ac:picMkLst>
            <pc:docMk/>
            <pc:sldMk cId="3603399946" sldId="269"/>
            <ac:picMk id="2" creationId="{54DA2C04-55B8-4263-9190-E5B4B4873FE9}"/>
          </ac:picMkLst>
        </pc:picChg>
        <pc:picChg chg="del">
          <ac:chgData name="Валерия Абрамова" userId="fdeaf4c3-4bc4-4cd6-b847-bc349b977a9f" providerId="ADAL" clId="{18E36408-459C-40F3-97FC-9E80D09AA848}" dt="2021-12-14T05:51:48.305" v="327" actId="478"/>
          <ac:picMkLst>
            <pc:docMk/>
            <pc:sldMk cId="3603399946" sldId="269"/>
            <ac:picMk id="4" creationId="{A71EE97D-7EC4-4076-AC14-986B72C48AEF}"/>
          </ac:picMkLst>
        </pc:picChg>
        <pc:picChg chg="del">
          <ac:chgData name="Валерия Абрамова" userId="fdeaf4c3-4bc4-4cd6-b847-bc349b977a9f" providerId="ADAL" clId="{18E36408-459C-40F3-97FC-9E80D09AA848}" dt="2021-12-14T05:51:49.714" v="328" actId="478"/>
          <ac:picMkLst>
            <pc:docMk/>
            <pc:sldMk cId="3603399946" sldId="269"/>
            <ac:picMk id="5" creationId="{42B09CF7-B347-407E-8E51-EFC09989A6BF}"/>
          </ac:picMkLst>
        </pc:picChg>
      </pc:sldChg>
      <pc:sldChg chg="addSp delSp modSp mod modAnim">
        <pc:chgData name="Валерия Абрамова" userId="fdeaf4c3-4bc4-4cd6-b847-bc349b977a9f" providerId="ADAL" clId="{18E36408-459C-40F3-97FC-9E80D09AA848}" dt="2021-12-14T05:44:54.789" v="88"/>
        <pc:sldMkLst>
          <pc:docMk/>
          <pc:sldMk cId="855030952" sldId="270"/>
        </pc:sldMkLst>
        <pc:spChg chg="add mod">
          <ac:chgData name="Валерия Абрамова" userId="fdeaf4c3-4bc4-4cd6-b847-bc349b977a9f" providerId="ADAL" clId="{18E36408-459C-40F3-97FC-9E80D09AA848}" dt="2021-12-14T05:39:02.769" v="22" actId="1076"/>
          <ac:spMkLst>
            <pc:docMk/>
            <pc:sldMk cId="855030952" sldId="270"/>
            <ac:spMk id="2" creationId="{576EEC20-47ED-4433-9102-400078C03B01}"/>
          </ac:spMkLst>
        </pc:spChg>
        <pc:spChg chg="add mod">
          <ac:chgData name="Валерия Абрамова" userId="fdeaf4c3-4bc4-4cd6-b847-bc349b977a9f" providerId="ADAL" clId="{18E36408-459C-40F3-97FC-9E80D09AA848}" dt="2021-12-14T05:44:26.181" v="83" actId="1076"/>
          <ac:spMkLst>
            <pc:docMk/>
            <pc:sldMk cId="855030952" sldId="270"/>
            <ac:spMk id="12" creationId="{263EBF00-E4F7-4947-AC0E-6113594D441E}"/>
          </ac:spMkLst>
        </pc:spChg>
        <pc:spChg chg="add mod">
          <ac:chgData name="Валерия Абрамова" userId="fdeaf4c3-4bc4-4cd6-b847-bc349b977a9f" providerId="ADAL" clId="{18E36408-459C-40F3-97FC-9E80D09AA848}" dt="2021-12-14T05:44:33.573" v="86" actId="20577"/>
          <ac:spMkLst>
            <pc:docMk/>
            <pc:sldMk cId="855030952" sldId="270"/>
            <ac:spMk id="13" creationId="{D44E2299-694F-4B6C-A034-571C5BD40369}"/>
          </ac:spMkLst>
        </pc:spChg>
        <pc:picChg chg="del">
          <ac:chgData name="Валерия Абрамова" userId="fdeaf4c3-4bc4-4cd6-b847-bc349b977a9f" providerId="ADAL" clId="{18E36408-459C-40F3-97FC-9E80D09AA848}" dt="2021-12-14T05:38:12.319" v="1" actId="478"/>
          <ac:picMkLst>
            <pc:docMk/>
            <pc:sldMk cId="855030952" sldId="270"/>
            <ac:picMk id="4" creationId="{72C3600B-D79D-4A95-8643-18FC05D7F0ED}"/>
          </ac:picMkLst>
        </pc:picChg>
        <pc:picChg chg="add mod modCrop">
          <ac:chgData name="Валерия Абрамова" userId="fdeaf4c3-4bc4-4cd6-b847-bc349b977a9f" providerId="ADAL" clId="{18E36408-459C-40F3-97FC-9E80D09AA848}" dt="2021-12-14T05:42:35.785" v="37" actId="1076"/>
          <ac:picMkLst>
            <pc:docMk/>
            <pc:sldMk cId="855030952" sldId="270"/>
            <ac:picMk id="5" creationId="{CCBA5E07-70BC-4BE8-827D-90DF6F70B9CE}"/>
          </ac:picMkLst>
        </pc:picChg>
        <pc:picChg chg="add mod modCrop">
          <ac:chgData name="Валерия Абрамова" userId="fdeaf4c3-4bc4-4cd6-b847-bc349b977a9f" providerId="ADAL" clId="{18E36408-459C-40F3-97FC-9E80D09AA848}" dt="2021-12-14T05:43:21.271" v="46" actId="1076"/>
          <ac:picMkLst>
            <pc:docMk/>
            <pc:sldMk cId="855030952" sldId="270"/>
            <ac:picMk id="7" creationId="{B87060C9-E2E8-4998-AD04-312D6E80326E}"/>
          </ac:picMkLst>
        </pc:picChg>
        <pc:picChg chg="del">
          <ac:chgData name="Валерия Абрамова" userId="fdeaf4c3-4bc4-4cd6-b847-bc349b977a9f" providerId="ADAL" clId="{18E36408-459C-40F3-97FC-9E80D09AA848}" dt="2021-12-14T05:38:11.649" v="0" actId="478"/>
          <ac:picMkLst>
            <pc:docMk/>
            <pc:sldMk cId="855030952" sldId="270"/>
            <ac:picMk id="1026" creationId="{FBA52C04-6B8C-4D20-845C-17644AE55C00}"/>
          </ac:picMkLst>
        </pc:picChg>
      </pc:sldChg>
      <pc:sldChg chg="addSp delSp modSp mod">
        <pc:chgData name="Валерия Абрамова" userId="fdeaf4c3-4bc4-4cd6-b847-bc349b977a9f" providerId="ADAL" clId="{18E36408-459C-40F3-97FC-9E80D09AA848}" dt="2021-12-14T06:43:55.256" v="826" actId="478"/>
        <pc:sldMkLst>
          <pc:docMk/>
          <pc:sldMk cId="2470528223" sldId="271"/>
        </pc:sldMkLst>
        <pc:spChg chg="add mod">
          <ac:chgData name="Валерия Абрамова" userId="fdeaf4c3-4bc4-4cd6-b847-bc349b977a9f" providerId="ADAL" clId="{18E36408-459C-40F3-97FC-9E80D09AA848}" dt="2021-12-14T05:48:38.995" v="190" actId="1076"/>
          <ac:spMkLst>
            <pc:docMk/>
            <pc:sldMk cId="2470528223" sldId="271"/>
            <ac:spMk id="7" creationId="{9355B82E-A278-4308-BAD1-0AFC8AAF19A3}"/>
          </ac:spMkLst>
        </pc:spChg>
        <pc:spChg chg="add mod">
          <ac:chgData name="Валерия Абрамова" userId="fdeaf4c3-4bc4-4cd6-b847-bc349b977a9f" providerId="ADAL" clId="{18E36408-459C-40F3-97FC-9E80D09AA848}" dt="2021-12-14T06:23:10.680" v="777" actId="20577"/>
          <ac:spMkLst>
            <pc:docMk/>
            <pc:sldMk cId="2470528223" sldId="271"/>
            <ac:spMk id="8" creationId="{4536E747-5D41-4365-B602-0D5CB047517C}"/>
          </ac:spMkLst>
        </pc:spChg>
        <pc:spChg chg="add del mod">
          <ac:chgData name="Валерия Абрамова" userId="fdeaf4c3-4bc4-4cd6-b847-bc349b977a9f" providerId="ADAL" clId="{18E36408-459C-40F3-97FC-9E80D09AA848}" dt="2021-12-14T05:52:05.842" v="334" actId="478"/>
          <ac:spMkLst>
            <pc:docMk/>
            <pc:sldMk cId="2470528223" sldId="271"/>
            <ac:spMk id="9" creationId="{ABFCDDA7-92F3-4CCE-8416-AA673BFD1599}"/>
          </ac:spMkLst>
        </pc:spChg>
        <pc:picChg chg="add mod">
          <ac:chgData name="Валерия Абрамова" userId="fdeaf4c3-4bc4-4cd6-b847-bc349b977a9f" providerId="ADAL" clId="{18E36408-459C-40F3-97FC-9E80D09AA848}" dt="2021-12-14T06:07:51.904" v="711" actId="1076"/>
          <ac:picMkLst>
            <pc:docMk/>
            <pc:sldMk cId="2470528223" sldId="271"/>
            <ac:picMk id="2" creationId="{E940821D-F5E5-4988-A917-0D277D34D0E6}"/>
          </ac:picMkLst>
        </pc:picChg>
        <pc:picChg chg="del">
          <ac:chgData name="Валерия Абрамова" userId="fdeaf4c3-4bc4-4cd6-b847-bc349b977a9f" providerId="ADAL" clId="{18E36408-459C-40F3-97FC-9E80D09AA848}" dt="2021-12-14T05:48:27.276" v="185" actId="478"/>
          <ac:picMkLst>
            <pc:docMk/>
            <pc:sldMk cId="2470528223" sldId="271"/>
            <ac:picMk id="4" creationId="{7509C5D7-42B2-43E2-86A1-789845417061}"/>
          </ac:picMkLst>
        </pc:picChg>
        <pc:picChg chg="add del mod">
          <ac:chgData name="Валерия Абрамова" userId="fdeaf4c3-4bc4-4cd6-b847-bc349b977a9f" providerId="ADAL" clId="{18E36408-459C-40F3-97FC-9E80D09AA848}" dt="2021-12-14T06:07:07.211" v="701" actId="478"/>
          <ac:picMkLst>
            <pc:docMk/>
            <pc:sldMk cId="2470528223" sldId="271"/>
            <ac:picMk id="11" creationId="{EF80E7A7-6808-4FD2-B69F-E3D0141D59EB}"/>
          </ac:picMkLst>
        </pc:picChg>
        <pc:picChg chg="add del mod">
          <ac:chgData name="Валерия Абрамова" userId="fdeaf4c3-4bc4-4cd6-b847-bc349b977a9f" providerId="ADAL" clId="{18E36408-459C-40F3-97FC-9E80D09AA848}" dt="2021-12-14T06:43:53.475" v="823" actId="478"/>
          <ac:picMkLst>
            <pc:docMk/>
            <pc:sldMk cId="2470528223" sldId="271"/>
            <ac:picMk id="13" creationId="{0A52FBBF-EB17-49C2-BE1D-E59C08E6D520}"/>
          </ac:picMkLst>
        </pc:picChg>
        <pc:picChg chg="add del mod">
          <ac:chgData name="Валерия Абрамова" userId="fdeaf4c3-4bc4-4cd6-b847-bc349b977a9f" providerId="ADAL" clId="{18E36408-459C-40F3-97FC-9E80D09AA848}" dt="2021-12-14T06:43:52.411" v="821" actId="478"/>
          <ac:picMkLst>
            <pc:docMk/>
            <pc:sldMk cId="2470528223" sldId="271"/>
            <ac:picMk id="14" creationId="{D398E9C8-D05B-4AED-B347-9545C9105FB3}"/>
          </ac:picMkLst>
        </pc:picChg>
        <pc:picChg chg="add del mod">
          <ac:chgData name="Валерия Абрамова" userId="fdeaf4c3-4bc4-4cd6-b847-bc349b977a9f" providerId="ADAL" clId="{18E36408-459C-40F3-97FC-9E80D09AA848}" dt="2021-12-14T06:43:52.976" v="822" actId="478"/>
          <ac:picMkLst>
            <pc:docMk/>
            <pc:sldMk cId="2470528223" sldId="271"/>
            <ac:picMk id="15" creationId="{14294C1F-B242-4D09-AA69-429167F12C41}"/>
          </ac:picMkLst>
        </pc:picChg>
        <pc:picChg chg="add del mod">
          <ac:chgData name="Валерия Абрамова" userId="fdeaf4c3-4bc4-4cd6-b847-bc349b977a9f" providerId="ADAL" clId="{18E36408-459C-40F3-97FC-9E80D09AA848}" dt="2021-12-14T06:43:53.925" v="824" actId="478"/>
          <ac:picMkLst>
            <pc:docMk/>
            <pc:sldMk cId="2470528223" sldId="271"/>
            <ac:picMk id="16" creationId="{1598B293-D511-4D2C-8F1D-387080A6190A}"/>
          </ac:picMkLst>
        </pc:picChg>
        <pc:picChg chg="add del mod">
          <ac:chgData name="Валерия Абрамова" userId="fdeaf4c3-4bc4-4cd6-b847-bc349b977a9f" providerId="ADAL" clId="{18E36408-459C-40F3-97FC-9E80D09AA848}" dt="2021-12-14T06:43:54.636" v="825" actId="478"/>
          <ac:picMkLst>
            <pc:docMk/>
            <pc:sldMk cId="2470528223" sldId="271"/>
            <ac:picMk id="17" creationId="{B306CA5D-6CBF-4BD6-9802-D3CE17468A39}"/>
          </ac:picMkLst>
        </pc:picChg>
        <pc:picChg chg="add del mod">
          <ac:chgData name="Валерия Абрамова" userId="fdeaf4c3-4bc4-4cd6-b847-bc349b977a9f" providerId="ADAL" clId="{18E36408-459C-40F3-97FC-9E80D09AA848}" dt="2021-12-14T06:43:55.256" v="826" actId="478"/>
          <ac:picMkLst>
            <pc:docMk/>
            <pc:sldMk cId="2470528223" sldId="271"/>
            <ac:picMk id="18" creationId="{3E7FF29F-0166-4232-9351-77D3B5ABDFFD}"/>
          </ac:picMkLst>
        </pc:picChg>
        <pc:picChg chg="del">
          <ac:chgData name="Валерия Абрамова" userId="fdeaf4c3-4bc4-4cd6-b847-bc349b977a9f" providerId="ADAL" clId="{18E36408-459C-40F3-97FC-9E80D09AA848}" dt="2021-12-14T05:48:25.846" v="184" actId="478"/>
          <ac:picMkLst>
            <pc:docMk/>
            <pc:sldMk cId="2470528223" sldId="271"/>
            <ac:picMk id="2050" creationId="{0DFE8334-B283-4999-A65B-CACDA20F782B}"/>
          </ac:picMkLst>
        </pc:picChg>
        <pc:picChg chg="add mod">
          <ac:chgData name="Валерия Абрамова" userId="fdeaf4c3-4bc4-4cd6-b847-bc349b977a9f" providerId="ADAL" clId="{18E36408-459C-40F3-97FC-9E80D09AA848}" dt="2021-12-14T06:07:49.620" v="710" actId="1076"/>
          <ac:picMkLst>
            <pc:docMk/>
            <pc:sldMk cId="2470528223" sldId="271"/>
            <ac:picMk id="2052" creationId="{C06168A4-60B4-4B02-A962-D76DCC2F64F0}"/>
          </ac:picMkLst>
        </pc:picChg>
      </pc:sldChg>
      <pc:sldChg chg="del">
        <pc:chgData name="Валерия Абрамова" userId="fdeaf4c3-4bc4-4cd6-b847-bc349b977a9f" providerId="ADAL" clId="{18E36408-459C-40F3-97FC-9E80D09AA848}" dt="2021-12-14T06:00:16.396" v="542" actId="47"/>
        <pc:sldMkLst>
          <pc:docMk/>
          <pc:sldMk cId="3579857789" sldId="272"/>
        </pc:sldMkLst>
      </pc:sldChg>
      <pc:sldChg chg="del">
        <pc:chgData name="Валерия Абрамова" userId="fdeaf4c3-4bc4-4cd6-b847-bc349b977a9f" providerId="ADAL" clId="{18E36408-459C-40F3-97FC-9E80D09AA848}" dt="2021-12-14T06:00:27.028" v="550" actId="47"/>
        <pc:sldMkLst>
          <pc:docMk/>
          <pc:sldMk cId="4207102531" sldId="273"/>
        </pc:sldMkLst>
      </pc:sldChg>
      <pc:sldChg chg="del">
        <pc:chgData name="Валерия Абрамова" userId="fdeaf4c3-4bc4-4cd6-b847-bc349b977a9f" providerId="ADAL" clId="{18E36408-459C-40F3-97FC-9E80D09AA848}" dt="2021-12-14T06:00:24.918" v="549" actId="47"/>
        <pc:sldMkLst>
          <pc:docMk/>
          <pc:sldMk cId="627984710" sldId="274"/>
        </pc:sldMkLst>
      </pc:sldChg>
      <pc:sldChg chg="del">
        <pc:chgData name="Валерия Абрамова" userId="fdeaf4c3-4bc4-4cd6-b847-bc349b977a9f" providerId="ADAL" clId="{18E36408-459C-40F3-97FC-9E80D09AA848}" dt="2021-12-14T06:00:24.309" v="548" actId="47"/>
        <pc:sldMkLst>
          <pc:docMk/>
          <pc:sldMk cId="3994473572" sldId="275"/>
        </pc:sldMkLst>
      </pc:sldChg>
      <pc:sldChg chg="del">
        <pc:chgData name="Валерия Абрамова" userId="fdeaf4c3-4bc4-4cd6-b847-bc349b977a9f" providerId="ADAL" clId="{18E36408-459C-40F3-97FC-9E80D09AA848}" dt="2021-12-14T06:00:23.738" v="547" actId="47"/>
        <pc:sldMkLst>
          <pc:docMk/>
          <pc:sldMk cId="625376415" sldId="276"/>
        </pc:sldMkLst>
      </pc:sldChg>
      <pc:sldChg chg="del">
        <pc:chgData name="Валерия Абрамова" userId="fdeaf4c3-4bc4-4cd6-b847-bc349b977a9f" providerId="ADAL" clId="{18E36408-459C-40F3-97FC-9E80D09AA848}" dt="2021-12-14T06:00:21.827" v="546" actId="47"/>
        <pc:sldMkLst>
          <pc:docMk/>
          <pc:sldMk cId="3583165476" sldId="277"/>
        </pc:sldMkLst>
      </pc:sldChg>
      <pc:sldChg chg="del">
        <pc:chgData name="Валерия Абрамова" userId="fdeaf4c3-4bc4-4cd6-b847-bc349b977a9f" providerId="ADAL" clId="{18E36408-459C-40F3-97FC-9E80D09AA848}" dt="2021-12-14T06:00:20.317" v="544" actId="47"/>
        <pc:sldMkLst>
          <pc:docMk/>
          <pc:sldMk cId="2358066957" sldId="278"/>
        </pc:sldMkLst>
      </pc:sldChg>
      <pc:sldChg chg="del">
        <pc:chgData name="Валерия Абрамова" userId="fdeaf4c3-4bc4-4cd6-b847-bc349b977a9f" providerId="ADAL" clId="{18E36408-459C-40F3-97FC-9E80D09AA848}" dt="2021-12-14T06:00:21.204" v="545" actId="47"/>
        <pc:sldMkLst>
          <pc:docMk/>
          <pc:sldMk cId="1733949123" sldId="279"/>
        </pc:sldMkLst>
      </pc:sldChg>
      <pc:sldChg chg="del">
        <pc:chgData name="Валерия Абрамова" userId="fdeaf4c3-4bc4-4cd6-b847-bc349b977a9f" providerId="ADAL" clId="{18E36408-459C-40F3-97FC-9E80D09AA848}" dt="2021-12-14T06:00:19.471" v="543" actId="47"/>
        <pc:sldMkLst>
          <pc:docMk/>
          <pc:sldMk cId="3229416458" sldId="281"/>
        </pc:sldMkLst>
      </pc:sldChg>
      <pc:sldChg chg="addSp delSp modSp new del mod">
        <pc:chgData name="Валерия Абрамова" userId="fdeaf4c3-4bc4-4cd6-b847-bc349b977a9f" providerId="ADAL" clId="{18E36408-459C-40F3-97FC-9E80D09AA848}" dt="2021-12-14T05:49:14.752" v="220" actId="47"/>
        <pc:sldMkLst>
          <pc:docMk/>
          <pc:sldMk cId="578129571" sldId="282"/>
        </pc:sldMkLst>
        <pc:spChg chg="del">
          <ac:chgData name="Валерия Абрамова" userId="fdeaf4c3-4bc4-4cd6-b847-bc349b977a9f" providerId="ADAL" clId="{18E36408-459C-40F3-97FC-9E80D09AA848}" dt="2021-12-14T05:45:17.151" v="90" actId="478"/>
          <ac:spMkLst>
            <pc:docMk/>
            <pc:sldMk cId="578129571" sldId="282"/>
            <ac:spMk id="2" creationId="{71C94FEA-9C73-40EF-9ACC-BBBD5BD0FF12}"/>
          </ac:spMkLst>
        </pc:spChg>
        <pc:spChg chg="del">
          <ac:chgData name="Валерия Абрамова" userId="fdeaf4c3-4bc4-4cd6-b847-bc349b977a9f" providerId="ADAL" clId="{18E36408-459C-40F3-97FC-9E80D09AA848}" dt="2021-12-14T05:45:18.875" v="91" actId="478"/>
          <ac:spMkLst>
            <pc:docMk/>
            <pc:sldMk cId="578129571" sldId="282"/>
            <ac:spMk id="3" creationId="{E7C0B417-9FB3-4348-9F71-7212569D9D11}"/>
          </ac:spMkLst>
        </pc:spChg>
        <pc:spChg chg="add mod">
          <ac:chgData name="Валерия Абрамова" userId="fdeaf4c3-4bc4-4cd6-b847-bc349b977a9f" providerId="ADAL" clId="{18E36408-459C-40F3-97FC-9E80D09AA848}" dt="2021-12-14T05:47:25.936" v="129" actId="1076"/>
          <ac:spMkLst>
            <pc:docMk/>
            <pc:sldMk cId="578129571" sldId="282"/>
            <ac:spMk id="4" creationId="{D759093A-AAF3-4F04-90EE-DDD3829B7EF1}"/>
          </ac:spMkLst>
        </pc:spChg>
        <pc:spChg chg="add mod">
          <ac:chgData name="Валерия Абрамова" userId="fdeaf4c3-4bc4-4cd6-b847-bc349b977a9f" providerId="ADAL" clId="{18E36408-459C-40F3-97FC-9E80D09AA848}" dt="2021-12-14T05:48:21.895" v="183" actId="1076"/>
          <ac:spMkLst>
            <pc:docMk/>
            <pc:sldMk cId="578129571" sldId="282"/>
            <ac:spMk id="5" creationId="{C7C16B11-2EA6-477C-B824-4142075C28A8}"/>
          </ac:spMkLst>
        </pc:spChg>
      </pc:sldChg>
      <pc:sldChg chg="new del">
        <pc:chgData name="Валерия Абрамова" userId="fdeaf4c3-4bc4-4cd6-b847-bc349b977a9f" providerId="ADAL" clId="{18E36408-459C-40F3-97FC-9E80D09AA848}" dt="2021-12-14T05:53:20.127" v="355" actId="47"/>
        <pc:sldMkLst>
          <pc:docMk/>
          <pc:sldMk cId="1876923026" sldId="282"/>
        </pc:sldMkLst>
      </pc:sldChg>
      <pc:sldChg chg="addSp delSp modSp new mod">
        <pc:chgData name="Валерия Абрамова" userId="fdeaf4c3-4bc4-4cd6-b847-bc349b977a9f" providerId="ADAL" clId="{18E36408-459C-40F3-97FC-9E80D09AA848}" dt="2021-12-14T06:01:50.874" v="606" actId="171"/>
        <pc:sldMkLst>
          <pc:docMk/>
          <pc:sldMk cId="2857005850" sldId="282"/>
        </pc:sldMkLst>
        <pc:spChg chg="del">
          <ac:chgData name="Валерия Абрамова" userId="fdeaf4c3-4bc4-4cd6-b847-bc349b977a9f" providerId="ADAL" clId="{18E36408-459C-40F3-97FC-9E80D09AA848}" dt="2021-12-14T05:53:37.207" v="357" actId="478"/>
          <ac:spMkLst>
            <pc:docMk/>
            <pc:sldMk cId="2857005850" sldId="282"/>
            <ac:spMk id="2" creationId="{71E8890B-BC59-45E0-951D-35AD8CC8CF22}"/>
          </ac:spMkLst>
        </pc:spChg>
        <pc:spChg chg="del">
          <ac:chgData name="Валерия Абрамова" userId="fdeaf4c3-4bc4-4cd6-b847-bc349b977a9f" providerId="ADAL" clId="{18E36408-459C-40F3-97FC-9E80D09AA848}" dt="2021-12-14T05:53:38.977" v="358" actId="478"/>
          <ac:spMkLst>
            <pc:docMk/>
            <pc:sldMk cId="2857005850" sldId="282"/>
            <ac:spMk id="3" creationId="{ADB5A0DF-4F2A-498F-A16A-E0EC58817ED5}"/>
          </ac:spMkLst>
        </pc:spChg>
        <pc:spChg chg="add mod">
          <ac:chgData name="Валерия Абрамова" userId="fdeaf4c3-4bc4-4cd6-b847-bc349b977a9f" providerId="ADAL" clId="{18E36408-459C-40F3-97FC-9E80D09AA848}" dt="2021-12-14T05:55:40.306" v="381" actId="1076"/>
          <ac:spMkLst>
            <pc:docMk/>
            <pc:sldMk cId="2857005850" sldId="282"/>
            <ac:spMk id="9" creationId="{18F051CC-C6FF-40C7-8998-E7E5190A0AD1}"/>
          </ac:spMkLst>
        </pc:spChg>
        <pc:spChg chg="add mod">
          <ac:chgData name="Валерия Абрамова" userId="fdeaf4c3-4bc4-4cd6-b847-bc349b977a9f" providerId="ADAL" clId="{18E36408-459C-40F3-97FC-9E80D09AA848}" dt="2021-12-14T05:55:59.868" v="388" actId="20577"/>
          <ac:spMkLst>
            <pc:docMk/>
            <pc:sldMk cId="2857005850" sldId="282"/>
            <ac:spMk id="10" creationId="{06BF359D-755F-459F-98F8-8AC2CE0EBE62}"/>
          </ac:spMkLst>
        </pc:spChg>
        <pc:spChg chg="add mod">
          <ac:chgData name="Валерия Абрамова" userId="fdeaf4c3-4bc4-4cd6-b847-bc349b977a9f" providerId="ADAL" clId="{18E36408-459C-40F3-97FC-9E80D09AA848}" dt="2021-12-14T05:56:17.912" v="394" actId="1076"/>
          <ac:spMkLst>
            <pc:docMk/>
            <pc:sldMk cId="2857005850" sldId="282"/>
            <ac:spMk id="11" creationId="{9F677607-CE19-406C-8AAF-7077EF3F6DA9}"/>
          </ac:spMkLst>
        </pc:spChg>
        <pc:spChg chg="add mod">
          <ac:chgData name="Валерия Абрамова" userId="fdeaf4c3-4bc4-4cd6-b847-bc349b977a9f" providerId="ADAL" clId="{18E36408-459C-40F3-97FC-9E80D09AA848}" dt="2021-12-14T05:56:07.212" v="391" actId="20577"/>
          <ac:spMkLst>
            <pc:docMk/>
            <pc:sldMk cId="2857005850" sldId="282"/>
            <ac:spMk id="12" creationId="{85484458-B727-4D3E-BE7D-E086BAD1AA86}"/>
          </ac:spMkLst>
        </pc:spChg>
        <pc:spChg chg="add mod">
          <ac:chgData name="Валерия Абрамова" userId="fdeaf4c3-4bc4-4cd6-b847-bc349b977a9f" providerId="ADAL" clId="{18E36408-459C-40F3-97FC-9E80D09AA848}" dt="2021-12-14T05:56:50.378" v="411" actId="1076"/>
          <ac:spMkLst>
            <pc:docMk/>
            <pc:sldMk cId="2857005850" sldId="282"/>
            <ac:spMk id="13" creationId="{E9709447-97AA-42E5-B1AA-50021917D96F}"/>
          </ac:spMkLst>
        </pc:spChg>
        <pc:spChg chg="add mod">
          <ac:chgData name="Валерия Абрамова" userId="fdeaf4c3-4bc4-4cd6-b847-bc349b977a9f" providerId="ADAL" clId="{18E36408-459C-40F3-97FC-9E80D09AA848}" dt="2021-12-14T05:56:43.366" v="408" actId="571"/>
          <ac:spMkLst>
            <pc:docMk/>
            <pc:sldMk cId="2857005850" sldId="282"/>
            <ac:spMk id="14" creationId="{1ED7C4EB-62C1-4F84-A8B8-0D285D282F3D}"/>
          </ac:spMkLst>
        </pc:spChg>
        <pc:spChg chg="add mod">
          <ac:chgData name="Валерия Абрамова" userId="fdeaf4c3-4bc4-4cd6-b847-bc349b977a9f" providerId="ADAL" clId="{18E36408-459C-40F3-97FC-9E80D09AA848}" dt="2021-12-14T05:56:45.581" v="409" actId="571"/>
          <ac:spMkLst>
            <pc:docMk/>
            <pc:sldMk cId="2857005850" sldId="282"/>
            <ac:spMk id="15" creationId="{2692F236-0170-4B23-A66A-C70E442D2B6E}"/>
          </ac:spMkLst>
        </pc:spChg>
        <pc:spChg chg="add mod">
          <ac:chgData name="Валерия Абрамова" userId="fdeaf4c3-4bc4-4cd6-b847-bc349b977a9f" providerId="ADAL" clId="{18E36408-459C-40F3-97FC-9E80D09AA848}" dt="2021-12-14T05:56:47.553" v="410" actId="571"/>
          <ac:spMkLst>
            <pc:docMk/>
            <pc:sldMk cId="2857005850" sldId="282"/>
            <ac:spMk id="16" creationId="{4AB1C6B2-6BBC-4C6E-95E0-966F8AE2E6A5}"/>
          </ac:spMkLst>
        </pc:spChg>
        <pc:spChg chg="add mod">
          <ac:chgData name="Валерия Абрамова" userId="fdeaf4c3-4bc4-4cd6-b847-bc349b977a9f" providerId="ADAL" clId="{18E36408-459C-40F3-97FC-9E80D09AA848}" dt="2021-12-14T05:56:53.559" v="413" actId="571"/>
          <ac:spMkLst>
            <pc:docMk/>
            <pc:sldMk cId="2857005850" sldId="282"/>
            <ac:spMk id="18" creationId="{8766A1A9-56BA-4694-A253-17483D9FEF04}"/>
          </ac:spMkLst>
        </pc:spChg>
        <pc:spChg chg="add mod">
          <ac:chgData name="Валерия Абрамова" userId="fdeaf4c3-4bc4-4cd6-b847-bc349b977a9f" providerId="ADAL" clId="{18E36408-459C-40F3-97FC-9E80D09AA848}" dt="2021-12-14T05:57:03.283" v="417" actId="20577"/>
          <ac:spMkLst>
            <pc:docMk/>
            <pc:sldMk cId="2857005850" sldId="282"/>
            <ac:spMk id="19" creationId="{DB6720FA-0AB9-4146-9208-CAF310F958F7}"/>
          </ac:spMkLst>
        </pc:spChg>
        <pc:spChg chg="add mod">
          <ac:chgData name="Валерия Абрамова" userId="fdeaf4c3-4bc4-4cd6-b847-bc349b977a9f" providerId="ADAL" clId="{18E36408-459C-40F3-97FC-9E80D09AA848}" dt="2021-12-14T05:57:18.528" v="426" actId="1076"/>
          <ac:spMkLst>
            <pc:docMk/>
            <pc:sldMk cId="2857005850" sldId="282"/>
            <ac:spMk id="20" creationId="{9F132034-1D9B-4FCA-8345-89CE9FFDAEE3}"/>
          </ac:spMkLst>
        </pc:spChg>
        <pc:spChg chg="add mod">
          <ac:chgData name="Валерия Абрамова" userId="fdeaf4c3-4bc4-4cd6-b847-bc349b977a9f" providerId="ADAL" clId="{18E36408-459C-40F3-97FC-9E80D09AA848}" dt="2021-12-14T05:57:09.215" v="419" actId="571"/>
          <ac:spMkLst>
            <pc:docMk/>
            <pc:sldMk cId="2857005850" sldId="282"/>
            <ac:spMk id="21" creationId="{57896411-87FF-43CC-B529-6D32FC33B013}"/>
          </ac:spMkLst>
        </pc:spChg>
        <pc:spChg chg="add mod">
          <ac:chgData name="Валерия Абрамова" userId="fdeaf4c3-4bc4-4cd6-b847-bc349b977a9f" providerId="ADAL" clId="{18E36408-459C-40F3-97FC-9E80D09AA848}" dt="2021-12-14T05:57:22.300" v="427" actId="571"/>
          <ac:spMkLst>
            <pc:docMk/>
            <pc:sldMk cId="2857005850" sldId="282"/>
            <ac:spMk id="22" creationId="{450E6BCC-E36E-4EC6-B7A9-F62C15F2488B}"/>
          </ac:spMkLst>
        </pc:spChg>
        <pc:spChg chg="add mod">
          <ac:chgData name="Валерия Абрамова" userId="fdeaf4c3-4bc4-4cd6-b847-bc349b977a9f" providerId="ADAL" clId="{18E36408-459C-40F3-97FC-9E80D09AA848}" dt="2021-12-14T05:57:30.281" v="432" actId="20577"/>
          <ac:spMkLst>
            <pc:docMk/>
            <pc:sldMk cId="2857005850" sldId="282"/>
            <ac:spMk id="23" creationId="{205CDCC5-CC0B-44D3-B066-3008E444B0A0}"/>
          </ac:spMkLst>
        </pc:spChg>
        <pc:spChg chg="add mod">
          <ac:chgData name="Валерия Абрамова" userId="fdeaf4c3-4bc4-4cd6-b847-bc349b977a9f" providerId="ADAL" clId="{18E36408-459C-40F3-97FC-9E80D09AA848}" dt="2021-12-14T05:57:34.886" v="433" actId="571"/>
          <ac:spMkLst>
            <pc:docMk/>
            <pc:sldMk cId="2857005850" sldId="282"/>
            <ac:spMk id="24" creationId="{6E8BB8A3-63AD-461B-81F6-8921F8CFE672}"/>
          </ac:spMkLst>
        </pc:spChg>
        <pc:spChg chg="add mod">
          <ac:chgData name="Валерия Абрамова" userId="fdeaf4c3-4bc4-4cd6-b847-bc349b977a9f" providerId="ADAL" clId="{18E36408-459C-40F3-97FC-9E80D09AA848}" dt="2021-12-14T05:57:37.823" v="435" actId="571"/>
          <ac:spMkLst>
            <pc:docMk/>
            <pc:sldMk cId="2857005850" sldId="282"/>
            <ac:spMk id="25" creationId="{DE03B28F-9D07-40B2-9CF0-A2280F48F8A0}"/>
          </ac:spMkLst>
        </pc:spChg>
        <pc:spChg chg="add mod">
          <ac:chgData name="Валерия Абрамова" userId="fdeaf4c3-4bc4-4cd6-b847-bc349b977a9f" providerId="ADAL" clId="{18E36408-459C-40F3-97FC-9E80D09AA848}" dt="2021-12-14T05:57:37.823" v="435" actId="571"/>
          <ac:spMkLst>
            <pc:docMk/>
            <pc:sldMk cId="2857005850" sldId="282"/>
            <ac:spMk id="26" creationId="{6DA80573-EA5B-41EE-B290-05CA13C3B3E9}"/>
          </ac:spMkLst>
        </pc:spChg>
        <pc:spChg chg="add mod">
          <ac:chgData name="Валерия Абрамова" userId="fdeaf4c3-4bc4-4cd6-b847-bc349b977a9f" providerId="ADAL" clId="{18E36408-459C-40F3-97FC-9E80D09AA848}" dt="2021-12-14T05:57:43.643" v="436" actId="571"/>
          <ac:spMkLst>
            <pc:docMk/>
            <pc:sldMk cId="2857005850" sldId="282"/>
            <ac:spMk id="27" creationId="{B0C9EA53-44AE-4A54-9112-7D01C5E52926}"/>
          </ac:spMkLst>
        </pc:spChg>
        <pc:spChg chg="add mod">
          <ac:chgData name="Валерия Абрамова" userId="fdeaf4c3-4bc4-4cd6-b847-bc349b977a9f" providerId="ADAL" clId="{18E36408-459C-40F3-97FC-9E80D09AA848}" dt="2021-12-14T05:57:46.680" v="437" actId="571"/>
          <ac:spMkLst>
            <pc:docMk/>
            <pc:sldMk cId="2857005850" sldId="282"/>
            <ac:spMk id="28" creationId="{C77B4BB1-4ED1-4602-966E-C5B472956026}"/>
          </ac:spMkLst>
        </pc:spChg>
        <pc:spChg chg="add mod">
          <ac:chgData name="Валерия Абрамова" userId="fdeaf4c3-4bc4-4cd6-b847-bc349b977a9f" providerId="ADAL" clId="{18E36408-459C-40F3-97FC-9E80D09AA848}" dt="2021-12-14T05:57:59.445" v="445" actId="1076"/>
          <ac:spMkLst>
            <pc:docMk/>
            <pc:sldMk cId="2857005850" sldId="282"/>
            <ac:spMk id="29" creationId="{A1E84BD6-D44D-49AB-8716-F2B982F9382B}"/>
          </ac:spMkLst>
        </pc:spChg>
        <pc:spChg chg="add mod">
          <ac:chgData name="Валерия Абрамова" userId="fdeaf4c3-4bc4-4cd6-b847-bc349b977a9f" providerId="ADAL" clId="{18E36408-459C-40F3-97FC-9E80D09AA848}" dt="2021-12-14T05:58:02.234" v="446" actId="571"/>
          <ac:spMkLst>
            <pc:docMk/>
            <pc:sldMk cId="2857005850" sldId="282"/>
            <ac:spMk id="30" creationId="{1175C5F1-F83B-4905-82C9-3CCF8768FE20}"/>
          </ac:spMkLst>
        </pc:spChg>
        <pc:spChg chg="add mod">
          <ac:chgData name="Валерия Абрамова" userId="fdeaf4c3-4bc4-4cd6-b847-bc349b977a9f" providerId="ADAL" clId="{18E36408-459C-40F3-97FC-9E80D09AA848}" dt="2021-12-14T05:58:20.154" v="452" actId="1076"/>
          <ac:spMkLst>
            <pc:docMk/>
            <pc:sldMk cId="2857005850" sldId="282"/>
            <ac:spMk id="31" creationId="{748E3C5B-9488-48E3-B699-E0CCD509979A}"/>
          </ac:spMkLst>
        </pc:spChg>
        <pc:spChg chg="add mod">
          <ac:chgData name="Валерия Абрамова" userId="fdeaf4c3-4bc4-4cd6-b847-bc349b977a9f" providerId="ADAL" clId="{18E36408-459C-40F3-97FC-9E80D09AA848}" dt="2021-12-14T05:58:23.353" v="453" actId="571"/>
          <ac:spMkLst>
            <pc:docMk/>
            <pc:sldMk cId="2857005850" sldId="282"/>
            <ac:spMk id="32" creationId="{52A0B0FB-27B5-45DA-A980-899F2F931326}"/>
          </ac:spMkLst>
        </pc:spChg>
        <pc:picChg chg="add mod">
          <ac:chgData name="Валерия Абрамова" userId="fdeaf4c3-4bc4-4cd6-b847-bc349b977a9f" providerId="ADAL" clId="{18E36408-459C-40F3-97FC-9E80D09AA848}" dt="2021-12-14T05:55:09.634" v="366" actId="1076"/>
          <ac:picMkLst>
            <pc:docMk/>
            <pc:sldMk cId="2857005850" sldId="282"/>
            <ac:picMk id="4" creationId="{C120FFC3-1BFA-4D95-A1C9-AE6F31A8F43C}"/>
          </ac:picMkLst>
        </pc:picChg>
        <pc:picChg chg="add mod">
          <ac:chgData name="Валерия Абрамова" userId="fdeaf4c3-4bc4-4cd6-b847-bc349b977a9f" providerId="ADAL" clId="{18E36408-459C-40F3-97FC-9E80D09AA848}" dt="2021-12-14T05:55:15.485" v="370" actId="1076"/>
          <ac:picMkLst>
            <pc:docMk/>
            <pc:sldMk cId="2857005850" sldId="282"/>
            <ac:picMk id="5" creationId="{A5E95E4D-60F1-4388-8245-4C6BE5D0EAC1}"/>
          </ac:picMkLst>
        </pc:picChg>
        <pc:picChg chg="add mod">
          <ac:chgData name="Валерия Абрамова" userId="fdeaf4c3-4bc4-4cd6-b847-bc349b977a9f" providerId="ADAL" clId="{18E36408-459C-40F3-97FC-9E80D09AA848}" dt="2021-12-14T05:55:19.268" v="371" actId="1076"/>
          <ac:picMkLst>
            <pc:docMk/>
            <pc:sldMk cId="2857005850" sldId="282"/>
            <ac:picMk id="6" creationId="{11BFA4D6-1908-4030-8D21-9C5EEFB93C7E}"/>
          </ac:picMkLst>
        </pc:picChg>
        <pc:picChg chg="add mod">
          <ac:chgData name="Валерия Абрамова" userId="fdeaf4c3-4bc4-4cd6-b847-bc349b977a9f" providerId="ADAL" clId="{18E36408-459C-40F3-97FC-9E80D09AA848}" dt="2021-12-14T05:55:14.038" v="369" actId="1076"/>
          <ac:picMkLst>
            <pc:docMk/>
            <pc:sldMk cId="2857005850" sldId="282"/>
            <ac:picMk id="7" creationId="{E7D68FAB-ED55-4A36-AE3F-2436BB325D89}"/>
          </ac:picMkLst>
        </pc:picChg>
        <pc:picChg chg="add mod">
          <ac:chgData name="Валерия Абрамова" userId="fdeaf4c3-4bc4-4cd6-b847-bc349b977a9f" providerId="ADAL" clId="{18E36408-459C-40F3-97FC-9E80D09AA848}" dt="2021-12-14T05:56:53.559" v="413" actId="571"/>
          <ac:picMkLst>
            <pc:docMk/>
            <pc:sldMk cId="2857005850" sldId="282"/>
            <ac:picMk id="17" creationId="{A0B3F391-F681-4639-A393-22D200B648E0}"/>
          </ac:picMkLst>
        </pc:picChg>
        <pc:picChg chg="add mod">
          <ac:chgData name="Валерия Абрамова" userId="fdeaf4c3-4bc4-4cd6-b847-bc349b977a9f" providerId="ADAL" clId="{18E36408-459C-40F3-97FC-9E80D09AA848}" dt="2021-12-14T06:01:50.874" v="606" actId="171"/>
          <ac:picMkLst>
            <pc:docMk/>
            <pc:sldMk cId="2857005850" sldId="282"/>
            <ac:picMk id="33" creationId="{73A845C7-E5DF-4142-AEE5-42B4E80ED966}"/>
          </ac:picMkLst>
        </pc:picChg>
      </pc:sldChg>
      <pc:sldChg chg="delSp add del setBg delDesignElem">
        <pc:chgData name="Валерия Абрамова" userId="fdeaf4c3-4bc4-4cd6-b847-bc349b977a9f" providerId="ADAL" clId="{18E36408-459C-40F3-97FC-9E80D09AA848}" dt="2021-12-14T05:53:10.507" v="353" actId="47"/>
        <pc:sldMkLst>
          <pc:docMk/>
          <pc:sldMk cId="4189665299" sldId="282"/>
        </pc:sldMkLst>
        <pc:spChg chg="del">
          <ac:chgData name="Валерия Абрамова" userId="fdeaf4c3-4bc4-4cd6-b847-bc349b977a9f" providerId="ADAL" clId="{18E36408-459C-40F3-97FC-9E80D09AA848}" dt="2021-12-14T05:53:06.245" v="352"/>
          <ac:spMkLst>
            <pc:docMk/>
            <pc:sldMk cId="4189665299" sldId="282"/>
            <ac:spMk id="135" creationId="{2F19B711-C590-44D1-9AA8-9F143B0ED58A}"/>
          </ac:spMkLst>
        </pc:spChg>
        <pc:spChg chg="del">
          <ac:chgData name="Валерия Абрамова" userId="fdeaf4c3-4bc4-4cd6-b847-bc349b977a9f" providerId="ADAL" clId="{18E36408-459C-40F3-97FC-9E80D09AA848}" dt="2021-12-14T05:53:06.245" v="352"/>
          <ac:spMkLst>
            <pc:docMk/>
            <pc:sldMk cId="4189665299" sldId="282"/>
            <ac:spMk id="137" creationId="{C0C79CF2-6A1C-4636-84CE-ABB2BE191D23}"/>
          </ac:spMkLst>
        </pc:spChg>
        <pc:spChg chg="del">
          <ac:chgData name="Валерия Абрамова" userId="fdeaf4c3-4bc4-4cd6-b847-bc349b977a9f" providerId="ADAL" clId="{18E36408-459C-40F3-97FC-9E80D09AA848}" dt="2021-12-14T05:53:06.245" v="352"/>
          <ac:spMkLst>
            <pc:docMk/>
            <pc:sldMk cId="4189665299" sldId="282"/>
            <ac:spMk id="139" creationId="{7A5D17DF-AD65-402C-A95C-F13C770C9FCD}"/>
          </ac:spMkLst>
        </pc:spChg>
      </pc:sldChg>
      <pc:sldChg chg="delSp add del setBg delDesignElem">
        <pc:chgData name="Валерия Абрамова" userId="fdeaf4c3-4bc4-4cd6-b847-bc349b977a9f" providerId="ADAL" clId="{18E36408-459C-40F3-97FC-9E80D09AA848}" dt="2021-12-14T05:45:49.398" v="105" actId="47"/>
        <pc:sldMkLst>
          <pc:docMk/>
          <pc:sldMk cId="641997360" sldId="283"/>
        </pc:sldMkLst>
        <pc:spChg chg="del">
          <ac:chgData name="Валерия Абрамова" userId="fdeaf4c3-4bc4-4cd6-b847-bc349b977a9f" providerId="ADAL" clId="{18E36408-459C-40F3-97FC-9E80D09AA848}" dt="2021-12-14T05:45:43.615" v="104"/>
          <ac:spMkLst>
            <pc:docMk/>
            <pc:sldMk cId="641997360" sldId="283"/>
            <ac:spMk id="1028" creationId="{2F19B711-C590-44D1-9AA8-9F143B0ED58A}"/>
          </ac:spMkLst>
        </pc:spChg>
        <pc:spChg chg="del">
          <ac:chgData name="Валерия Абрамова" userId="fdeaf4c3-4bc4-4cd6-b847-bc349b977a9f" providerId="ADAL" clId="{18E36408-459C-40F3-97FC-9E80D09AA848}" dt="2021-12-14T05:45:43.615" v="104"/>
          <ac:spMkLst>
            <pc:docMk/>
            <pc:sldMk cId="641997360" sldId="283"/>
            <ac:spMk id="1029" creationId="{C0C79CF2-6A1C-4636-84CE-ABB2BE191D23}"/>
          </ac:spMkLst>
        </pc:spChg>
        <pc:spChg chg="del">
          <ac:chgData name="Валерия Абрамова" userId="fdeaf4c3-4bc4-4cd6-b847-bc349b977a9f" providerId="ADAL" clId="{18E36408-459C-40F3-97FC-9E80D09AA848}" dt="2021-12-14T05:45:43.615" v="104"/>
          <ac:spMkLst>
            <pc:docMk/>
            <pc:sldMk cId="641997360" sldId="283"/>
            <ac:spMk id="1030" creationId="{7A5D17DF-AD65-402C-A95C-F13C770C9FCD}"/>
          </ac:spMkLst>
        </pc:spChg>
      </pc:sldChg>
      <pc:sldChg chg="addSp delSp modSp add mod">
        <pc:chgData name="Валерия Абрамова" userId="fdeaf4c3-4bc4-4cd6-b847-bc349b977a9f" providerId="ADAL" clId="{18E36408-459C-40F3-97FC-9E80D09AA848}" dt="2021-12-14T06:01:35.453" v="581" actId="1076"/>
        <pc:sldMkLst>
          <pc:docMk/>
          <pc:sldMk cId="1193664216" sldId="283"/>
        </pc:sldMkLst>
        <pc:spChg chg="del">
          <ac:chgData name="Валерия Абрамова" userId="fdeaf4c3-4bc4-4cd6-b847-bc349b977a9f" providerId="ADAL" clId="{18E36408-459C-40F3-97FC-9E80D09AA848}" dt="2021-12-14T05:58:40.184" v="455" actId="478"/>
          <ac:spMkLst>
            <pc:docMk/>
            <pc:sldMk cId="1193664216" sldId="283"/>
            <ac:spMk id="13" creationId="{E9709447-97AA-42E5-B1AA-50021917D96F}"/>
          </ac:spMkLst>
        </pc:spChg>
        <pc:spChg chg="del">
          <ac:chgData name="Валерия Абрамова" userId="fdeaf4c3-4bc4-4cd6-b847-bc349b977a9f" providerId="ADAL" clId="{18E36408-459C-40F3-97FC-9E80D09AA848}" dt="2021-12-14T05:58:56.250" v="468" actId="478"/>
          <ac:spMkLst>
            <pc:docMk/>
            <pc:sldMk cId="1193664216" sldId="283"/>
            <ac:spMk id="14" creationId="{1ED7C4EB-62C1-4F84-A8B8-0D285D282F3D}"/>
          </ac:spMkLst>
        </pc:spChg>
        <pc:spChg chg="del">
          <ac:chgData name="Валерия Абрамова" userId="fdeaf4c3-4bc4-4cd6-b847-bc349b977a9f" providerId="ADAL" clId="{18E36408-459C-40F3-97FC-9E80D09AA848}" dt="2021-12-14T05:59:04.715" v="473" actId="478"/>
          <ac:spMkLst>
            <pc:docMk/>
            <pc:sldMk cId="1193664216" sldId="283"/>
            <ac:spMk id="15" creationId="{2692F236-0170-4B23-A66A-C70E442D2B6E}"/>
          </ac:spMkLst>
        </pc:spChg>
        <pc:spChg chg="del">
          <ac:chgData name="Валерия Абрамова" userId="fdeaf4c3-4bc4-4cd6-b847-bc349b977a9f" providerId="ADAL" clId="{18E36408-459C-40F3-97FC-9E80D09AA848}" dt="2021-12-14T05:58:53.389" v="466" actId="478"/>
          <ac:spMkLst>
            <pc:docMk/>
            <pc:sldMk cId="1193664216" sldId="283"/>
            <ac:spMk id="16" creationId="{4AB1C6B2-6BBC-4C6E-95E0-966F8AE2E6A5}"/>
          </ac:spMkLst>
        </pc:spChg>
        <pc:spChg chg="del mod">
          <ac:chgData name="Валерия Абрамова" userId="fdeaf4c3-4bc4-4cd6-b847-bc349b977a9f" providerId="ADAL" clId="{18E36408-459C-40F3-97FC-9E80D09AA848}" dt="2021-12-14T05:58:41.613" v="457" actId="478"/>
          <ac:spMkLst>
            <pc:docMk/>
            <pc:sldMk cId="1193664216" sldId="283"/>
            <ac:spMk id="19" creationId="{DB6720FA-0AB9-4146-9208-CAF310F958F7}"/>
          </ac:spMkLst>
        </pc:spChg>
        <pc:spChg chg="del">
          <ac:chgData name="Валерия Абрамова" userId="fdeaf4c3-4bc4-4cd6-b847-bc349b977a9f" providerId="ADAL" clId="{18E36408-459C-40F3-97FC-9E80D09AA848}" dt="2021-12-14T05:58:42.721" v="458" actId="478"/>
          <ac:spMkLst>
            <pc:docMk/>
            <pc:sldMk cId="1193664216" sldId="283"/>
            <ac:spMk id="20" creationId="{9F132034-1D9B-4FCA-8345-89CE9FFDAEE3}"/>
          </ac:spMkLst>
        </pc:spChg>
        <pc:spChg chg="del">
          <ac:chgData name="Валерия Абрамова" userId="fdeaf4c3-4bc4-4cd6-b847-bc349b977a9f" providerId="ADAL" clId="{18E36408-459C-40F3-97FC-9E80D09AA848}" dt="2021-12-14T05:58:55.010" v="467" actId="478"/>
          <ac:spMkLst>
            <pc:docMk/>
            <pc:sldMk cId="1193664216" sldId="283"/>
            <ac:spMk id="21" creationId="{57896411-87FF-43CC-B529-6D32FC33B013}"/>
          </ac:spMkLst>
        </pc:spChg>
        <pc:spChg chg="del mod">
          <ac:chgData name="Валерия Абрамова" userId="fdeaf4c3-4bc4-4cd6-b847-bc349b977a9f" providerId="ADAL" clId="{18E36408-459C-40F3-97FC-9E80D09AA848}" dt="2021-12-14T05:58:52.086" v="465" actId="478"/>
          <ac:spMkLst>
            <pc:docMk/>
            <pc:sldMk cId="1193664216" sldId="283"/>
            <ac:spMk id="22" creationId="{450E6BCC-E36E-4EC6-B7A9-F62C15F2488B}"/>
          </ac:spMkLst>
        </pc:spChg>
        <pc:spChg chg="del">
          <ac:chgData name="Валерия Абрамова" userId="fdeaf4c3-4bc4-4cd6-b847-bc349b977a9f" providerId="ADAL" clId="{18E36408-459C-40F3-97FC-9E80D09AA848}" dt="2021-12-14T05:58:43.982" v="459" actId="478"/>
          <ac:spMkLst>
            <pc:docMk/>
            <pc:sldMk cId="1193664216" sldId="283"/>
            <ac:spMk id="23" creationId="{205CDCC5-CC0B-44D3-B066-3008E444B0A0}"/>
          </ac:spMkLst>
        </pc:spChg>
        <pc:spChg chg="del">
          <ac:chgData name="Валерия Абрамова" userId="fdeaf4c3-4bc4-4cd6-b847-bc349b977a9f" providerId="ADAL" clId="{18E36408-459C-40F3-97FC-9E80D09AA848}" dt="2021-12-14T05:58:50.709" v="463" actId="478"/>
          <ac:spMkLst>
            <pc:docMk/>
            <pc:sldMk cId="1193664216" sldId="283"/>
            <ac:spMk id="24" creationId="{6E8BB8A3-63AD-461B-81F6-8921F8CFE672}"/>
          </ac:spMkLst>
        </pc:spChg>
        <pc:spChg chg="del">
          <ac:chgData name="Валерия Абрамова" userId="fdeaf4c3-4bc4-4cd6-b847-bc349b977a9f" providerId="ADAL" clId="{18E36408-459C-40F3-97FC-9E80D09AA848}" dt="2021-12-14T05:58:57.815" v="469" actId="478"/>
          <ac:spMkLst>
            <pc:docMk/>
            <pc:sldMk cId="1193664216" sldId="283"/>
            <ac:spMk id="27" creationId="{B0C9EA53-44AE-4A54-9112-7D01C5E52926}"/>
          </ac:spMkLst>
        </pc:spChg>
        <pc:spChg chg="del">
          <ac:chgData name="Валерия Абрамова" userId="fdeaf4c3-4bc4-4cd6-b847-bc349b977a9f" providerId="ADAL" clId="{18E36408-459C-40F3-97FC-9E80D09AA848}" dt="2021-12-14T05:59:08.464" v="476" actId="478"/>
          <ac:spMkLst>
            <pc:docMk/>
            <pc:sldMk cId="1193664216" sldId="283"/>
            <ac:spMk id="28" creationId="{C77B4BB1-4ED1-4602-966E-C5B472956026}"/>
          </ac:spMkLst>
        </pc:spChg>
        <pc:spChg chg="del">
          <ac:chgData name="Валерия Абрамова" userId="fdeaf4c3-4bc4-4cd6-b847-bc349b977a9f" providerId="ADAL" clId="{18E36408-459C-40F3-97FC-9E80D09AA848}" dt="2021-12-14T05:58:45.141" v="460" actId="478"/>
          <ac:spMkLst>
            <pc:docMk/>
            <pc:sldMk cId="1193664216" sldId="283"/>
            <ac:spMk id="29" creationId="{A1E84BD6-D44D-49AB-8716-F2B982F9382B}"/>
          </ac:spMkLst>
        </pc:spChg>
        <pc:spChg chg="del">
          <ac:chgData name="Валерия Абрамова" userId="fdeaf4c3-4bc4-4cd6-b847-bc349b977a9f" providerId="ADAL" clId="{18E36408-459C-40F3-97FC-9E80D09AA848}" dt="2021-12-14T05:59:06.074" v="474" actId="478"/>
          <ac:spMkLst>
            <pc:docMk/>
            <pc:sldMk cId="1193664216" sldId="283"/>
            <ac:spMk id="30" creationId="{1175C5F1-F83B-4905-82C9-3CCF8768FE20}"/>
          </ac:spMkLst>
        </pc:spChg>
        <pc:spChg chg="del">
          <ac:chgData name="Валерия Абрамова" userId="fdeaf4c3-4bc4-4cd6-b847-bc349b977a9f" providerId="ADAL" clId="{18E36408-459C-40F3-97FC-9E80D09AA848}" dt="2021-12-14T05:59:07.326" v="475" actId="478"/>
          <ac:spMkLst>
            <pc:docMk/>
            <pc:sldMk cId="1193664216" sldId="283"/>
            <ac:spMk id="31" creationId="{748E3C5B-9488-48E3-B699-E0CCD509979A}"/>
          </ac:spMkLst>
        </pc:spChg>
        <pc:spChg chg="del">
          <ac:chgData name="Валерия Абрамова" userId="fdeaf4c3-4bc4-4cd6-b847-bc349b977a9f" providerId="ADAL" clId="{18E36408-459C-40F3-97FC-9E80D09AA848}" dt="2021-12-14T05:59:02.822" v="472" actId="478"/>
          <ac:spMkLst>
            <pc:docMk/>
            <pc:sldMk cId="1193664216" sldId="283"/>
            <ac:spMk id="32" creationId="{52A0B0FB-27B5-45DA-A980-899F2F931326}"/>
          </ac:spMkLst>
        </pc:spChg>
        <pc:picChg chg="add del">
          <ac:chgData name="Валерия Абрамова" userId="fdeaf4c3-4bc4-4cd6-b847-bc349b977a9f" providerId="ADAL" clId="{18E36408-459C-40F3-97FC-9E80D09AA848}" dt="2021-12-14T05:58:48.400" v="462" actId="478"/>
          <ac:picMkLst>
            <pc:docMk/>
            <pc:sldMk cId="1193664216" sldId="283"/>
            <ac:picMk id="5" creationId="{A5E95E4D-60F1-4388-8245-4C6BE5D0EAC1}"/>
          </ac:picMkLst>
        </pc:picChg>
        <pc:picChg chg="add del">
          <ac:chgData name="Валерия Абрамова" userId="fdeaf4c3-4bc4-4cd6-b847-bc349b977a9f" providerId="ADAL" clId="{18E36408-459C-40F3-97FC-9E80D09AA848}" dt="2021-12-14T05:59:00.210" v="471" actId="478"/>
          <ac:picMkLst>
            <pc:docMk/>
            <pc:sldMk cId="1193664216" sldId="283"/>
            <ac:picMk id="6" creationId="{11BFA4D6-1908-4030-8D21-9C5EEFB93C7E}"/>
          </ac:picMkLst>
        </pc:picChg>
        <pc:picChg chg="add mod">
          <ac:chgData name="Валерия Абрамова" userId="fdeaf4c3-4bc4-4cd6-b847-bc349b977a9f" providerId="ADAL" clId="{18E36408-459C-40F3-97FC-9E80D09AA848}" dt="2021-12-14T06:01:35.453" v="581" actId="1076"/>
          <ac:picMkLst>
            <pc:docMk/>
            <pc:sldMk cId="1193664216" sldId="283"/>
            <ac:picMk id="1026" creationId="{0656B2AD-008E-4A33-8ED3-C7D4201C270A}"/>
          </ac:picMkLst>
        </pc:picChg>
      </pc:sldChg>
      <pc:sldChg chg="addSp delSp add del setBg delDesignElem">
        <pc:chgData name="Валерия Абрамова" userId="fdeaf4c3-4bc4-4cd6-b847-bc349b977a9f" providerId="ADAL" clId="{18E36408-459C-40F3-97FC-9E80D09AA848}" dt="2021-12-14T05:48:32.613" v="188"/>
        <pc:sldMkLst>
          <pc:docMk/>
          <pc:sldMk cId="2447589843" sldId="283"/>
        </pc:sldMkLst>
        <pc:spChg chg="add del">
          <ac:chgData name="Валерия Абрамова" userId="fdeaf4c3-4bc4-4cd6-b847-bc349b977a9f" providerId="ADAL" clId="{18E36408-459C-40F3-97FC-9E80D09AA848}" dt="2021-12-14T05:48:32.613" v="188"/>
          <ac:spMkLst>
            <pc:docMk/>
            <pc:sldMk cId="2447589843" sldId="283"/>
            <ac:spMk id="1028" creationId="{2F19B711-C590-44D1-9AA8-9F143B0ED58A}"/>
          </ac:spMkLst>
        </pc:spChg>
        <pc:spChg chg="add del">
          <ac:chgData name="Валерия Абрамова" userId="fdeaf4c3-4bc4-4cd6-b847-bc349b977a9f" providerId="ADAL" clId="{18E36408-459C-40F3-97FC-9E80D09AA848}" dt="2021-12-14T05:48:32.613" v="188"/>
          <ac:spMkLst>
            <pc:docMk/>
            <pc:sldMk cId="2447589843" sldId="283"/>
            <ac:spMk id="1029" creationId="{C0C79CF2-6A1C-4636-84CE-ABB2BE191D23}"/>
          </ac:spMkLst>
        </pc:spChg>
        <pc:spChg chg="add del">
          <ac:chgData name="Валерия Абрамова" userId="fdeaf4c3-4bc4-4cd6-b847-bc349b977a9f" providerId="ADAL" clId="{18E36408-459C-40F3-97FC-9E80D09AA848}" dt="2021-12-14T05:48:32.613" v="188"/>
          <ac:spMkLst>
            <pc:docMk/>
            <pc:sldMk cId="2447589843" sldId="283"/>
            <ac:spMk id="1030" creationId="{7A5D17DF-AD65-402C-A95C-F13C770C9FCD}"/>
          </ac:spMkLst>
        </pc:spChg>
      </pc:sldChg>
      <pc:sldChg chg="addSp delSp modSp new del mod">
        <pc:chgData name="Валерия Абрамова" userId="fdeaf4c3-4bc4-4cd6-b847-bc349b977a9f" providerId="ADAL" clId="{18E36408-459C-40F3-97FC-9E80D09AA848}" dt="2021-12-14T06:06:24.245" v="695" actId="47"/>
        <pc:sldMkLst>
          <pc:docMk/>
          <pc:sldMk cId="93125965" sldId="284"/>
        </pc:sldMkLst>
        <pc:spChg chg="del">
          <ac:chgData name="Валерия Абрамова" userId="fdeaf4c3-4bc4-4cd6-b847-bc349b977a9f" providerId="ADAL" clId="{18E36408-459C-40F3-97FC-9E80D09AA848}" dt="2021-12-14T06:05:52.944" v="644" actId="478"/>
          <ac:spMkLst>
            <pc:docMk/>
            <pc:sldMk cId="93125965" sldId="284"/>
            <ac:spMk id="2" creationId="{29A2C818-3B1B-4396-BBBB-8C95043E644C}"/>
          </ac:spMkLst>
        </pc:spChg>
        <pc:spChg chg="del mod">
          <ac:chgData name="Валерия Абрамова" userId="fdeaf4c3-4bc4-4cd6-b847-bc349b977a9f" providerId="ADAL" clId="{18E36408-459C-40F3-97FC-9E80D09AA848}" dt="2021-12-14T06:05:53.599" v="646" actId="478"/>
          <ac:spMkLst>
            <pc:docMk/>
            <pc:sldMk cId="93125965" sldId="284"/>
            <ac:spMk id="3" creationId="{3D7A0C8F-9905-4A54-8F04-BA75A4FB3F64}"/>
          </ac:spMkLst>
        </pc:spChg>
        <pc:spChg chg="add del mod">
          <ac:chgData name="Валерия Абрамова" userId="fdeaf4c3-4bc4-4cd6-b847-bc349b977a9f" providerId="ADAL" clId="{18E36408-459C-40F3-97FC-9E80D09AA848}" dt="2021-12-14T06:06:22.518" v="694" actId="478"/>
          <ac:spMkLst>
            <pc:docMk/>
            <pc:sldMk cId="93125965" sldId="284"/>
            <ac:spMk id="5" creationId="{B55DD865-6AC3-4F9A-83C7-18C346FEC0CC}"/>
          </ac:spMkLst>
        </pc:spChg>
      </pc:sldChg>
      <pc:sldChg chg="addSp delSp modSp add mod setBg delDesignElem">
        <pc:chgData name="Валерия Абрамова" userId="fdeaf4c3-4bc4-4cd6-b847-bc349b977a9f" providerId="ADAL" clId="{18E36408-459C-40F3-97FC-9E80D09AA848}" dt="2021-12-14T06:03:09.904" v="610" actId="478"/>
        <pc:sldMkLst>
          <pc:docMk/>
          <pc:sldMk cId="2795264301" sldId="285"/>
        </pc:sldMkLst>
        <pc:spChg chg="mod">
          <ac:chgData name="Валерия Абрамова" userId="fdeaf4c3-4bc4-4cd6-b847-bc349b977a9f" providerId="ADAL" clId="{18E36408-459C-40F3-97FC-9E80D09AA848}" dt="2021-12-14T05:59:35.076" v="507" actId="20577"/>
          <ac:spMkLst>
            <pc:docMk/>
            <pc:sldMk cId="2795264301" sldId="285"/>
            <ac:spMk id="7" creationId="{9355B82E-A278-4308-BAD1-0AFC8AAF19A3}"/>
          </ac:spMkLst>
        </pc:spChg>
        <pc:spChg chg="mod">
          <ac:chgData name="Валерия Абрамова" userId="fdeaf4c3-4bc4-4cd6-b847-bc349b977a9f" providerId="ADAL" clId="{18E36408-459C-40F3-97FC-9E80D09AA848}" dt="2021-12-14T05:59:57.090" v="535" actId="1076"/>
          <ac:spMkLst>
            <pc:docMk/>
            <pc:sldMk cId="2795264301" sldId="285"/>
            <ac:spMk id="8" creationId="{4536E747-5D41-4365-B602-0D5CB047517C}"/>
          </ac:spMkLst>
        </pc:spChg>
        <pc:spChg chg="del">
          <ac:chgData name="Валерия Абрамова" userId="fdeaf4c3-4bc4-4cd6-b847-bc349b977a9f" providerId="ADAL" clId="{18E36408-459C-40F3-97FC-9E80D09AA848}" dt="2021-12-14T05:59:17.990" v="479"/>
          <ac:spMkLst>
            <pc:docMk/>
            <pc:sldMk cId="2795264301" sldId="285"/>
            <ac:spMk id="135" creationId="{2F19B711-C590-44D1-9AA8-9F143B0ED58A}"/>
          </ac:spMkLst>
        </pc:spChg>
        <pc:spChg chg="del">
          <ac:chgData name="Валерия Абрамова" userId="fdeaf4c3-4bc4-4cd6-b847-bc349b977a9f" providerId="ADAL" clId="{18E36408-459C-40F3-97FC-9E80D09AA848}" dt="2021-12-14T05:59:17.990" v="479"/>
          <ac:spMkLst>
            <pc:docMk/>
            <pc:sldMk cId="2795264301" sldId="285"/>
            <ac:spMk id="137" creationId="{C0C79CF2-6A1C-4636-84CE-ABB2BE191D23}"/>
          </ac:spMkLst>
        </pc:spChg>
        <pc:spChg chg="del">
          <ac:chgData name="Валерия Абрамова" userId="fdeaf4c3-4bc4-4cd6-b847-bc349b977a9f" providerId="ADAL" clId="{18E36408-459C-40F3-97FC-9E80D09AA848}" dt="2021-12-14T05:59:17.990" v="479"/>
          <ac:spMkLst>
            <pc:docMk/>
            <pc:sldMk cId="2795264301" sldId="285"/>
            <ac:spMk id="139" creationId="{7A5D17DF-AD65-402C-A95C-F13C770C9FCD}"/>
          </ac:spMkLst>
        </pc:spChg>
        <pc:picChg chg="add del mod">
          <ac:chgData name="Валерия Абрамова" userId="fdeaf4c3-4bc4-4cd6-b847-bc349b977a9f" providerId="ADAL" clId="{18E36408-459C-40F3-97FC-9E80D09AA848}" dt="2021-12-14T06:02:59.187" v="608" actId="478"/>
          <ac:picMkLst>
            <pc:docMk/>
            <pc:sldMk cId="2795264301" sldId="285"/>
            <ac:picMk id="9" creationId="{92981C95-FB0E-4657-AC36-F2096E1DDD1E}"/>
          </ac:picMkLst>
        </pc:picChg>
        <pc:picChg chg="add del mod">
          <ac:chgData name="Валерия Абрамова" userId="fdeaf4c3-4bc4-4cd6-b847-bc349b977a9f" providerId="ADAL" clId="{18E36408-459C-40F3-97FC-9E80D09AA848}" dt="2021-12-14T06:03:09.904" v="610" actId="478"/>
          <ac:picMkLst>
            <pc:docMk/>
            <pc:sldMk cId="2795264301" sldId="285"/>
            <ac:picMk id="10" creationId="{F5C58D5C-DE8C-498E-98FD-34E38B38BC2C}"/>
          </ac:picMkLst>
        </pc:picChg>
      </pc:sldChg>
      <pc:sldChg chg="addSp delSp modSp new mod">
        <pc:chgData name="Валерия Абрамова" userId="fdeaf4c3-4bc4-4cd6-b847-bc349b977a9f" providerId="ADAL" clId="{18E36408-459C-40F3-97FC-9E80D09AA848}" dt="2021-12-14T06:05:48.200" v="643" actId="1076"/>
        <pc:sldMkLst>
          <pc:docMk/>
          <pc:sldMk cId="308365540" sldId="286"/>
        </pc:sldMkLst>
        <pc:spChg chg="del">
          <ac:chgData name="Валерия Абрамова" userId="fdeaf4c3-4bc4-4cd6-b847-bc349b977a9f" providerId="ADAL" clId="{18E36408-459C-40F3-97FC-9E80D09AA848}" dt="2021-12-14T06:00:04.741" v="537" actId="478"/>
          <ac:spMkLst>
            <pc:docMk/>
            <pc:sldMk cId="308365540" sldId="286"/>
            <ac:spMk id="2" creationId="{1BA403A5-1A3D-4C63-A3CB-F829B72938BF}"/>
          </ac:spMkLst>
        </pc:spChg>
        <pc:spChg chg="del">
          <ac:chgData name="Валерия Абрамова" userId="fdeaf4c3-4bc4-4cd6-b847-bc349b977a9f" providerId="ADAL" clId="{18E36408-459C-40F3-97FC-9E80D09AA848}" dt="2021-12-14T06:00:12.487" v="541" actId="478"/>
          <ac:spMkLst>
            <pc:docMk/>
            <pc:sldMk cId="308365540" sldId="286"/>
            <ac:spMk id="3" creationId="{9BB7787D-18DC-44C9-ABEE-291E0F9C0BC6}"/>
          </ac:spMkLst>
        </pc:spChg>
        <pc:spChg chg="add mod">
          <ac:chgData name="Валерия Абрамова" userId="fdeaf4c3-4bc4-4cd6-b847-bc349b977a9f" providerId="ADAL" clId="{18E36408-459C-40F3-97FC-9E80D09AA848}" dt="2021-12-14T06:05:48.200" v="643" actId="1076"/>
          <ac:spMkLst>
            <pc:docMk/>
            <pc:sldMk cId="308365540" sldId="286"/>
            <ac:spMk id="4" creationId="{8354831C-A9B6-4806-B2BD-523A103A4D42}"/>
          </ac:spMkLst>
        </pc:spChg>
        <pc:spChg chg="add mod">
          <ac:chgData name="Валерия Абрамова" userId="fdeaf4c3-4bc4-4cd6-b847-bc349b977a9f" providerId="ADAL" clId="{18E36408-459C-40F3-97FC-9E80D09AA848}" dt="2021-12-14T06:05:28.135" v="641" actId="20577"/>
          <ac:spMkLst>
            <pc:docMk/>
            <pc:sldMk cId="308365540" sldId="286"/>
            <ac:spMk id="6" creationId="{A442BA47-3E2A-44B4-BE68-E6FA0861B594}"/>
          </ac:spMkLst>
        </pc:spChg>
      </pc:sldChg>
      <pc:sldChg chg="addSp delSp modSp new del mod">
        <pc:chgData name="Валерия Абрамова" userId="fdeaf4c3-4bc4-4cd6-b847-bc349b977a9f" providerId="ADAL" clId="{18E36408-459C-40F3-97FC-9E80D09AA848}" dt="2021-12-14T06:40:46.941" v="811" actId="47"/>
        <pc:sldMkLst>
          <pc:docMk/>
          <pc:sldMk cId="1648312326" sldId="287"/>
        </pc:sldMkLst>
        <pc:spChg chg="del">
          <ac:chgData name="Валерия Абрамова" userId="fdeaf4c3-4bc4-4cd6-b847-bc349b977a9f" providerId="ADAL" clId="{18E36408-459C-40F3-97FC-9E80D09AA848}" dt="2021-12-14T06:36:07.458" v="781" actId="478"/>
          <ac:spMkLst>
            <pc:docMk/>
            <pc:sldMk cId="1648312326" sldId="287"/>
            <ac:spMk id="2" creationId="{8019A294-0094-4A97-8A5E-57EC00A67FD3}"/>
          </ac:spMkLst>
        </pc:spChg>
        <pc:spChg chg="del">
          <ac:chgData name="Валерия Абрамова" userId="fdeaf4c3-4bc4-4cd6-b847-bc349b977a9f" providerId="ADAL" clId="{18E36408-459C-40F3-97FC-9E80D09AA848}" dt="2021-12-14T06:36:08.279" v="782" actId="478"/>
          <ac:spMkLst>
            <pc:docMk/>
            <pc:sldMk cId="1648312326" sldId="287"/>
            <ac:spMk id="3" creationId="{B30E660A-E522-4C68-A286-B5F89DFC038D}"/>
          </ac:spMkLst>
        </pc:spChg>
        <pc:spChg chg="add mod">
          <ac:chgData name="Валерия Абрамова" userId="fdeaf4c3-4bc4-4cd6-b847-bc349b977a9f" providerId="ADAL" clId="{18E36408-459C-40F3-97FC-9E80D09AA848}" dt="2021-12-14T06:40:34.948" v="810" actId="20577"/>
          <ac:spMkLst>
            <pc:docMk/>
            <pc:sldMk cId="1648312326" sldId="287"/>
            <ac:spMk id="5" creationId="{2D620F32-8FCA-487B-A93E-26AF3E047C60}"/>
          </ac:spMkLst>
        </pc:spChg>
      </pc:sldChg>
    </pc:docChg>
  </pc:docChgLst>
  <pc:docChgLst>
    <pc:chgData name="Валерия" userId="fdeaf4c3-4bc4-4cd6-b847-bc349b977a9f" providerId="ADAL" clId="{6AD62248-D015-4AEB-AB43-A2899C268BAC}"/>
    <pc:docChg chg="undo custSel mod addSld delSld modSld sldOrd">
      <pc:chgData name="Валерия" userId="fdeaf4c3-4bc4-4cd6-b847-bc349b977a9f" providerId="ADAL" clId="{6AD62248-D015-4AEB-AB43-A2899C268BAC}" dt="2020-12-04T05:30:54.029" v="668"/>
      <pc:docMkLst>
        <pc:docMk/>
      </pc:docMkLst>
      <pc:sldChg chg="del">
        <pc:chgData name="Валерия" userId="fdeaf4c3-4bc4-4cd6-b847-bc349b977a9f" providerId="ADAL" clId="{6AD62248-D015-4AEB-AB43-A2899C268BAC}" dt="2020-12-04T04:06:41.555" v="1" actId="47"/>
        <pc:sldMkLst>
          <pc:docMk/>
          <pc:sldMk cId="1830924144" sldId="263"/>
        </pc:sldMkLst>
      </pc:sldChg>
      <pc:sldChg chg="del">
        <pc:chgData name="Валерия" userId="fdeaf4c3-4bc4-4cd6-b847-bc349b977a9f" providerId="ADAL" clId="{6AD62248-D015-4AEB-AB43-A2899C268BAC}" dt="2020-12-04T04:06:40.195" v="0" actId="47"/>
        <pc:sldMkLst>
          <pc:docMk/>
          <pc:sldMk cId="4095118951" sldId="264"/>
        </pc:sldMkLst>
      </pc:sldChg>
      <pc:sldChg chg="del">
        <pc:chgData name="Валерия" userId="fdeaf4c3-4bc4-4cd6-b847-bc349b977a9f" providerId="ADAL" clId="{6AD62248-D015-4AEB-AB43-A2899C268BAC}" dt="2020-12-04T04:06:42.838" v="2" actId="47"/>
        <pc:sldMkLst>
          <pc:docMk/>
          <pc:sldMk cId="3687665665" sldId="265"/>
        </pc:sldMkLst>
      </pc:sldChg>
      <pc:sldChg chg="add del">
        <pc:chgData name="Валерия" userId="fdeaf4c3-4bc4-4cd6-b847-bc349b977a9f" providerId="ADAL" clId="{6AD62248-D015-4AEB-AB43-A2899C268BAC}" dt="2020-12-04T05:21:18.068" v="558" actId="47"/>
        <pc:sldMkLst>
          <pc:docMk/>
          <pc:sldMk cId="2513607007" sldId="266"/>
        </pc:sldMkLst>
      </pc:sldChg>
      <pc:sldChg chg="del">
        <pc:chgData name="Валерия" userId="fdeaf4c3-4bc4-4cd6-b847-bc349b977a9f" providerId="ADAL" clId="{6AD62248-D015-4AEB-AB43-A2899C268BAC}" dt="2020-12-04T05:21:18.883" v="559" actId="47"/>
        <pc:sldMkLst>
          <pc:docMk/>
          <pc:sldMk cId="3871014484" sldId="268"/>
        </pc:sldMkLst>
      </pc:sldChg>
      <pc:sldChg chg="addSp delSp modSp new mod ord setBg">
        <pc:chgData name="Валерия" userId="fdeaf4c3-4bc4-4cd6-b847-bc349b977a9f" providerId="ADAL" clId="{6AD62248-D015-4AEB-AB43-A2899C268BAC}" dt="2020-12-04T04:39:19.893" v="54" actId="26606"/>
        <pc:sldMkLst>
          <pc:docMk/>
          <pc:sldMk cId="3603399946" sldId="269"/>
        </pc:sldMkLst>
        <pc:spChg chg="del">
          <ac:chgData name="Валерия" userId="fdeaf4c3-4bc4-4cd6-b847-bc349b977a9f" providerId="ADAL" clId="{6AD62248-D015-4AEB-AB43-A2899C268BAC}" dt="2020-12-04T04:16:02.980" v="6" actId="478"/>
          <ac:spMkLst>
            <pc:docMk/>
            <pc:sldMk cId="3603399946" sldId="269"/>
            <ac:spMk id="2" creationId="{834EEEB8-37CB-42A7-BD2F-9D54B6280274}"/>
          </ac:spMkLst>
        </pc:spChg>
        <pc:spChg chg="del">
          <ac:chgData name="Валерия" userId="fdeaf4c3-4bc4-4cd6-b847-bc349b977a9f" providerId="ADAL" clId="{6AD62248-D015-4AEB-AB43-A2899C268BAC}" dt="2020-12-04T04:16:05.758" v="7" actId="478"/>
          <ac:spMkLst>
            <pc:docMk/>
            <pc:sldMk cId="3603399946" sldId="269"/>
            <ac:spMk id="3" creationId="{E2FB6FD9-D13C-4ECF-B930-61EB62B052FE}"/>
          </ac:spMkLst>
        </pc:spChg>
        <pc:spChg chg="add">
          <ac:chgData name="Валерия" userId="fdeaf4c3-4bc4-4cd6-b847-bc349b977a9f" providerId="ADAL" clId="{6AD62248-D015-4AEB-AB43-A2899C268BAC}" dt="2020-12-04T04:39:19.893" v="54" actId="26606"/>
          <ac:spMkLst>
            <pc:docMk/>
            <pc:sldMk cId="3603399946" sldId="269"/>
            <ac:spMk id="14" creationId="{7A5D17DF-AD65-402C-A95C-F13C770C9FCD}"/>
          </ac:spMkLst>
        </pc:spChg>
        <pc:spChg chg="add">
          <ac:chgData name="Валерия" userId="fdeaf4c3-4bc4-4cd6-b847-bc349b977a9f" providerId="ADAL" clId="{6AD62248-D015-4AEB-AB43-A2899C268BAC}" dt="2020-12-04T04:39:19.893" v="54" actId="26606"/>
          <ac:spMkLst>
            <pc:docMk/>
            <pc:sldMk cId="3603399946" sldId="269"/>
            <ac:spMk id="15" creationId="{2F19B711-C590-44D1-9AA8-9F143B0ED58A}"/>
          </ac:spMkLst>
        </pc:spChg>
        <pc:spChg chg="add">
          <ac:chgData name="Валерия" userId="fdeaf4c3-4bc4-4cd6-b847-bc349b977a9f" providerId="ADAL" clId="{6AD62248-D015-4AEB-AB43-A2899C268BAC}" dt="2020-12-04T04:39:19.893" v="54" actId="26606"/>
          <ac:spMkLst>
            <pc:docMk/>
            <pc:sldMk cId="3603399946" sldId="269"/>
            <ac:spMk id="16" creationId="{C0C79CF2-6A1C-4636-84CE-ABB2BE191D23}"/>
          </ac:spMkLst>
        </pc:spChg>
        <pc:picChg chg="add mod ord">
          <ac:chgData name="Валерия" userId="fdeaf4c3-4bc4-4cd6-b847-bc349b977a9f" providerId="ADAL" clId="{6AD62248-D015-4AEB-AB43-A2899C268BAC}" dt="2020-12-04T04:39:19.893" v="54" actId="26606"/>
          <ac:picMkLst>
            <pc:docMk/>
            <pc:sldMk cId="3603399946" sldId="269"/>
            <ac:picMk id="4" creationId="{A71EE97D-7EC4-4076-AC14-986B72C48AEF}"/>
          </ac:picMkLst>
        </pc:picChg>
        <pc:picChg chg="add mod">
          <ac:chgData name="Валерия" userId="fdeaf4c3-4bc4-4cd6-b847-bc349b977a9f" providerId="ADAL" clId="{6AD62248-D015-4AEB-AB43-A2899C268BAC}" dt="2020-12-04T04:39:19.893" v="54" actId="26606"/>
          <ac:picMkLst>
            <pc:docMk/>
            <pc:sldMk cId="3603399946" sldId="269"/>
            <ac:picMk id="5" creationId="{42B09CF7-B347-407E-8E51-EFC09989A6BF}"/>
          </ac:picMkLst>
        </pc:picChg>
        <pc:cxnChg chg="add del">
          <ac:chgData name="Валерия" userId="fdeaf4c3-4bc4-4cd6-b847-bc349b977a9f" providerId="ADAL" clId="{6AD62248-D015-4AEB-AB43-A2899C268BAC}" dt="2020-12-04T04:39:18.912" v="51" actId="26606"/>
          <ac:cxnSpMkLst>
            <pc:docMk/>
            <pc:sldMk cId="3603399946" sldId="269"/>
            <ac:cxnSpMk id="10" creationId="{4D56677B-C0B7-4DAC-ACAD-8054FF1B599A}"/>
          </ac:cxnSpMkLst>
        </pc:cxnChg>
        <pc:cxnChg chg="add del">
          <ac:chgData name="Валерия" userId="fdeaf4c3-4bc4-4cd6-b847-bc349b977a9f" providerId="ADAL" clId="{6AD62248-D015-4AEB-AB43-A2899C268BAC}" dt="2020-12-04T04:39:19.881" v="53" actId="26606"/>
          <ac:cxnSpMkLst>
            <pc:docMk/>
            <pc:sldMk cId="3603399946" sldId="269"/>
            <ac:cxnSpMk id="12" creationId="{1C6AAE25-BD23-41B5-AAE4-1DA5898C2ADB}"/>
          </ac:cxnSpMkLst>
        </pc:cxnChg>
      </pc:sldChg>
      <pc:sldChg chg="addSp delSp modSp new mod setBg">
        <pc:chgData name="Валерия" userId="fdeaf4c3-4bc4-4cd6-b847-bc349b977a9f" providerId="ADAL" clId="{6AD62248-D015-4AEB-AB43-A2899C268BAC}" dt="2020-12-04T04:39:48.406" v="61" actId="1076"/>
        <pc:sldMkLst>
          <pc:docMk/>
          <pc:sldMk cId="855030952" sldId="270"/>
        </pc:sldMkLst>
        <pc:spChg chg="del">
          <ac:chgData name="Валерия" userId="fdeaf4c3-4bc4-4cd6-b847-bc349b977a9f" providerId="ADAL" clId="{6AD62248-D015-4AEB-AB43-A2899C268BAC}" dt="2020-12-04T04:34:03.537" v="16" actId="478"/>
          <ac:spMkLst>
            <pc:docMk/>
            <pc:sldMk cId="855030952" sldId="270"/>
            <ac:spMk id="2" creationId="{F9941790-EEFA-4C85-96CB-558169334135}"/>
          </ac:spMkLst>
        </pc:spChg>
        <pc:spChg chg="del mod">
          <ac:chgData name="Валерия" userId="fdeaf4c3-4bc4-4cd6-b847-bc349b977a9f" providerId="ADAL" clId="{6AD62248-D015-4AEB-AB43-A2899C268BAC}" dt="2020-12-04T04:34:04.392" v="17" actId="478"/>
          <ac:spMkLst>
            <pc:docMk/>
            <pc:sldMk cId="855030952" sldId="270"/>
            <ac:spMk id="3" creationId="{4DDAB417-2457-4C19-AE15-D27721DAB4F0}"/>
          </ac:spMkLst>
        </pc:spChg>
        <pc:spChg chg="add del">
          <ac:chgData name="Валерия" userId="fdeaf4c3-4bc4-4cd6-b847-bc349b977a9f" providerId="ADAL" clId="{6AD62248-D015-4AEB-AB43-A2899C268BAC}" dt="2020-12-04T04:39:35.642" v="57" actId="26606"/>
          <ac:spMkLst>
            <pc:docMk/>
            <pc:sldMk cId="855030952" sldId="270"/>
            <ac:spMk id="71" creationId="{5F9CFCE6-877F-4858-B8BD-2C52CA8AFBC4}"/>
          </ac:spMkLst>
        </pc:spChg>
        <pc:spChg chg="add del">
          <ac:chgData name="Валерия" userId="fdeaf4c3-4bc4-4cd6-b847-bc349b977a9f" providerId="ADAL" clId="{6AD62248-D015-4AEB-AB43-A2899C268BAC}" dt="2020-12-04T04:39:35.642" v="57" actId="26606"/>
          <ac:spMkLst>
            <pc:docMk/>
            <pc:sldMk cId="855030952" sldId="270"/>
            <ac:spMk id="73" creationId="{8213F8A0-12AE-4514-8372-0DD766EC28EE}"/>
          </ac:spMkLst>
        </pc:spChg>
        <pc:spChg chg="add del">
          <ac:chgData name="Валерия" userId="fdeaf4c3-4bc4-4cd6-b847-bc349b977a9f" providerId="ADAL" clId="{6AD62248-D015-4AEB-AB43-A2899C268BAC}" dt="2020-12-04T04:39:35.642" v="57" actId="26606"/>
          <ac:spMkLst>
            <pc:docMk/>
            <pc:sldMk cId="855030952" sldId="270"/>
            <ac:spMk id="75" creationId="{9EFF17D4-9A8C-4CE5-B096-D8CCD4400437}"/>
          </ac:spMkLst>
        </pc:spChg>
        <pc:spChg chg="add">
          <ac:chgData name="Валерия" userId="fdeaf4c3-4bc4-4cd6-b847-bc349b977a9f" providerId="ADAL" clId="{6AD62248-D015-4AEB-AB43-A2899C268BAC}" dt="2020-12-04T04:39:35.720" v="58" actId="26606"/>
          <ac:spMkLst>
            <pc:docMk/>
            <pc:sldMk cId="855030952" sldId="270"/>
            <ac:spMk id="1028" creationId="{2F19B711-C590-44D1-9AA8-9F143B0ED58A}"/>
          </ac:spMkLst>
        </pc:spChg>
        <pc:spChg chg="add">
          <ac:chgData name="Валерия" userId="fdeaf4c3-4bc4-4cd6-b847-bc349b977a9f" providerId="ADAL" clId="{6AD62248-D015-4AEB-AB43-A2899C268BAC}" dt="2020-12-04T04:39:35.720" v="58" actId="26606"/>
          <ac:spMkLst>
            <pc:docMk/>
            <pc:sldMk cId="855030952" sldId="270"/>
            <ac:spMk id="1029" creationId="{C0C79CF2-6A1C-4636-84CE-ABB2BE191D23}"/>
          </ac:spMkLst>
        </pc:spChg>
        <pc:spChg chg="add">
          <ac:chgData name="Валерия" userId="fdeaf4c3-4bc4-4cd6-b847-bc349b977a9f" providerId="ADAL" clId="{6AD62248-D015-4AEB-AB43-A2899C268BAC}" dt="2020-12-04T04:39:35.720" v="58" actId="26606"/>
          <ac:spMkLst>
            <pc:docMk/>
            <pc:sldMk cId="855030952" sldId="270"/>
            <ac:spMk id="1030" creationId="{7A5D17DF-AD65-402C-A95C-F13C770C9FCD}"/>
          </ac:spMkLst>
        </pc:spChg>
        <pc:picChg chg="add mod ord">
          <ac:chgData name="Валерия" userId="fdeaf4c3-4bc4-4cd6-b847-bc349b977a9f" providerId="ADAL" clId="{6AD62248-D015-4AEB-AB43-A2899C268BAC}" dt="2020-12-04T04:39:48.406" v="61" actId="1076"/>
          <ac:picMkLst>
            <pc:docMk/>
            <pc:sldMk cId="855030952" sldId="270"/>
            <ac:picMk id="4" creationId="{72C3600B-D79D-4A95-8643-18FC05D7F0ED}"/>
          </ac:picMkLst>
        </pc:picChg>
        <pc:picChg chg="add mod">
          <ac:chgData name="Валерия" userId="fdeaf4c3-4bc4-4cd6-b847-bc349b977a9f" providerId="ADAL" clId="{6AD62248-D015-4AEB-AB43-A2899C268BAC}" dt="2020-12-04T04:39:46.931" v="60" actId="1076"/>
          <ac:picMkLst>
            <pc:docMk/>
            <pc:sldMk cId="855030952" sldId="270"/>
            <ac:picMk id="1026" creationId="{FBA52C04-6B8C-4D20-845C-17644AE55C00}"/>
          </ac:picMkLst>
        </pc:picChg>
      </pc:sldChg>
      <pc:sldChg chg="addSp delSp modSp new mod setBg">
        <pc:chgData name="Валерия" userId="fdeaf4c3-4bc4-4cd6-b847-bc349b977a9f" providerId="ADAL" clId="{6AD62248-D015-4AEB-AB43-A2899C268BAC}" dt="2020-12-04T04:39:25.424" v="55" actId="26606"/>
        <pc:sldMkLst>
          <pc:docMk/>
          <pc:sldMk cId="2470528223" sldId="271"/>
        </pc:sldMkLst>
        <pc:spChg chg="del">
          <ac:chgData name="Валерия" userId="fdeaf4c3-4bc4-4cd6-b847-bc349b977a9f" providerId="ADAL" clId="{6AD62248-D015-4AEB-AB43-A2899C268BAC}" dt="2020-12-04T04:37:26.697" v="35" actId="478"/>
          <ac:spMkLst>
            <pc:docMk/>
            <pc:sldMk cId="2470528223" sldId="271"/>
            <ac:spMk id="2" creationId="{3B2079A7-373C-4D2F-A11D-63AB07BCB967}"/>
          </ac:spMkLst>
        </pc:spChg>
        <pc:spChg chg="del">
          <ac:chgData name="Валерия" userId="fdeaf4c3-4bc4-4cd6-b847-bc349b977a9f" providerId="ADAL" clId="{6AD62248-D015-4AEB-AB43-A2899C268BAC}" dt="2020-12-04T04:37:27.452" v="36" actId="478"/>
          <ac:spMkLst>
            <pc:docMk/>
            <pc:sldMk cId="2470528223" sldId="271"/>
            <ac:spMk id="3" creationId="{0439C221-8AFE-48F3-BC5A-6835E74A9540}"/>
          </ac:spMkLst>
        </pc:spChg>
        <pc:spChg chg="add">
          <ac:chgData name="Валерия" userId="fdeaf4c3-4bc4-4cd6-b847-bc349b977a9f" providerId="ADAL" clId="{6AD62248-D015-4AEB-AB43-A2899C268BAC}" dt="2020-12-04T04:39:25.424" v="55" actId="26606"/>
          <ac:spMkLst>
            <pc:docMk/>
            <pc:sldMk cId="2470528223" sldId="271"/>
            <ac:spMk id="135" creationId="{2F19B711-C590-44D1-9AA8-9F143B0ED58A}"/>
          </ac:spMkLst>
        </pc:spChg>
        <pc:spChg chg="add">
          <ac:chgData name="Валерия" userId="fdeaf4c3-4bc4-4cd6-b847-bc349b977a9f" providerId="ADAL" clId="{6AD62248-D015-4AEB-AB43-A2899C268BAC}" dt="2020-12-04T04:39:25.424" v="55" actId="26606"/>
          <ac:spMkLst>
            <pc:docMk/>
            <pc:sldMk cId="2470528223" sldId="271"/>
            <ac:spMk id="137" creationId="{C0C79CF2-6A1C-4636-84CE-ABB2BE191D23}"/>
          </ac:spMkLst>
        </pc:spChg>
        <pc:spChg chg="add">
          <ac:chgData name="Валерия" userId="fdeaf4c3-4bc4-4cd6-b847-bc349b977a9f" providerId="ADAL" clId="{6AD62248-D015-4AEB-AB43-A2899C268BAC}" dt="2020-12-04T04:39:25.424" v="55" actId="26606"/>
          <ac:spMkLst>
            <pc:docMk/>
            <pc:sldMk cId="2470528223" sldId="271"/>
            <ac:spMk id="139" creationId="{7A5D17DF-AD65-402C-A95C-F13C770C9FCD}"/>
          </ac:spMkLst>
        </pc:spChg>
        <pc:picChg chg="add mod ord">
          <ac:chgData name="Валерия" userId="fdeaf4c3-4bc4-4cd6-b847-bc349b977a9f" providerId="ADAL" clId="{6AD62248-D015-4AEB-AB43-A2899C268BAC}" dt="2020-12-04T04:39:25.424" v="55" actId="26606"/>
          <ac:picMkLst>
            <pc:docMk/>
            <pc:sldMk cId="2470528223" sldId="271"/>
            <ac:picMk id="4" creationId="{7509C5D7-42B2-43E2-86A1-789845417061}"/>
          </ac:picMkLst>
        </pc:picChg>
        <pc:picChg chg="add mod">
          <ac:chgData name="Валерия" userId="fdeaf4c3-4bc4-4cd6-b847-bc349b977a9f" providerId="ADAL" clId="{6AD62248-D015-4AEB-AB43-A2899C268BAC}" dt="2020-12-04T04:39:25.424" v="55" actId="26606"/>
          <ac:picMkLst>
            <pc:docMk/>
            <pc:sldMk cId="2470528223" sldId="271"/>
            <ac:picMk id="2050" creationId="{0DFE8334-B283-4999-A65B-CACDA20F782B}"/>
          </ac:picMkLst>
        </pc:picChg>
        <pc:cxnChg chg="add del">
          <ac:chgData name="Валерия" userId="fdeaf4c3-4bc4-4cd6-b847-bc349b977a9f" providerId="ADAL" clId="{6AD62248-D015-4AEB-AB43-A2899C268BAC}" dt="2020-12-04T04:39:25.424" v="55" actId="26606"/>
          <ac:cxnSpMkLst>
            <pc:docMk/>
            <pc:sldMk cId="2470528223" sldId="271"/>
            <ac:cxnSpMk id="71" creationId="{4D56677B-C0B7-4DAC-ACAD-8054FF1B599A}"/>
          </ac:cxnSpMkLst>
        </pc:cxnChg>
      </pc:sldChg>
      <pc:sldChg chg="addSp delSp modSp new mod modAnim">
        <pc:chgData name="Валерия" userId="fdeaf4c3-4bc4-4cd6-b847-bc349b977a9f" providerId="ADAL" clId="{6AD62248-D015-4AEB-AB43-A2899C268BAC}" dt="2020-12-04T05:14:52.920" v="422" actId="1076"/>
        <pc:sldMkLst>
          <pc:docMk/>
          <pc:sldMk cId="3579857789" sldId="272"/>
        </pc:sldMkLst>
        <pc:spChg chg="del">
          <ac:chgData name="Валерия" userId="fdeaf4c3-4bc4-4cd6-b847-bc349b977a9f" providerId="ADAL" clId="{6AD62248-D015-4AEB-AB43-A2899C268BAC}" dt="2020-12-04T04:40:01.945" v="63" actId="478"/>
          <ac:spMkLst>
            <pc:docMk/>
            <pc:sldMk cId="3579857789" sldId="272"/>
            <ac:spMk id="2" creationId="{10A08997-837A-47A4-937C-58853428172B}"/>
          </ac:spMkLst>
        </pc:spChg>
        <pc:spChg chg="del">
          <ac:chgData name="Валерия" userId="fdeaf4c3-4bc4-4cd6-b847-bc349b977a9f" providerId="ADAL" clId="{6AD62248-D015-4AEB-AB43-A2899C268BAC}" dt="2020-12-04T04:40:04.472" v="64" actId="478"/>
          <ac:spMkLst>
            <pc:docMk/>
            <pc:sldMk cId="3579857789" sldId="272"/>
            <ac:spMk id="3" creationId="{96078D08-87F4-4F72-ADC7-5C27460A71E1}"/>
          </ac:spMkLst>
        </pc:spChg>
        <pc:spChg chg="add mod">
          <ac:chgData name="Валерия" userId="fdeaf4c3-4bc4-4cd6-b847-bc349b977a9f" providerId="ADAL" clId="{6AD62248-D015-4AEB-AB43-A2899C268BAC}" dt="2020-12-04T04:44:07.252" v="90" actId="1582"/>
          <ac:spMkLst>
            <pc:docMk/>
            <pc:sldMk cId="3579857789" sldId="272"/>
            <ac:spMk id="5" creationId="{A7A1BD89-CA74-4221-BD7D-DAF33D06A850}"/>
          </ac:spMkLst>
        </pc:spChg>
        <pc:spChg chg="add mod">
          <ac:chgData name="Валерия" userId="fdeaf4c3-4bc4-4cd6-b847-bc349b977a9f" providerId="ADAL" clId="{6AD62248-D015-4AEB-AB43-A2899C268BAC}" dt="2020-12-04T04:48:25.869" v="127" actId="1076"/>
          <ac:spMkLst>
            <pc:docMk/>
            <pc:sldMk cId="3579857789" sldId="272"/>
            <ac:spMk id="6" creationId="{C23C0EF1-4D0B-4D92-9821-ADBA1E014BB1}"/>
          </ac:spMkLst>
        </pc:spChg>
        <pc:spChg chg="add mod">
          <ac:chgData name="Валерия" userId="fdeaf4c3-4bc4-4cd6-b847-bc349b977a9f" providerId="ADAL" clId="{6AD62248-D015-4AEB-AB43-A2899C268BAC}" dt="2020-12-04T04:44:25.359" v="95" actId="207"/>
          <ac:spMkLst>
            <pc:docMk/>
            <pc:sldMk cId="3579857789" sldId="272"/>
            <ac:spMk id="7" creationId="{154B9B3C-2F45-46FD-B3F3-2195CD28ADF1}"/>
          </ac:spMkLst>
        </pc:spChg>
        <pc:spChg chg="add mod">
          <ac:chgData name="Валерия" userId="fdeaf4c3-4bc4-4cd6-b847-bc349b977a9f" providerId="ADAL" clId="{6AD62248-D015-4AEB-AB43-A2899C268BAC}" dt="2020-12-04T04:44:12.668" v="92" actId="571"/>
          <ac:spMkLst>
            <pc:docMk/>
            <pc:sldMk cId="3579857789" sldId="272"/>
            <ac:spMk id="8" creationId="{A9D240CB-DC62-41A4-A14D-F256735C4C24}"/>
          </ac:spMkLst>
        </pc:spChg>
        <pc:spChg chg="add del mod">
          <ac:chgData name="Валерия" userId="fdeaf4c3-4bc4-4cd6-b847-bc349b977a9f" providerId="ADAL" clId="{6AD62248-D015-4AEB-AB43-A2899C268BAC}" dt="2020-12-04T04:44:20.414" v="94" actId="478"/>
          <ac:spMkLst>
            <pc:docMk/>
            <pc:sldMk cId="3579857789" sldId="272"/>
            <ac:spMk id="9" creationId="{FCD5288E-BE56-4E35-AA6E-0BFAD17B77E3}"/>
          </ac:spMkLst>
        </pc:spChg>
        <pc:spChg chg="add mod">
          <ac:chgData name="Валерия" userId="fdeaf4c3-4bc4-4cd6-b847-bc349b977a9f" providerId="ADAL" clId="{6AD62248-D015-4AEB-AB43-A2899C268BAC}" dt="2020-12-04T04:44:31.828" v="96" actId="571"/>
          <ac:spMkLst>
            <pc:docMk/>
            <pc:sldMk cId="3579857789" sldId="272"/>
            <ac:spMk id="10" creationId="{42EAE9E7-1CAB-4208-AD34-A8130ABBC5D1}"/>
          </ac:spMkLst>
        </pc:spChg>
        <pc:spChg chg="add mod">
          <ac:chgData name="Валерия" userId="fdeaf4c3-4bc4-4cd6-b847-bc349b977a9f" providerId="ADAL" clId="{6AD62248-D015-4AEB-AB43-A2899C268BAC}" dt="2020-12-04T04:44:31.828" v="96" actId="571"/>
          <ac:spMkLst>
            <pc:docMk/>
            <pc:sldMk cId="3579857789" sldId="272"/>
            <ac:spMk id="11" creationId="{AC876845-7717-48C5-A8B9-DC25F21AF23F}"/>
          </ac:spMkLst>
        </pc:spChg>
        <pc:spChg chg="add mod">
          <ac:chgData name="Валерия" userId="fdeaf4c3-4bc4-4cd6-b847-bc349b977a9f" providerId="ADAL" clId="{6AD62248-D015-4AEB-AB43-A2899C268BAC}" dt="2020-12-04T04:44:31.828" v="96" actId="571"/>
          <ac:spMkLst>
            <pc:docMk/>
            <pc:sldMk cId="3579857789" sldId="272"/>
            <ac:spMk id="12" creationId="{64DA34A0-D579-4FE8-BF28-A33F4CDFB0C7}"/>
          </ac:spMkLst>
        </pc:spChg>
        <pc:spChg chg="add mod">
          <ac:chgData name="Валерия" userId="fdeaf4c3-4bc4-4cd6-b847-bc349b977a9f" providerId="ADAL" clId="{6AD62248-D015-4AEB-AB43-A2899C268BAC}" dt="2020-12-04T05:14:52.920" v="422" actId="1076"/>
          <ac:spMkLst>
            <pc:docMk/>
            <pc:sldMk cId="3579857789" sldId="272"/>
            <ac:spMk id="13" creationId="{AE4E3E34-6F30-4C38-B31E-DC0E81010E93}"/>
          </ac:spMkLst>
        </pc:spChg>
        <pc:spChg chg="add mod">
          <ac:chgData name="Валерия" userId="fdeaf4c3-4bc4-4cd6-b847-bc349b977a9f" providerId="ADAL" clId="{6AD62248-D015-4AEB-AB43-A2899C268BAC}" dt="2020-12-04T04:45:32.866" v="105" actId="207"/>
          <ac:spMkLst>
            <pc:docMk/>
            <pc:sldMk cId="3579857789" sldId="272"/>
            <ac:spMk id="14" creationId="{A1D26D0C-53A6-4DF3-B5A1-CEA417028DBC}"/>
          </ac:spMkLst>
        </pc:spChg>
        <pc:spChg chg="add mod">
          <ac:chgData name="Валерия" userId="fdeaf4c3-4bc4-4cd6-b847-bc349b977a9f" providerId="ADAL" clId="{6AD62248-D015-4AEB-AB43-A2899C268BAC}" dt="2020-12-04T04:45:37.916" v="106" actId="571"/>
          <ac:spMkLst>
            <pc:docMk/>
            <pc:sldMk cId="3579857789" sldId="272"/>
            <ac:spMk id="15" creationId="{874D3546-2CA9-4742-888F-2EF88A450A34}"/>
          </ac:spMkLst>
        </pc:spChg>
        <pc:spChg chg="add mod">
          <ac:chgData name="Валерия" userId="fdeaf4c3-4bc4-4cd6-b847-bc349b977a9f" providerId="ADAL" clId="{6AD62248-D015-4AEB-AB43-A2899C268BAC}" dt="2020-12-04T04:45:40.021" v="107" actId="571"/>
          <ac:spMkLst>
            <pc:docMk/>
            <pc:sldMk cId="3579857789" sldId="272"/>
            <ac:spMk id="16" creationId="{949708B6-1FA7-403E-91FC-84EB43751348}"/>
          </ac:spMkLst>
        </pc:spChg>
        <pc:spChg chg="add mod">
          <ac:chgData name="Валерия" userId="fdeaf4c3-4bc4-4cd6-b847-bc349b977a9f" providerId="ADAL" clId="{6AD62248-D015-4AEB-AB43-A2899C268BAC}" dt="2020-12-04T04:48:08.030" v="124" actId="11530"/>
          <ac:spMkLst>
            <pc:docMk/>
            <pc:sldMk cId="3579857789" sldId="272"/>
            <ac:spMk id="18" creationId="{CF0A46AF-12B4-468A-A77E-078B6D4510FC}"/>
          </ac:spMkLst>
        </pc:spChg>
        <pc:spChg chg="add mod">
          <ac:chgData name="Валерия" userId="fdeaf4c3-4bc4-4cd6-b847-bc349b977a9f" providerId="ADAL" clId="{6AD62248-D015-4AEB-AB43-A2899C268BAC}" dt="2020-12-04T04:48:15.420" v="126" actId="571"/>
          <ac:spMkLst>
            <pc:docMk/>
            <pc:sldMk cId="3579857789" sldId="272"/>
            <ac:spMk id="19" creationId="{D007905E-B01E-4B78-A99E-F72AF3FC25EA}"/>
          </ac:spMkLst>
        </pc:spChg>
        <pc:picChg chg="add mod">
          <ac:chgData name="Валерия" userId="fdeaf4c3-4bc4-4cd6-b847-bc349b977a9f" providerId="ADAL" clId="{6AD62248-D015-4AEB-AB43-A2899C268BAC}" dt="2020-12-04T04:42:52.829" v="85" actId="1076"/>
          <ac:picMkLst>
            <pc:docMk/>
            <pc:sldMk cId="3579857789" sldId="272"/>
            <ac:picMk id="4" creationId="{04855114-6C12-4AB8-AC53-0376FC333687}"/>
          </ac:picMkLst>
        </pc:picChg>
        <pc:picChg chg="add mod">
          <ac:chgData name="Валерия" userId="fdeaf4c3-4bc4-4cd6-b847-bc349b977a9f" providerId="ADAL" clId="{6AD62248-D015-4AEB-AB43-A2899C268BAC}" dt="2020-12-04T04:42:47.884" v="83" actId="1076"/>
          <ac:picMkLst>
            <pc:docMk/>
            <pc:sldMk cId="3579857789" sldId="272"/>
            <ac:picMk id="3074" creationId="{47EBC88E-89CD-424C-9BF4-5ED9DF3DB330}"/>
          </ac:picMkLst>
        </pc:picChg>
      </pc:sldChg>
      <pc:sldChg chg="addSp delSp modSp new mod setBg modAnim">
        <pc:chgData name="Валерия" userId="fdeaf4c3-4bc4-4cd6-b847-bc349b977a9f" providerId="ADAL" clId="{6AD62248-D015-4AEB-AB43-A2899C268BAC}" dt="2020-12-04T05:30:54.029" v="668"/>
        <pc:sldMkLst>
          <pc:docMk/>
          <pc:sldMk cId="4207102531" sldId="273"/>
        </pc:sldMkLst>
        <pc:spChg chg="del">
          <ac:chgData name="Валерия" userId="fdeaf4c3-4bc4-4cd6-b847-bc349b977a9f" providerId="ADAL" clId="{6AD62248-D015-4AEB-AB43-A2899C268BAC}" dt="2020-12-04T04:50:22.725" v="133" actId="478"/>
          <ac:spMkLst>
            <pc:docMk/>
            <pc:sldMk cId="4207102531" sldId="273"/>
            <ac:spMk id="2" creationId="{0EC7004E-D2DA-4C3B-952D-B817D72A383F}"/>
          </ac:spMkLst>
        </pc:spChg>
        <pc:spChg chg="del">
          <ac:chgData name="Валерия" userId="fdeaf4c3-4bc4-4cd6-b847-bc349b977a9f" providerId="ADAL" clId="{6AD62248-D015-4AEB-AB43-A2899C268BAC}" dt="2020-12-04T04:50:23.649" v="134" actId="478"/>
          <ac:spMkLst>
            <pc:docMk/>
            <pc:sldMk cId="4207102531" sldId="273"/>
            <ac:spMk id="3" creationId="{16E61C73-AA48-4905-BCEB-44E11B0E8D0C}"/>
          </ac:spMkLst>
        </pc:spChg>
        <pc:picChg chg="add mod">
          <ac:chgData name="Валерия" userId="fdeaf4c3-4bc4-4cd6-b847-bc349b977a9f" providerId="ADAL" clId="{6AD62248-D015-4AEB-AB43-A2899C268BAC}" dt="2020-12-04T04:55:03.587" v="265" actId="1076"/>
          <ac:picMkLst>
            <pc:docMk/>
            <pc:sldMk cId="4207102531" sldId="273"/>
            <ac:picMk id="4098" creationId="{15741487-015F-4040-9EAC-46985428AB4E}"/>
          </ac:picMkLst>
        </pc:picChg>
        <pc:picChg chg="add mod">
          <ac:chgData name="Валерия" userId="fdeaf4c3-4bc4-4cd6-b847-bc349b977a9f" providerId="ADAL" clId="{6AD62248-D015-4AEB-AB43-A2899C268BAC}" dt="2020-12-04T04:55:07.818" v="267" actId="1076"/>
          <ac:picMkLst>
            <pc:docMk/>
            <pc:sldMk cId="4207102531" sldId="273"/>
            <ac:picMk id="4100" creationId="{9416EFBC-9BBF-42A4-B30B-4D4A0D2CF364}"/>
          </ac:picMkLst>
        </pc:picChg>
        <pc:picChg chg="add del">
          <ac:chgData name="Валерия" userId="fdeaf4c3-4bc4-4cd6-b847-bc349b977a9f" providerId="ADAL" clId="{6AD62248-D015-4AEB-AB43-A2899C268BAC}" dt="2020-12-04T05:06:49.824" v="345"/>
          <ac:picMkLst>
            <pc:docMk/>
            <pc:sldMk cId="4207102531" sldId="273"/>
            <ac:picMk id="4102" creationId="{27AC3CC2-8939-479B-A9C7-F9C93F720E8A}"/>
          </ac:picMkLst>
        </pc:picChg>
      </pc:sldChg>
      <pc:sldChg chg="addSp delSp modSp new mod">
        <pc:chgData name="Валерия" userId="fdeaf4c3-4bc4-4cd6-b847-bc349b977a9f" providerId="ADAL" clId="{6AD62248-D015-4AEB-AB43-A2899C268BAC}" dt="2020-12-04T05:07:57.098" v="373" actId="1076"/>
        <pc:sldMkLst>
          <pc:docMk/>
          <pc:sldMk cId="627984710" sldId="274"/>
        </pc:sldMkLst>
        <pc:spChg chg="del">
          <ac:chgData name="Валерия" userId="fdeaf4c3-4bc4-4cd6-b847-bc349b977a9f" providerId="ADAL" clId="{6AD62248-D015-4AEB-AB43-A2899C268BAC}" dt="2020-12-04T04:55:19.657" v="269" actId="478"/>
          <ac:spMkLst>
            <pc:docMk/>
            <pc:sldMk cId="627984710" sldId="274"/>
            <ac:spMk id="2" creationId="{BE59DC09-6C9A-4B8E-9890-A149C055CAED}"/>
          </ac:spMkLst>
        </pc:spChg>
        <pc:spChg chg="del">
          <ac:chgData name="Валерия" userId="fdeaf4c3-4bc4-4cd6-b847-bc349b977a9f" providerId="ADAL" clId="{6AD62248-D015-4AEB-AB43-A2899C268BAC}" dt="2020-12-04T04:55:20.383" v="270" actId="478"/>
          <ac:spMkLst>
            <pc:docMk/>
            <pc:sldMk cId="627984710" sldId="274"/>
            <ac:spMk id="3" creationId="{520D0BBC-0B39-439E-87A1-BD9A0ED1FA48}"/>
          </ac:spMkLst>
        </pc:spChg>
        <pc:picChg chg="add mod">
          <ac:chgData name="Валерия" userId="fdeaf4c3-4bc4-4cd6-b847-bc349b977a9f" providerId="ADAL" clId="{6AD62248-D015-4AEB-AB43-A2899C268BAC}" dt="2020-12-04T05:02:13.029" v="288" actId="1076"/>
          <ac:picMkLst>
            <pc:docMk/>
            <pc:sldMk cId="627984710" sldId="274"/>
            <ac:picMk id="4" creationId="{68C6B585-7F60-446D-884F-2EB7FB67E416}"/>
          </ac:picMkLst>
        </pc:picChg>
        <pc:picChg chg="add mod">
          <ac:chgData name="Валерия" userId="fdeaf4c3-4bc4-4cd6-b847-bc349b977a9f" providerId="ADAL" clId="{6AD62248-D015-4AEB-AB43-A2899C268BAC}" dt="2020-12-04T05:03:47.987" v="308" actId="1076"/>
          <ac:picMkLst>
            <pc:docMk/>
            <pc:sldMk cId="627984710" sldId="274"/>
            <ac:picMk id="5" creationId="{8F386401-8A34-4FCB-A011-5FC150C768A3}"/>
          </ac:picMkLst>
        </pc:picChg>
        <pc:picChg chg="add del mod">
          <ac:chgData name="Валерия" userId="fdeaf4c3-4bc4-4cd6-b847-bc349b977a9f" providerId="ADAL" clId="{6AD62248-D015-4AEB-AB43-A2899C268BAC}" dt="2020-12-04T04:58:05.811" v="277" actId="478"/>
          <ac:picMkLst>
            <pc:docMk/>
            <pc:sldMk cId="627984710" sldId="274"/>
            <ac:picMk id="6" creationId="{7E9C63B7-486B-4F8A-ABE4-A12F7C57C562}"/>
          </ac:picMkLst>
        </pc:picChg>
        <pc:picChg chg="add mod">
          <ac:chgData name="Валерия" userId="fdeaf4c3-4bc4-4cd6-b847-bc349b977a9f" providerId="ADAL" clId="{6AD62248-D015-4AEB-AB43-A2899C268BAC}" dt="2020-12-04T05:02:21.067" v="292" actId="1076"/>
          <ac:picMkLst>
            <pc:docMk/>
            <pc:sldMk cId="627984710" sldId="274"/>
            <ac:picMk id="7" creationId="{E599CCD5-8BBA-4631-BFA3-963CCE5C05DE}"/>
          </ac:picMkLst>
        </pc:picChg>
        <pc:picChg chg="add mod">
          <ac:chgData name="Валерия" userId="fdeaf4c3-4bc4-4cd6-b847-bc349b977a9f" providerId="ADAL" clId="{6AD62248-D015-4AEB-AB43-A2899C268BAC}" dt="2020-12-04T05:07:57.098" v="373" actId="1076"/>
          <ac:picMkLst>
            <pc:docMk/>
            <pc:sldMk cId="627984710" sldId="274"/>
            <ac:picMk id="8" creationId="{3F600355-83A9-4F15-BA65-9B7CA330C1E2}"/>
          </ac:picMkLst>
        </pc:picChg>
        <pc:picChg chg="add mod">
          <ac:chgData name="Валерия" userId="fdeaf4c3-4bc4-4cd6-b847-bc349b977a9f" providerId="ADAL" clId="{6AD62248-D015-4AEB-AB43-A2899C268BAC}" dt="2020-12-04T05:06:37.635" v="340" actId="1076"/>
          <ac:picMkLst>
            <pc:docMk/>
            <pc:sldMk cId="627984710" sldId="274"/>
            <ac:picMk id="9" creationId="{1FE33834-1D6C-45E0-8542-03B82F06F2FD}"/>
          </ac:picMkLst>
        </pc:picChg>
        <pc:picChg chg="add mod">
          <ac:chgData name="Валерия" userId="fdeaf4c3-4bc4-4cd6-b847-bc349b977a9f" providerId="ADAL" clId="{6AD62248-D015-4AEB-AB43-A2899C268BAC}" dt="2020-12-04T05:06:30.168" v="335" actId="1076"/>
          <ac:picMkLst>
            <pc:docMk/>
            <pc:sldMk cId="627984710" sldId="274"/>
            <ac:picMk id="5122" creationId="{A10301D9-2B19-48D3-B18D-B8D2E7100145}"/>
          </ac:picMkLst>
        </pc:picChg>
        <pc:picChg chg="add mod">
          <ac:chgData name="Валерия" userId="fdeaf4c3-4bc4-4cd6-b847-bc349b977a9f" providerId="ADAL" clId="{6AD62248-D015-4AEB-AB43-A2899C268BAC}" dt="2020-12-04T05:04:41.090" v="314" actId="1076"/>
          <ac:picMkLst>
            <pc:docMk/>
            <pc:sldMk cId="627984710" sldId="274"/>
            <ac:picMk id="5124" creationId="{CEA05002-32B9-4433-AAED-637508DFBDAA}"/>
          </ac:picMkLst>
        </pc:picChg>
        <pc:picChg chg="add mod">
          <ac:chgData name="Валерия" userId="fdeaf4c3-4bc4-4cd6-b847-bc349b977a9f" providerId="ADAL" clId="{6AD62248-D015-4AEB-AB43-A2899C268BAC}" dt="2020-12-04T05:06:34.474" v="338" actId="1076"/>
          <ac:picMkLst>
            <pc:docMk/>
            <pc:sldMk cId="627984710" sldId="274"/>
            <ac:picMk id="5126" creationId="{482529E6-76C2-42D2-8D02-8D87D60889C1}"/>
          </ac:picMkLst>
        </pc:picChg>
      </pc:sldChg>
      <pc:sldChg chg="addSp delSp modSp new mod">
        <pc:chgData name="Валерия" userId="fdeaf4c3-4bc4-4cd6-b847-bc349b977a9f" providerId="ADAL" clId="{6AD62248-D015-4AEB-AB43-A2899C268BAC}" dt="2020-12-04T05:07:48.891" v="369" actId="1076"/>
        <pc:sldMkLst>
          <pc:docMk/>
          <pc:sldMk cId="3994473572" sldId="275"/>
        </pc:sldMkLst>
        <pc:spChg chg="del">
          <ac:chgData name="Валерия" userId="fdeaf4c3-4bc4-4cd6-b847-bc349b977a9f" providerId="ADAL" clId="{6AD62248-D015-4AEB-AB43-A2899C268BAC}" dt="2020-12-04T05:06:43.869" v="342" actId="478"/>
          <ac:spMkLst>
            <pc:docMk/>
            <pc:sldMk cId="3994473572" sldId="275"/>
            <ac:spMk id="2" creationId="{DB069EE2-4991-4A32-8386-AF0286A74F69}"/>
          </ac:spMkLst>
        </pc:spChg>
        <pc:spChg chg="del">
          <ac:chgData name="Валерия" userId="fdeaf4c3-4bc4-4cd6-b847-bc349b977a9f" providerId="ADAL" clId="{6AD62248-D015-4AEB-AB43-A2899C268BAC}" dt="2020-12-04T05:06:44.919" v="343" actId="478"/>
          <ac:spMkLst>
            <pc:docMk/>
            <pc:sldMk cId="3994473572" sldId="275"/>
            <ac:spMk id="3" creationId="{F2B54F0C-F6DB-460C-B100-670FFDD1E0D4}"/>
          </ac:spMkLst>
        </pc:spChg>
        <pc:picChg chg="add mod">
          <ac:chgData name="Валерия" userId="fdeaf4c3-4bc4-4cd6-b847-bc349b977a9f" providerId="ADAL" clId="{6AD62248-D015-4AEB-AB43-A2899C268BAC}" dt="2020-12-04T05:06:55.641" v="347" actId="1076"/>
          <ac:picMkLst>
            <pc:docMk/>
            <pc:sldMk cId="3994473572" sldId="275"/>
            <ac:picMk id="4" creationId="{0D85345A-483D-4D1D-B25B-71DEF1EB596A}"/>
          </ac:picMkLst>
        </pc:picChg>
        <pc:picChg chg="add mod">
          <ac:chgData name="Валерия" userId="fdeaf4c3-4bc4-4cd6-b847-bc349b977a9f" providerId="ADAL" clId="{6AD62248-D015-4AEB-AB43-A2899C268BAC}" dt="2020-12-04T05:07:38.036" v="363" actId="1076"/>
          <ac:picMkLst>
            <pc:docMk/>
            <pc:sldMk cId="3994473572" sldId="275"/>
            <ac:picMk id="5" creationId="{6C846D1E-E92D-4F5B-B815-137F026BA218}"/>
          </ac:picMkLst>
        </pc:picChg>
        <pc:picChg chg="add mod">
          <ac:chgData name="Валерия" userId="fdeaf4c3-4bc4-4cd6-b847-bc349b977a9f" providerId="ADAL" clId="{6AD62248-D015-4AEB-AB43-A2899C268BAC}" dt="2020-12-04T05:07:48.891" v="369" actId="1076"/>
          <ac:picMkLst>
            <pc:docMk/>
            <pc:sldMk cId="3994473572" sldId="275"/>
            <ac:picMk id="6" creationId="{4308D212-F721-42F4-9831-FD96C4B51E80}"/>
          </ac:picMkLst>
        </pc:picChg>
        <pc:picChg chg="add mod">
          <ac:chgData name="Валерия" userId="fdeaf4c3-4bc4-4cd6-b847-bc349b977a9f" providerId="ADAL" clId="{6AD62248-D015-4AEB-AB43-A2899C268BAC}" dt="2020-12-04T05:07:41.898" v="366" actId="1076"/>
          <ac:picMkLst>
            <pc:docMk/>
            <pc:sldMk cId="3994473572" sldId="275"/>
            <ac:picMk id="7" creationId="{D849022A-BB49-4594-B6A5-C882406FD836}"/>
          </ac:picMkLst>
        </pc:picChg>
        <pc:picChg chg="add mod">
          <ac:chgData name="Валерия" userId="fdeaf4c3-4bc4-4cd6-b847-bc349b977a9f" providerId="ADAL" clId="{6AD62248-D015-4AEB-AB43-A2899C268BAC}" dt="2020-12-04T05:07:40.753" v="365" actId="1076"/>
          <ac:picMkLst>
            <pc:docMk/>
            <pc:sldMk cId="3994473572" sldId="275"/>
            <ac:picMk id="8" creationId="{2A9E57F5-DAB3-4323-A097-81A5352CE1FA}"/>
          </ac:picMkLst>
        </pc:picChg>
      </pc:sldChg>
      <pc:sldChg chg="addSp delSp modSp new mod">
        <pc:chgData name="Валерия" userId="fdeaf4c3-4bc4-4cd6-b847-bc349b977a9f" providerId="ADAL" clId="{6AD62248-D015-4AEB-AB43-A2899C268BAC}" dt="2020-12-04T05:07:27.017" v="361" actId="1076"/>
        <pc:sldMkLst>
          <pc:docMk/>
          <pc:sldMk cId="625376415" sldId="276"/>
        </pc:sldMkLst>
        <pc:spChg chg="del">
          <ac:chgData name="Валерия" userId="fdeaf4c3-4bc4-4cd6-b847-bc349b977a9f" providerId="ADAL" clId="{6AD62248-D015-4AEB-AB43-A2899C268BAC}" dt="2020-12-04T05:07:03.836" v="350" actId="478"/>
          <ac:spMkLst>
            <pc:docMk/>
            <pc:sldMk cId="625376415" sldId="276"/>
            <ac:spMk id="2" creationId="{7D488848-0ED8-43CE-8EAB-9462DDA69AF5}"/>
          </ac:spMkLst>
        </pc:spChg>
        <pc:spChg chg="del">
          <ac:chgData name="Валерия" userId="fdeaf4c3-4bc4-4cd6-b847-bc349b977a9f" providerId="ADAL" clId="{6AD62248-D015-4AEB-AB43-A2899C268BAC}" dt="2020-12-04T05:07:02.454" v="349" actId="478"/>
          <ac:spMkLst>
            <pc:docMk/>
            <pc:sldMk cId="625376415" sldId="276"/>
            <ac:spMk id="3" creationId="{03BE9183-CB68-4906-B2A9-501AD9FA0CCC}"/>
          </ac:spMkLst>
        </pc:spChg>
        <pc:picChg chg="add mod">
          <ac:chgData name="Валерия" userId="fdeaf4c3-4bc4-4cd6-b847-bc349b977a9f" providerId="ADAL" clId="{6AD62248-D015-4AEB-AB43-A2899C268BAC}" dt="2020-12-04T05:07:09.601" v="354" actId="1076"/>
          <ac:picMkLst>
            <pc:docMk/>
            <pc:sldMk cId="625376415" sldId="276"/>
            <ac:picMk id="4" creationId="{45F430C1-0E53-4AAE-A567-73C3C34C7D67}"/>
          </ac:picMkLst>
        </pc:picChg>
        <pc:picChg chg="add mod">
          <ac:chgData name="Валерия" userId="fdeaf4c3-4bc4-4cd6-b847-bc349b977a9f" providerId="ADAL" clId="{6AD62248-D015-4AEB-AB43-A2899C268BAC}" dt="2020-12-04T05:07:25.235" v="359" actId="1076"/>
          <ac:picMkLst>
            <pc:docMk/>
            <pc:sldMk cId="625376415" sldId="276"/>
            <ac:picMk id="5" creationId="{993C9794-B4B0-452B-B1DF-65036BB198C7}"/>
          </ac:picMkLst>
        </pc:picChg>
        <pc:picChg chg="add mod">
          <ac:chgData name="Валерия" userId="fdeaf4c3-4bc4-4cd6-b847-bc349b977a9f" providerId="ADAL" clId="{6AD62248-D015-4AEB-AB43-A2899C268BAC}" dt="2020-12-04T05:07:26.171" v="360" actId="1076"/>
          <ac:picMkLst>
            <pc:docMk/>
            <pc:sldMk cId="625376415" sldId="276"/>
            <ac:picMk id="6" creationId="{F35E4013-DDF6-4969-A35C-038C76F2524E}"/>
          </ac:picMkLst>
        </pc:picChg>
        <pc:picChg chg="add mod">
          <ac:chgData name="Валерия" userId="fdeaf4c3-4bc4-4cd6-b847-bc349b977a9f" providerId="ADAL" clId="{6AD62248-D015-4AEB-AB43-A2899C268BAC}" dt="2020-12-04T05:07:24.450" v="358" actId="1076"/>
          <ac:picMkLst>
            <pc:docMk/>
            <pc:sldMk cId="625376415" sldId="276"/>
            <ac:picMk id="7" creationId="{8314356C-F18B-432A-BF74-F594BBC6C954}"/>
          </ac:picMkLst>
        </pc:picChg>
        <pc:picChg chg="add mod">
          <ac:chgData name="Валерия" userId="fdeaf4c3-4bc4-4cd6-b847-bc349b977a9f" providerId="ADAL" clId="{6AD62248-D015-4AEB-AB43-A2899C268BAC}" dt="2020-12-04T05:07:27.017" v="361" actId="1076"/>
          <ac:picMkLst>
            <pc:docMk/>
            <pc:sldMk cId="625376415" sldId="276"/>
            <ac:picMk id="8" creationId="{6311D9BF-833C-4FB7-84DE-7DE921B5EBF4}"/>
          </ac:picMkLst>
        </pc:picChg>
      </pc:sldChg>
      <pc:sldChg chg="addSp delSp modSp new mod">
        <pc:chgData name="Валерия" userId="fdeaf4c3-4bc4-4cd6-b847-bc349b977a9f" providerId="ADAL" clId="{6AD62248-D015-4AEB-AB43-A2899C268BAC}" dt="2020-12-04T05:12:42.676" v="393" actId="1076"/>
        <pc:sldMkLst>
          <pc:docMk/>
          <pc:sldMk cId="3583165476" sldId="277"/>
        </pc:sldMkLst>
        <pc:spChg chg="del">
          <ac:chgData name="Валерия" userId="fdeaf4c3-4bc4-4cd6-b847-bc349b977a9f" providerId="ADAL" clId="{6AD62248-D015-4AEB-AB43-A2899C268BAC}" dt="2020-12-04T05:08:55.081" v="376" actId="478"/>
          <ac:spMkLst>
            <pc:docMk/>
            <pc:sldMk cId="3583165476" sldId="277"/>
            <ac:spMk id="2" creationId="{1AFC7587-8CD0-4C60-A9A0-F1060F90B2B2}"/>
          </ac:spMkLst>
        </pc:spChg>
        <pc:spChg chg="del">
          <ac:chgData name="Валерия" userId="fdeaf4c3-4bc4-4cd6-b847-bc349b977a9f" providerId="ADAL" clId="{6AD62248-D015-4AEB-AB43-A2899C268BAC}" dt="2020-12-04T05:08:54.240" v="375" actId="478"/>
          <ac:spMkLst>
            <pc:docMk/>
            <pc:sldMk cId="3583165476" sldId="277"/>
            <ac:spMk id="3" creationId="{ABFEFDBF-4376-41B0-83F9-35930D1ECEE1}"/>
          </ac:spMkLst>
        </pc:spChg>
        <pc:picChg chg="add del mod">
          <ac:chgData name="Валерия" userId="fdeaf4c3-4bc4-4cd6-b847-bc349b977a9f" providerId="ADAL" clId="{6AD62248-D015-4AEB-AB43-A2899C268BAC}" dt="2020-12-04T05:12:42.676" v="393" actId="1076"/>
          <ac:picMkLst>
            <pc:docMk/>
            <pc:sldMk cId="3583165476" sldId="277"/>
            <ac:picMk id="4" creationId="{8C504D0F-12B9-49B1-906F-71A55CA5B685}"/>
          </ac:picMkLst>
        </pc:picChg>
        <pc:picChg chg="add mod">
          <ac:chgData name="Валерия" userId="fdeaf4c3-4bc4-4cd6-b847-bc349b977a9f" providerId="ADAL" clId="{6AD62248-D015-4AEB-AB43-A2899C268BAC}" dt="2020-12-04T05:12:35.984" v="391" actId="1076"/>
          <ac:picMkLst>
            <pc:docMk/>
            <pc:sldMk cId="3583165476" sldId="277"/>
            <ac:picMk id="6146" creationId="{543F3B92-EE52-47FB-9552-E9FD4593244C}"/>
          </ac:picMkLst>
        </pc:picChg>
      </pc:sldChg>
      <pc:sldChg chg="addSp delSp modSp new mod addAnim delAnim modAnim">
        <pc:chgData name="Валерия" userId="fdeaf4c3-4bc4-4cd6-b847-bc349b977a9f" providerId="ADAL" clId="{6AD62248-D015-4AEB-AB43-A2899C268BAC}" dt="2020-12-04T05:17:40.388" v="482" actId="1076"/>
        <pc:sldMkLst>
          <pc:docMk/>
          <pc:sldMk cId="2358066957" sldId="278"/>
        </pc:sldMkLst>
        <pc:spChg chg="del">
          <ac:chgData name="Валерия" userId="fdeaf4c3-4bc4-4cd6-b847-bc349b977a9f" providerId="ADAL" clId="{6AD62248-D015-4AEB-AB43-A2899C268BAC}" dt="2020-12-04T05:12:46.237" v="394" actId="478"/>
          <ac:spMkLst>
            <pc:docMk/>
            <pc:sldMk cId="2358066957" sldId="278"/>
            <ac:spMk id="2" creationId="{0BA83881-1BC8-46E6-8BF6-24492E7728AD}"/>
          </ac:spMkLst>
        </pc:spChg>
        <pc:spChg chg="del">
          <ac:chgData name="Валерия" userId="fdeaf4c3-4bc4-4cd6-b847-bc349b977a9f" providerId="ADAL" clId="{6AD62248-D015-4AEB-AB43-A2899C268BAC}" dt="2020-12-04T05:12:48.216" v="395" actId="478"/>
          <ac:spMkLst>
            <pc:docMk/>
            <pc:sldMk cId="2358066957" sldId="278"/>
            <ac:spMk id="3" creationId="{D7791B78-A82A-40E2-99A2-5E48B75F3DBE}"/>
          </ac:spMkLst>
        </pc:spChg>
        <pc:spChg chg="add del mod ord">
          <ac:chgData name="Валерия" userId="fdeaf4c3-4bc4-4cd6-b847-bc349b977a9f" providerId="ADAL" clId="{6AD62248-D015-4AEB-AB43-A2899C268BAC}" dt="2020-12-04T05:16:46.554" v="466" actId="1076"/>
          <ac:spMkLst>
            <pc:docMk/>
            <pc:sldMk cId="2358066957" sldId="278"/>
            <ac:spMk id="6" creationId="{AEC833E6-EC9A-4DF5-95B2-D48A032C6AE8}"/>
          </ac:spMkLst>
        </pc:spChg>
        <pc:spChg chg="add del mod ord">
          <ac:chgData name="Валерия" userId="fdeaf4c3-4bc4-4cd6-b847-bc349b977a9f" providerId="ADAL" clId="{6AD62248-D015-4AEB-AB43-A2899C268BAC}" dt="2020-12-04T05:17:40.388" v="482" actId="1076"/>
          <ac:spMkLst>
            <pc:docMk/>
            <pc:sldMk cId="2358066957" sldId="278"/>
            <ac:spMk id="7" creationId="{4686A40B-AB42-45CD-97B1-EC33F2EAA5DA}"/>
          </ac:spMkLst>
        </pc:spChg>
        <pc:spChg chg="add del mod">
          <ac:chgData name="Валерия" userId="fdeaf4c3-4bc4-4cd6-b847-bc349b977a9f" providerId="ADAL" clId="{6AD62248-D015-4AEB-AB43-A2899C268BAC}" dt="2020-12-04T05:13:33.719" v="406" actId="478"/>
          <ac:spMkLst>
            <pc:docMk/>
            <pc:sldMk cId="2358066957" sldId="278"/>
            <ac:spMk id="8" creationId="{B2B00B13-BFB1-4DD5-B7BA-1FD69F95A6CB}"/>
          </ac:spMkLst>
        </pc:spChg>
        <pc:spChg chg="add mod ord">
          <ac:chgData name="Валерия" userId="fdeaf4c3-4bc4-4cd6-b847-bc349b977a9f" providerId="ADAL" clId="{6AD62248-D015-4AEB-AB43-A2899C268BAC}" dt="2020-12-04T05:16:13.371" v="450" actId="1076"/>
          <ac:spMkLst>
            <pc:docMk/>
            <pc:sldMk cId="2358066957" sldId="278"/>
            <ac:spMk id="9" creationId="{0AFDBFEC-C92B-40D0-96F1-EFDE29F242A8}"/>
          </ac:spMkLst>
        </pc:spChg>
        <pc:spChg chg="add del mod">
          <ac:chgData name="Валерия" userId="fdeaf4c3-4bc4-4cd6-b847-bc349b977a9f" providerId="ADAL" clId="{6AD62248-D015-4AEB-AB43-A2899C268BAC}" dt="2020-12-04T05:14:40.500" v="419" actId="478"/>
          <ac:spMkLst>
            <pc:docMk/>
            <pc:sldMk cId="2358066957" sldId="278"/>
            <ac:spMk id="10" creationId="{B6406004-482D-4A4B-83CC-65D449B44502}"/>
          </ac:spMkLst>
        </pc:spChg>
        <pc:spChg chg="add del mod">
          <ac:chgData name="Валерия" userId="fdeaf4c3-4bc4-4cd6-b847-bc349b977a9f" providerId="ADAL" clId="{6AD62248-D015-4AEB-AB43-A2899C268BAC}" dt="2020-12-04T05:14:40.500" v="419" actId="478"/>
          <ac:spMkLst>
            <pc:docMk/>
            <pc:sldMk cId="2358066957" sldId="278"/>
            <ac:spMk id="11" creationId="{FF6A6826-B412-4283-8CD6-7F33CF9ACC91}"/>
          </ac:spMkLst>
        </pc:spChg>
        <pc:spChg chg="add del mod">
          <ac:chgData name="Валерия" userId="fdeaf4c3-4bc4-4cd6-b847-bc349b977a9f" providerId="ADAL" clId="{6AD62248-D015-4AEB-AB43-A2899C268BAC}" dt="2020-12-04T05:14:40.500" v="419" actId="478"/>
          <ac:spMkLst>
            <pc:docMk/>
            <pc:sldMk cId="2358066957" sldId="278"/>
            <ac:spMk id="12" creationId="{9E9F8160-53C0-46AF-9ED0-3EE6B5A3DF56}"/>
          </ac:spMkLst>
        </pc:spChg>
        <pc:spChg chg="add mod">
          <ac:chgData name="Валерия" userId="fdeaf4c3-4bc4-4cd6-b847-bc349b977a9f" providerId="ADAL" clId="{6AD62248-D015-4AEB-AB43-A2899C268BAC}" dt="2020-12-04T05:15:16.066" v="438" actId="1076"/>
          <ac:spMkLst>
            <pc:docMk/>
            <pc:sldMk cId="2358066957" sldId="278"/>
            <ac:spMk id="13" creationId="{C39FB11D-CEA7-4C66-9D7C-CA02F9F0AA32}"/>
          </ac:spMkLst>
        </pc:spChg>
        <pc:spChg chg="add mod">
          <ac:chgData name="Валерия" userId="fdeaf4c3-4bc4-4cd6-b847-bc349b977a9f" providerId="ADAL" clId="{6AD62248-D015-4AEB-AB43-A2899C268BAC}" dt="2020-12-04T05:15:08.306" v="433" actId="571"/>
          <ac:spMkLst>
            <pc:docMk/>
            <pc:sldMk cId="2358066957" sldId="278"/>
            <ac:spMk id="14" creationId="{306B99CE-1662-465D-8F3C-8E76BFB64AA3}"/>
          </ac:spMkLst>
        </pc:spChg>
        <pc:spChg chg="add mod ord">
          <ac:chgData name="Валерия" userId="fdeaf4c3-4bc4-4cd6-b847-bc349b977a9f" providerId="ADAL" clId="{6AD62248-D015-4AEB-AB43-A2899C268BAC}" dt="2020-12-04T05:16:33.304" v="461" actId="171"/>
          <ac:spMkLst>
            <pc:docMk/>
            <pc:sldMk cId="2358066957" sldId="278"/>
            <ac:spMk id="15" creationId="{560B2DEE-17E0-4F9B-A542-AEEE257193E5}"/>
          </ac:spMkLst>
        </pc:spChg>
        <pc:spChg chg="add mod">
          <ac:chgData name="Валерия" userId="fdeaf4c3-4bc4-4cd6-b847-bc349b977a9f" providerId="ADAL" clId="{6AD62248-D015-4AEB-AB43-A2899C268BAC}" dt="2020-12-04T05:15:13.242" v="436" actId="571"/>
          <ac:spMkLst>
            <pc:docMk/>
            <pc:sldMk cId="2358066957" sldId="278"/>
            <ac:spMk id="16" creationId="{C5E63CF7-D6A3-454F-AF82-90226F16A0CA}"/>
          </ac:spMkLst>
        </pc:spChg>
        <pc:picChg chg="add mod">
          <ac:chgData name="Валерия" userId="fdeaf4c3-4bc4-4cd6-b847-bc349b977a9f" providerId="ADAL" clId="{6AD62248-D015-4AEB-AB43-A2899C268BAC}" dt="2020-12-04T05:17:16.002" v="474" actId="1076"/>
          <ac:picMkLst>
            <pc:docMk/>
            <pc:sldMk cId="2358066957" sldId="278"/>
            <ac:picMk id="4" creationId="{FCA40DA0-C31C-4804-A5C5-9F707785255C}"/>
          </ac:picMkLst>
        </pc:picChg>
        <pc:picChg chg="add del mod">
          <ac:chgData name="Валерия" userId="fdeaf4c3-4bc4-4cd6-b847-bc349b977a9f" providerId="ADAL" clId="{6AD62248-D015-4AEB-AB43-A2899C268BAC}" dt="2020-12-04T05:14:40.500" v="419" actId="478"/>
          <ac:picMkLst>
            <pc:docMk/>
            <pc:sldMk cId="2358066957" sldId="278"/>
            <ac:picMk id="5" creationId="{7F10FBC5-6DD0-446A-93BA-FB81380E6D09}"/>
          </ac:picMkLst>
        </pc:picChg>
        <pc:picChg chg="add mod">
          <ac:chgData name="Валерия" userId="fdeaf4c3-4bc4-4cd6-b847-bc349b977a9f" providerId="ADAL" clId="{6AD62248-D015-4AEB-AB43-A2899C268BAC}" dt="2020-12-04T05:17:17.576" v="475" actId="1076"/>
          <ac:picMkLst>
            <pc:docMk/>
            <pc:sldMk cId="2358066957" sldId="278"/>
            <ac:picMk id="17" creationId="{17576CCC-3D9E-40F4-BBA5-1B0197FD8A08}"/>
          </ac:picMkLst>
        </pc:picChg>
      </pc:sldChg>
      <pc:sldChg chg="addSp delSp modSp new mod delAnim modAnim">
        <pc:chgData name="Валерия" userId="fdeaf4c3-4bc4-4cd6-b847-bc349b977a9f" providerId="ADAL" clId="{6AD62248-D015-4AEB-AB43-A2899C268BAC}" dt="2020-12-04T05:21:27.034" v="560" actId="1076"/>
        <pc:sldMkLst>
          <pc:docMk/>
          <pc:sldMk cId="1733949123" sldId="279"/>
        </pc:sldMkLst>
        <pc:spChg chg="del">
          <ac:chgData name="Валерия" userId="fdeaf4c3-4bc4-4cd6-b847-bc349b977a9f" providerId="ADAL" clId="{6AD62248-D015-4AEB-AB43-A2899C268BAC}" dt="2020-12-04T05:14:28.689" v="416" actId="478"/>
          <ac:spMkLst>
            <pc:docMk/>
            <pc:sldMk cId="1733949123" sldId="279"/>
            <ac:spMk id="2" creationId="{DC23A201-104D-4074-A33C-946365424CD6}"/>
          </ac:spMkLst>
        </pc:spChg>
        <pc:spChg chg="del">
          <ac:chgData name="Валерия" userId="fdeaf4c3-4bc4-4cd6-b847-bc349b977a9f" providerId="ADAL" clId="{6AD62248-D015-4AEB-AB43-A2899C268BAC}" dt="2020-12-04T05:14:29.717" v="417" actId="478"/>
          <ac:spMkLst>
            <pc:docMk/>
            <pc:sldMk cId="1733949123" sldId="279"/>
            <ac:spMk id="3" creationId="{3FC2AFEA-2C56-4385-9FC7-2A046C53561E}"/>
          </ac:spMkLst>
        </pc:spChg>
        <pc:spChg chg="add mod ord">
          <ac:chgData name="Валерия" userId="fdeaf4c3-4bc4-4cd6-b847-bc349b977a9f" providerId="ADAL" clId="{6AD62248-D015-4AEB-AB43-A2899C268BAC}" dt="2020-12-04T05:20:07.570" v="539" actId="14100"/>
          <ac:spMkLst>
            <pc:docMk/>
            <pc:sldMk cId="1733949123" sldId="279"/>
            <ac:spMk id="5" creationId="{54BE3B07-7DF0-4C96-A0B2-8679B72E8241}"/>
          </ac:spMkLst>
        </pc:spChg>
        <pc:spChg chg="add del mod">
          <ac:chgData name="Валерия" userId="fdeaf4c3-4bc4-4cd6-b847-bc349b977a9f" providerId="ADAL" clId="{6AD62248-D015-4AEB-AB43-A2899C268BAC}" dt="2020-12-04T05:20:13.213" v="541" actId="478"/>
          <ac:spMkLst>
            <pc:docMk/>
            <pc:sldMk cId="1733949123" sldId="279"/>
            <ac:spMk id="6" creationId="{331A42C7-EFCA-417F-8E1D-F4A03B133901}"/>
          </ac:spMkLst>
        </pc:spChg>
        <pc:spChg chg="add mod ord">
          <ac:chgData name="Валерия" userId="fdeaf4c3-4bc4-4cd6-b847-bc349b977a9f" providerId="ADAL" clId="{6AD62248-D015-4AEB-AB43-A2899C268BAC}" dt="2020-12-04T05:19:38.019" v="527" actId="14100"/>
          <ac:spMkLst>
            <pc:docMk/>
            <pc:sldMk cId="1733949123" sldId="279"/>
            <ac:spMk id="7" creationId="{6620C83D-6A45-4ECC-9D50-AA748FF0B54A}"/>
          </ac:spMkLst>
        </pc:spChg>
        <pc:spChg chg="add mod">
          <ac:chgData name="Валерия" userId="fdeaf4c3-4bc4-4cd6-b847-bc349b977a9f" providerId="ADAL" clId="{6AD62248-D015-4AEB-AB43-A2899C268BAC}" dt="2020-12-04T05:18:56.194" v="511" actId="1076"/>
          <ac:spMkLst>
            <pc:docMk/>
            <pc:sldMk cId="1733949123" sldId="279"/>
            <ac:spMk id="9" creationId="{D0B67666-BDB7-4789-B669-384618691F36}"/>
          </ac:spMkLst>
        </pc:spChg>
        <pc:spChg chg="add mod">
          <ac:chgData name="Валерия" userId="fdeaf4c3-4bc4-4cd6-b847-bc349b977a9f" providerId="ADAL" clId="{6AD62248-D015-4AEB-AB43-A2899C268BAC}" dt="2020-12-04T05:18:58.706" v="512" actId="1076"/>
          <ac:spMkLst>
            <pc:docMk/>
            <pc:sldMk cId="1733949123" sldId="279"/>
            <ac:spMk id="10" creationId="{242E7D14-FF68-4F42-B5A8-A3FCA036199F}"/>
          </ac:spMkLst>
        </pc:spChg>
        <pc:spChg chg="add mod">
          <ac:chgData name="Валерия" userId="fdeaf4c3-4bc4-4cd6-b847-bc349b977a9f" providerId="ADAL" clId="{6AD62248-D015-4AEB-AB43-A2899C268BAC}" dt="2020-12-04T05:19:00.218" v="513" actId="1076"/>
          <ac:spMkLst>
            <pc:docMk/>
            <pc:sldMk cId="1733949123" sldId="279"/>
            <ac:spMk id="11" creationId="{C82304B5-6395-42C3-87F3-074F56316776}"/>
          </ac:spMkLst>
        </pc:spChg>
        <pc:spChg chg="add mod">
          <ac:chgData name="Валерия" userId="fdeaf4c3-4bc4-4cd6-b847-bc349b977a9f" providerId="ADAL" clId="{6AD62248-D015-4AEB-AB43-A2899C268BAC}" dt="2020-12-04T05:19:01.658" v="514" actId="1076"/>
          <ac:spMkLst>
            <pc:docMk/>
            <pc:sldMk cId="1733949123" sldId="279"/>
            <ac:spMk id="12" creationId="{B300B10E-1016-4965-B344-F5200D59B4F6}"/>
          </ac:spMkLst>
        </pc:spChg>
        <pc:spChg chg="add del mod">
          <ac:chgData name="Валерия" userId="fdeaf4c3-4bc4-4cd6-b847-bc349b977a9f" providerId="ADAL" clId="{6AD62248-D015-4AEB-AB43-A2899C268BAC}" dt="2020-12-04T05:18:15.086" v="497" actId="21"/>
          <ac:spMkLst>
            <pc:docMk/>
            <pc:sldMk cId="1733949123" sldId="279"/>
            <ac:spMk id="13" creationId="{8F9CBC82-915A-4A85-A9F8-5121D03D6EF4}"/>
          </ac:spMkLst>
        </pc:spChg>
        <pc:spChg chg="add del mod">
          <ac:chgData name="Валерия" userId="fdeaf4c3-4bc4-4cd6-b847-bc349b977a9f" providerId="ADAL" clId="{6AD62248-D015-4AEB-AB43-A2899C268BAC}" dt="2020-12-04T05:18:15.086" v="497" actId="21"/>
          <ac:spMkLst>
            <pc:docMk/>
            <pc:sldMk cId="1733949123" sldId="279"/>
            <ac:spMk id="14" creationId="{41CC6313-1D02-4C31-8B3F-0B99E4CC7879}"/>
          </ac:spMkLst>
        </pc:spChg>
        <pc:spChg chg="add del mod">
          <ac:chgData name="Валерия" userId="fdeaf4c3-4bc4-4cd6-b847-bc349b977a9f" providerId="ADAL" clId="{6AD62248-D015-4AEB-AB43-A2899C268BAC}" dt="2020-12-04T05:18:15.086" v="497" actId="21"/>
          <ac:spMkLst>
            <pc:docMk/>
            <pc:sldMk cId="1733949123" sldId="279"/>
            <ac:spMk id="15" creationId="{C5EDAA00-8C88-4196-BE1E-5805AE2F5B3A}"/>
          </ac:spMkLst>
        </pc:spChg>
        <pc:spChg chg="add del mod">
          <ac:chgData name="Валерия" userId="fdeaf4c3-4bc4-4cd6-b847-bc349b977a9f" providerId="ADAL" clId="{6AD62248-D015-4AEB-AB43-A2899C268BAC}" dt="2020-12-04T05:18:15.086" v="497" actId="21"/>
          <ac:spMkLst>
            <pc:docMk/>
            <pc:sldMk cId="1733949123" sldId="279"/>
            <ac:spMk id="16" creationId="{501F1B29-8063-4304-A048-DB5D42E4A85D}"/>
          </ac:spMkLst>
        </pc:spChg>
        <pc:spChg chg="add del mod">
          <ac:chgData name="Валерия" userId="fdeaf4c3-4bc4-4cd6-b847-bc349b977a9f" providerId="ADAL" clId="{6AD62248-D015-4AEB-AB43-A2899C268BAC}" dt="2020-12-04T05:18:15.086" v="497" actId="21"/>
          <ac:spMkLst>
            <pc:docMk/>
            <pc:sldMk cId="1733949123" sldId="279"/>
            <ac:spMk id="17" creationId="{68C510D6-42A7-4C47-956D-9EC585505E7F}"/>
          </ac:spMkLst>
        </pc:spChg>
        <pc:spChg chg="add mod">
          <ac:chgData name="Валерия" userId="fdeaf4c3-4bc4-4cd6-b847-bc349b977a9f" providerId="ADAL" clId="{6AD62248-D015-4AEB-AB43-A2899C268BAC}" dt="2020-12-04T05:19:03.890" v="515" actId="1076"/>
          <ac:spMkLst>
            <pc:docMk/>
            <pc:sldMk cId="1733949123" sldId="279"/>
            <ac:spMk id="18" creationId="{49326223-3044-46DF-B153-8CBD7D5290D2}"/>
          </ac:spMkLst>
        </pc:spChg>
        <pc:spChg chg="add mod">
          <ac:chgData name="Валерия" userId="fdeaf4c3-4bc4-4cd6-b847-bc349b977a9f" providerId="ADAL" clId="{6AD62248-D015-4AEB-AB43-A2899C268BAC}" dt="2020-12-04T05:20:36.194" v="547" actId="1076"/>
          <ac:spMkLst>
            <pc:docMk/>
            <pc:sldMk cId="1733949123" sldId="279"/>
            <ac:spMk id="19" creationId="{CE1A8B99-6D57-457C-A8D9-393F462C3B76}"/>
          </ac:spMkLst>
        </pc:spChg>
        <pc:spChg chg="add mod">
          <ac:chgData name="Валерия" userId="fdeaf4c3-4bc4-4cd6-b847-bc349b977a9f" providerId="ADAL" clId="{6AD62248-D015-4AEB-AB43-A2899C268BAC}" dt="2020-12-04T05:21:27.034" v="560" actId="1076"/>
          <ac:spMkLst>
            <pc:docMk/>
            <pc:sldMk cId="1733949123" sldId="279"/>
            <ac:spMk id="20" creationId="{F23617A0-8D82-4AB5-B766-DCA1F9DA1CB5}"/>
          </ac:spMkLst>
        </pc:spChg>
        <pc:spChg chg="add mod">
          <ac:chgData name="Валерия" userId="fdeaf4c3-4bc4-4cd6-b847-bc349b977a9f" providerId="ADAL" clId="{6AD62248-D015-4AEB-AB43-A2899C268BAC}" dt="2020-12-04T05:20:11.129" v="540" actId="571"/>
          <ac:spMkLst>
            <pc:docMk/>
            <pc:sldMk cId="1733949123" sldId="279"/>
            <ac:spMk id="21" creationId="{7C8047BE-A3DD-49B0-B2D0-964D1846062B}"/>
          </ac:spMkLst>
        </pc:spChg>
        <pc:picChg chg="add mod">
          <ac:chgData name="Валерия" userId="fdeaf4c3-4bc4-4cd6-b847-bc349b977a9f" providerId="ADAL" clId="{6AD62248-D015-4AEB-AB43-A2899C268BAC}" dt="2020-12-04T05:21:00.464" v="556" actId="1076"/>
          <ac:picMkLst>
            <pc:docMk/>
            <pc:sldMk cId="1733949123" sldId="279"/>
            <ac:picMk id="4" creationId="{D71BB4BF-9B67-4D61-92AC-D1EC9316137A}"/>
          </ac:picMkLst>
        </pc:picChg>
        <pc:picChg chg="add mod">
          <ac:chgData name="Валерия" userId="fdeaf4c3-4bc4-4cd6-b847-bc349b977a9f" providerId="ADAL" clId="{6AD62248-D015-4AEB-AB43-A2899C268BAC}" dt="2020-12-04T05:21:02.664" v="557" actId="1076"/>
          <ac:picMkLst>
            <pc:docMk/>
            <pc:sldMk cId="1733949123" sldId="279"/>
            <ac:picMk id="8" creationId="{A3DDEB85-D1C8-4504-A070-DD0B3AF3B95D}"/>
          </ac:picMkLst>
        </pc:picChg>
      </pc:sldChg>
      <pc:sldChg chg="addSp delSp modSp new del mod">
        <pc:chgData name="Валерия" userId="fdeaf4c3-4bc4-4cd6-b847-bc349b977a9f" providerId="ADAL" clId="{6AD62248-D015-4AEB-AB43-A2899C268BAC}" dt="2020-12-04T05:23:57.338" v="595" actId="47"/>
        <pc:sldMkLst>
          <pc:docMk/>
          <pc:sldMk cId="724475873" sldId="280"/>
        </pc:sldMkLst>
        <pc:spChg chg="del">
          <ac:chgData name="Валерия" userId="fdeaf4c3-4bc4-4cd6-b847-bc349b977a9f" providerId="ADAL" clId="{6AD62248-D015-4AEB-AB43-A2899C268BAC}" dt="2020-12-04T05:21:32.321" v="562" actId="478"/>
          <ac:spMkLst>
            <pc:docMk/>
            <pc:sldMk cId="724475873" sldId="280"/>
            <ac:spMk id="2" creationId="{4E0A9F1C-9F3B-434A-BC69-CAF0B8FEE4E2}"/>
          </ac:spMkLst>
        </pc:spChg>
        <pc:spChg chg="del">
          <ac:chgData name="Валерия" userId="fdeaf4c3-4bc4-4cd6-b847-bc349b977a9f" providerId="ADAL" clId="{6AD62248-D015-4AEB-AB43-A2899C268BAC}" dt="2020-12-04T05:21:32.970" v="563" actId="478"/>
          <ac:spMkLst>
            <pc:docMk/>
            <pc:sldMk cId="724475873" sldId="280"/>
            <ac:spMk id="3" creationId="{08F00613-F7EA-43F2-8526-5B714E90EF95}"/>
          </ac:spMkLst>
        </pc:spChg>
        <pc:picChg chg="add mod">
          <ac:chgData name="Валерия" userId="fdeaf4c3-4bc4-4cd6-b847-bc349b977a9f" providerId="ADAL" clId="{6AD62248-D015-4AEB-AB43-A2899C268BAC}" dt="2020-12-04T05:23:11.850" v="582" actId="1076"/>
          <ac:picMkLst>
            <pc:docMk/>
            <pc:sldMk cId="724475873" sldId="280"/>
            <ac:picMk id="4" creationId="{67E2637F-9ACD-4771-847F-BDAC278D5E17}"/>
          </ac:picMkLst>
        </pc:picChg>
        <pc:picChg chg="add mod">
          <ac:chgData name="Валерия" userId="fdeaf4c3-4bc4-4cd6-b847-bc349b977a9f" providerId="ADAL" clId="{6AD62248-D015-4AEB-AB43-A2899C268BAC}" dt="2020-12-04T05:23:14.754" v="583" actId="1076"/>
          <ac:picMkLst>
            <pc:docMk/>
            <pc:sldMk cId="724475873" sldId="280"/>
            <ac:picMk id="5" creationId="{D4F05EA5-E322-436D-A168-521699C83289}"/>
          </ac:picMkLst>
        </pc:picChg>
      </pc:sldChg>
      <pc:sldChg chg="addSp delSp modSp add mod modAnim">
        <pc:chgData name="Валерия" userId="fdeaf4c3-4bc4-4cd6-b847-bc349b977a9f" providerId="ADAL" clId="{6AD62248-D015-4AEB-AB43-A2899C268BAC}" dt="2020-12-04T05:27:46.347" v="666"/>
        <pc:sldMkLst>
          <pc:docMk/>
          <pc:sldMk cId="3229416458" sldId="281"/>
        </pc:sldMkLst>
        <pc:spChg chg="mod ord">
          <ac:chgData name="Валерия" userId="fdeaf4c3-4bc4-4cd6-b847-bc349b977a9f" providerId="ADAL" clId="{6AD62248-D015-4AEB-AB43-A2899C268BAC}" dt="2020-12-04T05:26:53.298" v="649" actId="1076"/>
          <ac:spMkLst>
            <pc:docMk/>
            <pc:sldMk cId="3229416458" sldId="281"/>
            <ac:spMk id="7" creationId="{154B9B3C-2F45-46FD-B3F3-2195CD28ADF1}"/>
          </ac:spMkLst>
        </pc:spChg>
        <pc:spChg chg="mod">
          <ac:chgData name="Валерия" userId="fdeaf4c3-4bc4-4cd6-b847-bc349b977a9f" providerId="ADAL" clId="{6AD62248-D015-4AEB-AB43-A2899C268BAC}" dt="2020-12-04T05:25:03.432" v="604" actId="1076"/>
          <ac:spMkLst>
            <pc:docMk/>
            <pc:sldMk cId="3229416458" sldId="281"/>
            <ac:spMk id="8" creationId="{A9D240CB-DC62-41A4-A14D-F256735C4C24}"/>
          </ac:spMkLst>
        </pc:spChg>
        <pc:spChg chg="mod ord">
          <ac:chgData name="Валерия" userId="fdeaf4c3-4bc4-4cd6-b847-bc349b977a9f" providerId="ADAL" clId="{6AD62248-D015-4AEB-AB43-A2899C268BAC}" dt="2020-12-04T05:27:22.873" v="658" actId="1076"/>
          <ac:spMkLst>
            <pc:docMk/>
            <pc:sldMk cId="3229416458" sldId="281"/>
            <ac:spMk id="11" creationId="{AC876845-7717-48C5-A8B9-DC25F21AF23F}"/>
          </ac:spMkLst>
        </pc:spChg>
        <pc:spChg chg="mod">
          <ac:chgData name="Валерия" userId="fdeaf4c3-4bc4-4cd6-b847-bc349b977a9f" providerId="ADAL" clId="{6AD62248-D015-4AEB-AB43-A2899C268BAC}" dt="2020-12-04T05:27:05.017" v="652" actId="1076"/>
          <ac:spMkLst>
            <pc:docMk/>
            <pc:sldMk cId="3229416458" sldId="281"/>
            <ac:spMk id="13" creationId="{AE4E3E34-6F30-4C38-B31E-DC0E81010E93}"/>
          </ac:spMkLst>
        </pc:spChg>
        <pc:spChg chg="mod">
          <ac:chgData name="Валерия" userId="fdeaf4c3-4bc4-4cd6-b847-bc349b977a9f" providerId="ADAL" clId="{6AD62248-D015-4AEB-AB43-A2899C268BAC}" dt="2020-12-04T05:27:15.986" v="656" actId="1076"/>
          <ac:spMkLst>
            <pc:docMk/>
            <pc:sldMk cId="3229416458" sldId="281"/>
            <ac:spMk id="14" creationId="{A1D26D0C-53A6-4DF3-B5A1-CEA417028DBC}"/>
          </ac:spMkLst>
        </pc:spChg>
        <pc:spChg chg="mod">
          <ac:chgData name="Валерия" userId="fdeaf4c3-4bc4-4cd6-b847-bc349b977a9f" providerId="ADAL" clId="{6AD62248-D015-4AEB-AB43-A2899C268BAC}" dt="2020-12-04T05:27:10.857" v="654" actId="1076"/>
          <ac:spMkLst>
            <pc:docMk/>
            <pc:sldMk cId="3229416458" sldId="281"/>
            <ac:spMk id="15" creationId="{874D3546-2CA9-4742-888F-2EF88A450A34}"/>
          </ac:spMkLst>
        </pc:spChg>
        <pc:spChg chg="mod">
          <ac:chgData name="Валерия" userId="fdeaf4c3-4bc4-4cd6-b847-bc349b977a9f" providerId="ADAL" clId="{6AD62248-D015-4AEB-AB43-A2899C268BAC}" dt="2020-12-04T05:27:29.618" v="660" actId="1076"/>
          <ac:spMkLst>
            <pc:docMk/>
            <pc:sldMk cId="3229416458" sldId="281"/>
            <ac:spMk id="16" creationId="{949708B6-1FA7-403E-91FC-84EB43751348}"/>
          </ac:spMkLst>
        </pc:spChg>
        <pc:spChg chg="add mod ord">
          <ac:chgData name="Валерия" userId="fdeaf4c3-4bc4-4cd6-b847-bc349b977a9f" providerId="ADAL" clId="{6AD62248-D015-4AEB-AB43-A2899C268BAC}" dt="2020-12-04T05:25:19.319" v="616" actId="171"/>
          <ac:spMkLst>
            <pc:docMk/>
            <pc:sldMk cId="3229416458" sldId="281"/>
            <ac:spMk id="21" creationId="{9F2064E8-827C-4279-BD61-5C6734492214}"/>
          </ac:spMkLst>
        </pc:spChg>
        <pc:spChg chg="add mod ord">
          <ac:chgData name="Валерия" userId="fdeaf4c3-4bc4-4cd6-b847-bc349b977a9f" providerId="ADAL" clId="{6AD62248-D015-4AEB-AB43-A2899C268BAC}" dt="2020-12-04T05:25:34.455" v="623" actId="171"/>
          <ac:spMkLst>
            <pc:docMk/>
            <pc:sldMk cId="3229416458" sldId="281"/>
            <ac:spMk id="22" creationId="{80A1663A-2DCB-44A7-AE7F-5EB94E951094}"/>
          </ac:spMkLst>
        </pc:spChg>
        <pc:picChg chg="del">
          <ac:chgData name="Валерия" userId="fdeaf4c3-4bc4-4cd6-b847-bc349b977a9f" providerId="ADAL" clId="{6AD62248-D015-4AEB-AB43-A2899C268BAC}" dt="2020-12-04T05:23:36.308" v="585" actId="478"/>
          <ac:picMkLst>
            <pc:docMk/>
            <pc:sldMk cId="3229416458" sldId="281"/>
            <ac:picMk id="4" creationId="{04855114-6C12-4AB8-AC53-0376FC333687}"/>
          </ac:picMkLst>
        </pc:picChg>
        <pc:picChg chg="add mod">
          <ac:chgData name="Валерия" userId="fdeaf4c3-4bc4-4cd6-b847-bc349b977a9f" providerId="ADAL" clId="{6AD62248-D015-4AEB-AB43-A2899C268BAC}" dt="2020-12-04T05:23:54.162" v="593" actId="1076"/>
          <ac:picMkLst>
            <pc:docMk/>
            <pc:sldMk cId="3229416458" sldId="281"/>
            <ac:picMk id="17" creationId="{F854B7FC-B263-485F-8960-E373B6EE9AB8}"/>
          </ac:picMkLst>
        </pc:picChg>
        <pc:picChg chg="add mod">
          <ac:chgData name="Валерия" userId="fdeaf4c3-4bc4-4cd6-b847-bc349b977a9f" providerId="ADAL" clId="{6AD62248-D015-4AEB-AB43-A2899C268BAC}" dt="2020-12-04T05:24:00.570" v="596" actId="1076"/>
          <ac:picMkLst>
            <pc:docMk/>
            <pc:sldMk cId="3229416458" sldId="281"/>
            <ac:picMk id="20" creationId="{1D50CE9E-4F3A-4FB4-80B0-279F2FCEAAD0}"/>
          </ac:picMkLst>
        </pc:picChg>
        <pc:picChg chg="del">
          <ac:chgData name="Валерия" userId="fdeaf4c3-4bc4-4cd6-b847-bc349b977a9f" providerId="ADAL" clId="{6AD62248-D015-4AEB-AB43-A2899C268BAC}" dt="2020-12-04T05:23:37.844" v="586" actId="478"/>
          <ac:picMkLst>
            <pc:docMk/>
            <pc:sldMk cId="3229416458" sldId="281"/>
            <ac:picMk id="3074" creationId="{47EBC88E-89CD-424C-9BF4-5ED9DF3DB330}"/>
          </ac:picMkLst>
        </pc:picChg>
      </pc:sldChg>
    </pc:docChg>
  </pc:docChgLst>
  <pc:docChgLst>
    <pc:chgData name="Валерия Абрамова" userId="fdeaf4c3-4bc4-4cd6-b847-bc349b977a9f" providerId="ADAL" clId="{6DCD70A6-7B48-49E4-BCBB-3CB4293F32B5}"/>
    <pc:docChg chg="custSel addSld modSld sldOrd">
      <pc:chgData name="Валерия Абрамова" userId="fdeaf4c3-4bc4-4cd6-b847-bc349b977a9f" providerId="ADAL" clId="{6DCD70A6-7B48-49E4-BCBB-3CB4293F32B5}" dt="2022-04-15T15:50:37.156" v="82" actId="1076"/>
      <pc:docMkLst>
        <pc:docMk/>
      </pc:docMkLst>
      <pc:sldChg chg="delSp modSp mod">
        <pc:chgData name="Валерия Абрамова" userId="fdeaf4c3-4bc4-4cd6-b847-bc349b977a9f" providerId="ADAL" clId="{6DCD70A6-7B48-49E4-BCBB-3CB4293F32B5}" dt="2022-04-15T15:46:48.783" v="12" actId="207"/>
        <pc:sldMkLst>
          <pc:docMk/>
          <pc:sldMk cId="2470528223" sldId="271"/>
        </pc:sldMkLst>
        <pc:spChg chg="mod">
          <ac:chgData name="Валерия Абрамова" userId="fdeaf4c3-4bc4-4cd6-b847-bc349b977a9f" providerId="ADAL" clId="{6DCD70A6-7B48-49E4-BCBB-3CB4293F32B5}" dt="2022-04-15T15:46:48.783" v="12" actId="207"/>
          <ac:spMkLst>
            <pc:docMk/>
            <pc:sldMk cId="2470528223" sldId="271"/>
            <ac:spMk id="8" creationId="{4536E747-5D41-4365-B602-0D5CB047517C}"/>
          </ac:spMkLst>
        </pc:spChg>
        <pc:picChg chg="del">
          <ac:chgData name="Валерия Абрамова" userId="fdeaf4c3-4bc4-4cd6-b847-bc349b977a9f" providerId="ADAL" clId="{6DCD70A6-7B48-49E4-BCBB-3CB4293F32B5}" dt="2022-04-15T15:46:17.490" v="0" actId="478"/>
          <ac:picMkLst>
            <pc:docMk/>
            <pc:sldMk cId="2470528223" sldId="271"/>
            <ac:picMk id="24" creationId="{C7628F8D-180D-4935-8AC4-D2620120B26A}"/>
          </ac:picMkLst>
        </pc:picChg>
        <pc:picChg chg="del">
          <ac:chgData name="Валерия Абрамова" userId="fdeaf4c3-4bc4-4cd6-b847-bc349b977a9f" providerId="ADAL" clId="{6DCD70A6-7B48-49E4-BCBB-3CB4293F32B5}" dt="2022-04-15T15:46:18.480" v="1" actId="478"/>
          <ac:picMkLst>
            <pc:docMk/>
            <pc:sldMk cId="2470528223" sldId="271"/>
            <ac:picMk id="38" creationId="{82242C47-FE6D-46BC-94FF-83261AC3A091}"/>
          </ac:picMkLst>
        </pc:picChg>
        <pc:picChg chg="del">
          <ac:chgData name="Валерия Абрамова" userId="fdeaf4c3-4bc4-4cd6-b847-bc349b977a9f" providerId="ADAL" clId="{6DCD70A6-7B48-49E4-BCBB-3CB4293F32B5}" dt="2022-04-15T15:46:19.029" v="2" actId="478"/>
          <ac:picMkLst>
            <pc:docMk/>
            <pc:sldMk cId="2470528223" sldId="271"/>
            <ac:picMk id="39" creationId="{F103F401-7F4D-480F-A221-BA84CF9E7D5C}"/>
          </ac:picMkLst>
        </pc:picChg>
        <pc:picChg chg="del">
          <ac:chgData name="Валерия Абрамова" userId="fdeaf4c3-4bc4-4cd6-b847-bc349b977a9f" providerId="ADAL" clId="{6DCD70A6-7B48-49E4-BCBB-3CB4293F32B5}" dt="2022-04-15T15:46:19.565" v="3" actId="478"/>
          <ac:picMkLst>
            <pc:docMk/>
            <pc:sldMk cId="2470528223" sldId="271"/>
            <ac:picMk id="40" creationId="{C278B266-2E10-453B-86DB-5A82B8CE07F2}"/>
          </ac:picMkLst>
        </pc:picChg>
        <pc:picChg chg="del">
          <ac:chgData name="Валерия Абрамова" userId="fdeaf4c3-4bc4-4cd6-b847-bc349b977a9f" providerId="ADAL" clId="{6DCD70A6-7B48-49E4-BCBB-3CB4293F32B5}" dt="2022-04-15T15:46:20.128" v="4" actId="478"/>
          <ac:picMkLst>
            <pc:docMk/>
            <pc:sldMk cId="2470528223" sldId="271"/>
            <ac:picMk id="41" creationId="{81A0AD56-C88C-4BAF-9897-63F943003829}"/>
          </ac:picMkLst>
        </pc:picChg>
        <pc:picChg chg="del">
          <ac:chgData name="Валерия Абрамова" userId="fdeaf4c3-4bc4-4cd6-b847-bc349b977a9f" providerId="ADAL" clId="{6DCD70A6-7B48-49E4-BCBB-3CB4293F32B5}" dt="2022-04-15T15:46:20.819" v="5" actId="478"/>
          <ac:picMkLst>
            <pc:docMk/>
            <pc:sldMk cId="2470528223" sldId="271"/>
            <ac:picMk id="42" creationId="{9052147A-91C5-4E0A-AD0D-13B682FDF7B3}"/>
          </ac:picMkLst>
        </pc:picChg>
      </pc:sldChg>
      <pc:sldChg chg="addSp delSp modSp mod modAnim">
        <pc:chgData name="Валерия Абрамова" userId="fdeaf4c3-4bc4-4cd6-b847-bc349b977a9f" providerId="ADAL" clId="{6DCD70A6-7B48-49E4-BCBB-3CB4293F32B5}" dt="2022-04-15T15:49:02.763" v="69" actId="1076"/>
        <pc:sldMkLst>
          <pc:docMk/>
          <pc:sldMk cId="867783058" sldId="293"/>
        </pc:sldMkLst>
        <pc:spChg chg="add mod">
          <ac:chgData name="Валерия Абрамова" userId="fdeaf4c3-4bc4-4cd6-b847-bc349b977a9f" providerId="ADAL" clId="{6DCD70A6-7B48-49E4-BCBB-3CB4293F32B5}" dt="2022-04-15T15:47:54.233" v="28" actId="20577"/>
          <ac:spMkLst>
            <pc:docMk/>
            <pc:sldMk cId="867783058" sldId="293"/>
            <ac:spMk id="6" creationId="{B434C8EE-5939-4DA1-B277-A45D45C9C547}"/>
          </ac:spMkLst>
        </pc:spChg>
        <pc:spChg chg="add mod">
          <ac:chgData name="Валерия Абрамова" userId="fdeaf4c3-4bc4-4cd6-b847-bc349b977a9f" providerId="ADAL" clId="{6DCD70A6-7B48-49E4-BCBB-3CB4293F32B5}" dt="2022-04-15T15:48:09.269" v="34" actId="20577"/>
          <ac:spMkLst>
            <pc:docMk/>
            <pc:sldMk cId="867783058" sldId="293"/>
            <ac:spMk id="7" creationId="{C5DAE2C2-B92B-4618-9514-00AB3D163499}"/>
          </ac:spMkLst>
        </pc:spChg>
        <pc:spChg chg="add mod">
          <ac:chgData name="Валерия Абрамова" userId="fdeaf4c3-4bc4-4cd6-b847-bc349b977a9f" providerId="ADAL" clId="{6DCD70A6-7B48-49E4-BCBB-3CB4293F32B5}" dt="2022-04-15T15:49:02.763" v="69" actId="1076"/>
          <ac:spMkLst>
            <pc:docMk/>
            <pc:sldMk cId="867783058" sldId="293"/>
            <ac:spMk id="8" creationId="{7D9184C1-946F-482A-98F9-2B3D61E3E1B3}"/>
          </ac:spMkLst>
        </pc:spChg>
        <pc:picChg chg="del mod">
          <ac:chgData name="Валерия Абрамова" userId="fdeaf4c3-4bc4-4cd6-b847-bc349b977a9f" providerId="ADAL" clId="{6DCD70A6-7B48-49E4-BCBB-3CB4293F32B5}" dt="2022-04-15T15:48:02.718" v="31" actId="478"/>
          <ac:picMkLst>
            <pc:docMk/>
            <pc:sldMk cId="867783058" sldId="293"/>
            <ac:picMk id="5122" creationId="{0DE53B4A-3B29-4E65-A520-62848680D986}"/>
          </ac:picMkLst>
        </pc:picChg>
        <pc:picChg chg="mod">
          <ac:chgData name="Валерия Абрамова" userId="fdeaf4c3-4bc4-4cd6-b847-bc349b977a9f" providerId="ADAL" clId="{6DCD70A6-7B48-49E4-BCBB-3CB4293F32B5}" dt="2022-04-15T15:49:00.182" v="68" actId="1076"/>
          <ac:picMkLst>
            <pc:docMk/>
            <pc:sldMk cId="867783058" sldId="293"/>
            <ac:picMk id="5126" creationId="{9B0AAB7F-5276-49F7-AC1C-221FC1B898EF}"/>
          </ac:picMkLst>
        </pc:picChg>
        <pc:picChg chg="mod">
          <ac:chgData name="Валерия Абрамова" userId="fdeaf4c3-4bc4-4cd6-b847-bc349b977a9f" providerId="ADAL" clId="{6DCD70A6-7B48-49E4-BCBB-3CB4293F32B5}" dt="2022-04-15T15:48:58.767" v="67" actId="1076"/>
          <ac:picMkLst>
            <pc:docMk/>
            <pc:sldMk cId="867783058" sldId="293"/>
            <ac:picMk id="5128" creationId="{073C7789-863F-49CF-9035-02DB833F5F00}"/>
          </ac:picMkLst>
        </pc:picChg>
        <pc:picChg chg="mod">
          <ac:chgData name="Валерия Абрамова" userId="fdeaf4c3-4bc4-4cd6-b847-bc349b977a9f" providerId="ADAL" clId="{6DCD70A6-7B48-49E4-BCBB-3CB4293F32B5}" dt="2022-04-15T15:48:03.752" v="32" actId="1076"/>
          <ac:picMkLst>
            <pc:docMk/>
            <pc:sldMk cId="867783058" sldId="293"/>
            <ac:picMk id="5132" creationId="{21E446AD-3FC9-44C6-B18C-F32B17FEFC35}"/>
          </ac:picMkLst>
        </pc:picChg>
      </pc:sldChg>
      <pc:sldChg chg="addSp modSp mod modAnim">
        <pc:chgData name="Валерия Абрамова" userId="fdeaf4c3-4bc4-4cd6-b847-bc349b977a9f" providerId="ADAL" clId="{6DCD70A6-7B48-49E4-BCBB-3CB4293F32B5}" dt="2022-04-15T15:48:54.284" v="65" actId="1076"/>
        <pc:sldMkLst>
          <pc:docMk/>
          <pc:sldMk cId="2300479925" sldId="294"/>
        </pc:sldMkLst>
        <pc:spChg chg="add mod">
          <ac:chgData name="Валерия Абрамова" userId="fdeaf4c3-4bc4-4cd6-b847-bc349b977a9f" providerId="ADAL" clId="{6DCD70A6-7B48-49E4-BCBB-3CB4293F32B5}" dt="2022-04-15T15:47:37.419" v="20" actId="1076"/>
          <ac:spMkLst>
            <pc:docMk/>
            <pc:sldMk cId="2300479925" sldId="294"/>
            <ac:spMk id="4" creationId="{89CF1ED2-92AB-42D4-90C2-160F97326622}"/>
          </ac:spMkLst>
        </pc:spChg>
        <pc:spChg chg="add mod">
          <ac:chgData name="Валерия Абрамова" userId="fdeaf4c3-4bc4-4cd6-b847-bc349b977a9f" providerId="ADAL" clId="{6DCD70A6-7B48-49E4-BCBB-3CB4293F32B5}" dt="2022-04-15T15:47:45.967" v="23" actId="1076"/>
          <ac:spMkLst>
            <pc:docMk/>
            <pc:sldMk cId="2300479925" sldId="294"/>
            <ac:spMk id="5" creationId="{0DFD5F38-7CE0-426F-AD5C-7997BB0E7DE9}"/>
          </ac:spMkLst>
        </pc:spChg>
        <pc:spChg chg="add mod">
          <ac:chgData name="Валерия Абрамова" userId="fdeaf4c3-4bc4-4cd6-b847-bc349b977a9f" providerId="ADAL" clId="{6DCD70A6-7B48-49E4-BCBB-3CB4293F32B5}" dt="2022-04-15T15:48:54.284" v="65" actId="1076"/>
          <ac:spMkLst>
            <pc:docMk/>
            <pc:sldMk cId="2300479925" sldId="294"/>
            <ac:spMk id="6" creationId="{D0DA14C0-8937-4834-99D5-9744ACCEF6CB}"/>
          </ac:spMkLst>
        </pc:spChg>
      </pc:sldChg>
      <pc:sldChg chg="add ord">
        <pc:chgData name="Валерия Абрамова" userId="fdeaf4c3-4bc4-4cd6-b847-bc349b977a9f" providerId="ADAL" clId="{6DCD70A6-7B48-49E4-BCBB-3CB4293F32B5}" dt="2022-04-15T15:49:45.586" v="72"/>
        <pc:sldMkLst>
          <pc:docMk/>
          <pc:sldMk cId="2547343128" sldId="298"/>
        </pc:sldMkLst>
      </pc:sldChg>
      <pc:sldChg chg="addSp delSp modSp new mod">
        <pc:chgData name="Валерия Абрамова" userId="fdeaf4c3-4bc4-4cd6-b847-bc349b977a9f" providerId="ADAL" clId="{6DCD70A6-7B48-49E4-BCBB-3CB4293F32B5}" dt="2022-04-15T15:50:37.156" v="82" actId="1076"/>
        <pc:sldMkLst>
          <pc:docMk/>
          <pc:sldMk cId="2375352866" sldId="299"/>
        </pc:sldMkLst>
        <pc:spChg chg="del">
          <ac:chgData name="Валерия Абрамова" userId="fdeaf4c3-4bc4-4cd6-b847-bc349b977a9f" providerId="ADAL" clId="{6DCD70A6-7B48-49E4-BCBB-3CB4293F32B5}" dt="2022-04-15T15:50:32.321" v="81" actId="478"/>
          <ac:spMkLst>
            <pc:docMk/>
            <pc:sldMk cId="2375352866" sldId="299"/>
            <ac:spMk id="2" creationId="{371FBCD4-9164-4A44-8096-442ADE4C8C53}"/>
          </ac:spMkLst>
        </pc:spChg>
        <pc:spChg chg="del">
          <ac:chgData name="Валерия Абрамова" userId="fdeaf4c3-4bc4-4cd6-b847-bc349b977a9f" providerId="ADAL" clId="{6DCD70A6-7B48-49E4-BCBB-3CB4293F32B5}" dt="2022-04-15T15:50:29.692" v="80" actId="478"/>
          <ac:spMkLst>
            <pc:docMk/>
            <pc:sldMk cId="2375352866" sldId="299"/>
            <ac:spMk id="3" creationId="{4099A99A-54EB-4B1A-8C44-43C1D499B550}"/>
          </ac:spMkLst>
        </pc:spChg>
        <pc:picChg chg="add mod">
          <ac:chgData name="Валерия Абрамова" userId="fdeaf4c3-4bc4-4cd6-b847-bc349b977a9f" providerId="ADAL" clId="{6DCD70A6-7B48-49E4-BCBB-3CB4293F32B5}" dt="2022-04-15T15:50:37.156" v="82" actId="1076"/>
          <ac:picMkLst>
            <pc:docMk/>
            <pc:sldMk cId="2375352866" sldId="299"/>
            <ac:picMk id="4" creationId="{11CA0AD8-5484-4C5B-9208-206DDD376A76}"/>
          </ac:picMkLst>
        </pc:picChg>
      </pc:sldChg>
    </pc:docChg>
  </pc:docChgLst>
  <pc:docChgLst>
    <pc:chgData name="Валерия Абрамова" userId="fdeaf4c3-4bc4-4cd6-b847-bc349b977a9f" providerId="ADAL" clId="{D6BA0C5B-24D5-410A-B3D1-9E5C3078F5DE}"/>
    <pc:docChg chg="undo custSel addSld delSld modSld">
      <pc:chgData name="Валерия Абрамова" userId="fdeaf4c3-4bc4-4cd6-b847-bc349b977a9f" providerId="ADAL" clId="{D6BA0C5B-24D5-410A-B3D1-9E5C3078F5DE}" dt="2021-12-17T08:03:17.412" v="994" actId="571"/>
      <pc:docMkLst>
        <pc:docMk/>
      </pc:docMkLst>
      <pc:sldChg chg="del">
        <pc:chgData name="Валерия Абрамова" userId="fdeaf4c3-4bc4-4cd6-b847-bc349b977a9f" providerId="ADAL" clId="{D6BA0C5B-24D5-410A-B3D1-9E5C3078F5DE}" dt="2021-12-16T03:36:57.765" v="525" actId="47"/>
        <pc:sldMkLst>
          <pc:docMk/>
          <pc:sldMk cId="2721089466" sldId="257"/>
        </pc:sldMkLst>
      </pc:sldChg>
      <pc:sldChg chg="modSp mod">
        <pc:chgData name="Валерия Абрамова" userId="fdeaf4c3-4bc4-4cd6-b847-bc349b977a9f" providerId="ADAL" clId="{D6BA0C5B-24D5-410A-B3D1-9E5C3078F5DE}" dt="2021-12-16T03:06:04.985" v="40" actId="20577"/>
        <pc:sldMkLst>
          <pc:docMk/>
          <pc:sldMk cId="3603399946" sldId="269"/>
        </pc:sldMkLst>
        <pc:spChg chg="mod">
          <ac:chgData name="Валерия Абрамова" userId="fdeaf4c3-4bc4-4cd6-b847-bc349b977a9f" providerId="ADAL" clId="{D6BA0C5B-24D5-410A-B3D1-9E5C3078F5DE}" dt="2021-12-16T03:06:04.985" v="40" actId="20577"/>
          <ac:spMkLst>
            <pc:docMk/>
            <pc:sldMk cId="3603399946" sldId="269"/>
            <ac:spMk id="7" creationId="{075D8DAF-BB1D-4710-BB41-F219DA8E6CE5}"/>
          </ac:spMkLst>
        </pc:spChg>
      </pc:sldChg>
      <pc:sldChg chg="addSp delSp modSp mod">
        <pc:chgData name="Валерия Абрамова" userId="fdeaf4c3-4bc4-4cd6-b847-bc349b977a9f" providerId="ADAL" clId="{D6BA0C5B-24D5-410A-B3D1-9E5C3078F5DE}" dt="2021-12-16T03:04:37.402" v="20" actId="1076"/>
        <pc:sldMkLst>
          <pc:docMk/>
          <pc:sldMk cId="855030952" sldId="270"/>
        </pc:sldMkLst>
        <pc:spChg chg="mod">
          <ac:chgData name="Валерия Абрамова" userId="fdeaf4c3-4bc4-4cd6-b847-bc349b977a9f" providerId="ADAL" clId="{D6BA0C5B-24D5-410A-B3D1-9E5C3078F5DE}" dt="2021-12-16T03:04:37.402" v="20" actId="1076"/>
          <ac:spMkLst>
            <pc:docMk/>
            <pc:sldMk cId="855030952" sldId="270"/>
            <ac:spMk id="12" creationId="{263EBF00-E4F7-4947-AC0E-6113594D441E}"/>
          </ac:spMkLst>
        </pc:spChg>
        <pc:spChg chg="mod">
          <ac:chgData name="Валерия Абрамова" userId="fdeaf4c3-4bc4-4cd6-b847-bc349b977a9f" providerId="ADAL" clId="{D6BA0C5B-24D5-410A-B3D1-9E5C3078F5DE}" dt="2021-12-16T03:03:55.193" v="11" actId="20577"/>
          <ac:spMkLst>
            <pc:docMk/>
            <pc:sldMk cId="855030952" sldId="270"/>
            <ac:spMk id="13" creationId="{D44E2299-694F-4B6C-A034-571C5BD40369}"/>
          </ac:spMkLst>
        </pc:spChg>
        <pc:picChg chg="add mod">
          <ac:chgData name="Валерия Абрамова" userId="fdeaf4c3-4bc4-4cd6-b847-bc349b977a9f" providerId="ADAL" clId="{D6BA0C5B-24D5-410A-B3D1-9E5C3078F5DE}" dt="2021-12-16T03:03:52.254" v="10" actId="1076"/>
          <ac:picMkLst>
            <pc:docMk/>
            <pc:sldMk cId="855030952" sldId="270"/>
            <ac:picMk id="4" creationId="{28EBA3F3-7655-4A5C-AB35-317FA312C0B3}"/>
          </ac:picMkLst>
        </pc:picChg>
        <pc:picChg chg="del">
          <ac:chgData name="Валерия Абрамова" userId="fdeaf4c3-4bc4-4cd6-b847-bc349b977a9f" providerId="ADAL" clId="{D6BA0C5B-24D5-410A-B3D1-9E5C3078F5DE}" dt="2021-12-16T03:02:05.015" v="0" actId="478"/>
          <ac:picMkLst>
            <pc:docMk/>
            <pc:sldMk cId="855030952" sldId="270"/>
            <ac:picMk id="5" creationId="{CCBA5E07-70BC-4BE8-827D-90DF6F70B9CE}"/>
          </ac:picMkLst>
        </pc:picChg>
        <pc:picChg chg="del">
          <ac:chgData name="Валерия Абрамова" userId="fdeaf4c3-4bc4-4cd6-b847-bc349b977a9f" providerId="ADAL" clId="{D6BA0C5B-24D5-410A-B3D1-9E5C3078F5DE}" dt="2021-12-16T03:02:05.552" v="1" actId="478"/>
          <ac:picMkLst>
            <pc:docMk/>
            <pc:sldMk cId="855030952" sldId="270"/>
            <ac:picMk id="7" creationId="{B87060C9-E2E8-4998-AD04-312D6E80326E}"/>
          </ac:picMkLst>
        </pc:picChg>
        <pc:picChg chg="add mod">
          <ac:chgData name="Валерия Абрамова" userId="fdeaf4c3-4bc4-4cd6-b847-bc349b977a9f" providerId="ADAL" clId="{D6BA0C5B-24D5-410A-B3D1-9E5C3078F5DE}" dt="2021-12-16T03:04:29.531" v="18" actId="1076"/>
          <ac:picMkLst>
            <pc:docMk/>
            <pc:sldMk cId="855030952" sldId="270"/>
            <ac:picMk id="8" creationId="{C078E691-ED92-4DB7-9880-0DDE74BF69D3}"/>
          </ac:picMkLst>
        </pc:picChg>
      </pc:sldChg>
      <pc:sldChg chg="addSp delSp modSp mod">
        <pc:chgData name="Валерия Абрамова" userId="fdeaf4c3-4bc4-4cd6-b847-bc349b977a9f" providerId="ADAL" clId="{D6BA0C5B-24D5-410A-B3D1-9E5C3078F5DE}" dt="2021-12-17T08:03:17.412" v="994" actId="571"/>
        <pc:sldMkLst>
          <pc:docMk/>
          <pc:sldMk cId="2470528223" sldId="271"/>
        </pc:sldMkLst>
        <pc:spChg chg="mod">
          <ac:chgData name="Валерия Абрамова" userId="fdeaf4c3-4bc4-4cd6-b847-bc349b977a9f" providerId="ADAL" clId="{D6BA0C5B-24D5-410A-B3D1-9E5C3078F5DE}" dt="2021-12-16T07:44:45.237" v="604" actId="1076"/>
          <ac:spMkLst>
            <pc:docMk/>
            <pc:sldMk cId="2470528223" sldId="271"/>
            <ac:spMk id="7" creationId="{9355B82E-A278-4308-BAD1-0AFC8AAF19A3}"/>
          </ac:spMkLst>
        </pc:spChg>
        <pc:spChg chg="mod">
          <ac:chgData name="Валерия Абрамова" userId="fdeaf4c3-4bc4-4cd6-b847-bc349b977a9f" providerId="ADAL" clId="{D6BA0C5B-24D5-410A-B3D1-9E5C3078F5DE}" dt="2021-12-17T07:42:54.147" v="877" actId="20577"/>
          <ac:spMkLst>
            <pc:docMk/>
            <pc:sldMk cId="2470528223" sldId="271"/>
            <ac:spMk id="8" creationId="{4536E747-5D41-4365-B602-0D5CB047517C}"/>
          </ac:spMkLst>
        </pc:spChg>
        <pc:spChg chg="add mod">
          <ac:chgData name="Валерия Абрамова" userId="fdeaf4c3-4bc4-4cd6-b847-bc349b977a9f" providerId="ADAL" clId="{D6BA0C5B-24D5-410A-B3D1-9E5C3078F5DE}" dt="2021-12-16T07:44:49.170" v="606" actId="571"/>
          <ac:spMkLst>
            <pc:docMk/>
            <pc:sldMk cId="2470528223" sldId="271"/>
            <ac:spMk id="13" creationId="{EC5AF9B1-E88B-4427-BB72-1EF7FB18EED1}"/>
          </ac:spMkLst>
        </pc:spChg>
        <pc:picChg chg="del">
          <ac:chgData name="Валерия Абрамова" userId="fdeaf4c3-4bc4-4cd6-b847-bc349b977a9f" providerId="ADAL" clId="{D6BA0C5B-24D5-410A-B3D1-9E5C3078F5DE}" dt="2021-12-16T03:05:17.344" v="34" actId="478"/>
          <ac:picMkLst>
            <pc:docMk/>
            <pc:sldMk cId="2470528223" sldId="271"/>
            <ac:picMk id="2" creationId="{E940821D-F5E5-4988-A917-0D277D34D0E6}"/>
          </ac:picMkLst>
        </pc:picChg>
        <pc:picChg chg="add mod">
          <ac:chgData name="Валерия Абрамова" userId="fdeaf4c3-4bc4-4cd6-b847-bc349b977a9f" providerId="ADAL" clId="{D6BA0C5B-24D5-410A-B3D1-9E5C3078F5DE}" dt="2021-12-17T07:52:10.840" v="895" actId="1076"/>
          <ac:picMkLst>
            <pc:docMk/>
            <pc:sldMk cId="2470528223" sldId="271"/>
            <ac:picMk id="9" creationId="{37C12F93-FAFF-4F44-A6AC-DA34823CC62B}"/>
          </ac:picMkLst>
        </pc:picChg>
        <pc:picChg chg="add mod">
          <ac:chgData name="Валерия Абрамова" userId="fdeaf4c3-4bc4-4cd6-b847-bc349b977a9f" providerId="ADAL" clId="{D6BA0C5B-24D5-410A-B3D1-9E5C3078F5DE}" dt="2021-12-17T07:43:12.521" v="882" actId="1076"/>
          <ac:picMkLst>
            <pc:docMk/>
            <pc:sldMk cId="2470528223" sldId="271"/>
            <ac:picMk id="10" creationId="{833E6DE0-C941-40D0-9023-27FEBDB39A60}"/>
          </ac:picMkLst>
        </pc:picChg>
        <pc:picChg chg="add mod">
          <ac:chgData name="Валерия Абрамова" userId="fdeaf4c3-4bc4-4cd6-b847-bc349b977a9f" providerId="ADAL" clId="{D6BA0C5B-24D5-410A-B3D1-9E5C3078F5DE}" dt="2021-12-17T07:43:24.122" v="883" actId="1076"/>
          <ac:picMkLst>
            <pc:docMk/>
            <pc:sldMk cId="2470528223" sldId="271"/>
            <ac:picMk id="11" creationId="{D322D08B-E027-4475-91DF-1BFCCFC99206}"/>
          </ac:picMkLst>
        </pc:picChg>
        <pc:picChg chg="add del mod">
          <ac:chgData name="Валерия Абрамова" userId="fdeaf4c3-4bc4-4cd6-b847-bc349b977a9f" providerId="ADAL" clId="{D6BA0C5B-24D5-410A-B3D1-9E5C3078F5DE}" dt="2021-12-17T07:38:11.985" v="782" actId="478"/>
          <ac:picMkLst>
            <pc:docMk/>
            <pc:sldMk cId="2470528223" sldId="271"/>
            <ac:picMk id="12" creationId="{FB4591EB-6371-4C42-9A02-7D0170381D9E}"/>
          </ac:picMkLst>
        </pc:picChg>
        <pc:picChg chg="add mod">
          <ac:chgData name="Валерия Абрамова" userId="fdeaf4c3-4bc4-4cd6-b847-bc349b977a9f" providerId="ADAL" clId="{D6BA0C5B-24D5-410A-B3D1-9E5C3078F5DE}" dt="2021-12-16T07:44:49.170" v="606" actId="571"/>
          <ac:picMkLst>
            <pc:docMk/>
            <pc:sldMk cId="2470528223" sldId="271"/>
            <ac:picMk id="14" creationId="{1D46350F-C3A0-4F6A-807E-FE6C261C8512}"/>
          </ac:picMkLst>
        </pc:picChg>
        <pc:picChg chg="add del mod">
          <ac:chgData name="Валерия Абрамова" userId="fdeaf4c3-4bc4-4cd6-b847-bc349b977a9f" providerId="ADAL" clId="{D6BA0C5B-24D5-410A-B3D1-9E5C3078F5DE}" dt="2021-12-17T07:38:12.552" v="783" actId="478"/>
          <ac:picMkLst>
            <pc:docMk/>
            <pc:sldMk cId="2470528223" sldId="271"/>
            <ac:picMk id="15" creationId="{734E5D52-1C55-4833-8141-4E5C489E22FC}"/>
          </ac:picMkLst>
        </pc:picChg>
        <pc:picChg chg="add del mod">
          <ac:chgData name="Валерия Абрамова" userId="fdeaf4c3-4bc4-4cd6-b847-bc349b977a9f" providerId="ADAL" clId="{D6BA0C5B-24D5-410A-B3D1-9E5C3078F5DE}" dt="2021-12-17T07:38:11.374" v="781" actId="478"/>
          <ac:picMkLst>
            <pc:docMk/>
            <pc:sldMk cId="2470528223" sldId="271"/>
            <ac:picMk id="16" creationId="{651BC695-B302-4145-88F2-36D7F927596D}"/>
          </ac:picMkLst>
        </pc:picChg>
        <pc:picChg chg="add del mod">
          <ac:chgData name="Валерия Абрамова" userId="fdeaf4c3-4bc4-4cd6-b847-bc349b977a9f" providerId="ADAL" clId="{D6BA0C5B-24D5-410A-B3D1-9E5C3078F5DE}" dt="2021-12-17T07:38:10.374" v="780" actId="478"/>
          <ac:picMkLst>
            <pc:docMk/>
            <pc:sldMk cId="2470528223" sldId="271"/>
            <ac:picMk id="17" creationId="{BDD79133-8FE1-4DC6-809E-732629EF0077}"/>
          </ac:picMkLst>
        </pc:picChg>
        <pc:picChg chg="add del mod">
          <ac:chgData name="Валерия Абрамова" userId="fdeaf4c3-4bc4-4cd6-b847-bc349b977a9f" providerId="ADAL" clId="{D6BA0C5B-24D5-410A-B3D1-9E5C3078F5DE}" dt="2021-12-17T07:38:09.909" v="779" actId="478"/>
          <ac:picMkLst>
            <pc:docMk/>
            <pc:sldMk cId="2470528223" sldId="271"/>
            <ac:picMk id="18" creationId="{AACCE538-2BE7-4AE6-9F81-2148B0512728}"/>
          </ac:picMkLst>
        </pc:picChg>
        <pc:picChg chg="add del mod">
          <ac:chgData name="Валерия Абрамова" userId="fdeaf4c3-4bc4-4cd6-b847-bc349b977a9f" providerId="ADAL" clId="{D6BA0C5B-24D5-410A-B3D1-9E5C3078F5DE}" dt="2021-12-17T07:38:09.507" v="778" actId="478"/>
          <ac:picMkLst>
            <pc:docMk/>
            <pc:sldMk cId="2470528223" sldId="271"/>
            <ac:picMk id="19" creationId="{EFB47452-651C-4F74-A02A-46BF429B9F81}"/>
          </ac:picMkLst>
        </pc:picChg>
        <pc:picChg chg="add del mod">
          <ac:chgData name="Валерия Абрамова" userId="fdeaf4c3-4bc4-4cd6-b847-bc349b977a9f" providerId="ADAL" clId="{D6BA0C5B-24D5-410A-B3D1-9E5C3078F5DE}" dt="2021-12-16T07:52:59.889" v="676" actId="21"/>
          <ac:picMkLst>
            <pc:docMk/>
            <pc:sldMk cId="2470528223" sldId="271"/>
            <ac:picMk id="20" creationId="{3FCE93A6-6AC6-4A93-8894-849A258507E1}"/>
          </ac:picMkLst>
        </pc:picChg>
        <pc:picChg chg="add mod">
          <ac:chgData name="Валерия Абрамова" userId="fdeaf4c3-4bc4-4cd6-b847-bc349b977a9f" providerId="ADAL" clId="{D6BA0C5B-24D5-410A-B3D1-9E5C3078F5DE}" dt="2021-12-17T07:45:33.086" v="886" actId="571"/>
          <ac:picMkLst>
            <pc:docMk/>
            <pc:sldMk cId="2470528223" sldId="271"/>
            <ac:picMk id="20" creationId="{BE471514-14A1-4B32-B471-081C639365E5}"/>
          </ac:picMkLst>
        </pc:picChg>
        <pc:picChg chg="add del mod">
          <ac:chgData name="Валерия Абрамова" userId="fdeaf4c3-4bc4-4cd6-b847-bc349b977a9f" providerId="ADAL" clId="{D6BA0C5B-24D5-410A-B3D1-9E5C3078F5DE}" dt="2021-12-17T07:38:08.652" v="776" actId="478"/>
          <ac:picMkLst>
            <pc:docMk/>
            <pc:sldMk cId="2470528223" sldId="271"/>
            <ac:picMk id="21" creationId="{E214F3B6-3C48-47E6-8285-6E0339D7B012}"/>
          </ac:picMkLst>
        </pc:picChg>
        <pc:picChg chg="add del mod">
          <ac:chgData name="Валерия Абрамова" userId="fdeaf4c3-4bc4-4cd6-b847-bc349b977a9f" providerId="ADAL" clId="{D6BA0C5B-24D5-410A-B3D1-9E5C3078F5DE}" dt="2021-12-17T07:38:09.082" v="777" actId="478"/>
          <ac:picMkLst>
            <pc:docMk/>
            <pc:sldMk cId="2470528223" sldId="271"/>
            <ac:picMk id="22" creationId="{E6B955FE-F479-4AC1-9093-25981CE5CA68}"/>
          </ac:picMkLst>
        </pc:picChg>
        <pc:picChg chg="add del mod">
          <ac:chgData name="Валерия Абрамова" userId="fdeaf4c3-4bc4-4cd6-b847-bc349b977a9f" providerId="ADAL" clId="{D6BA0C5B-24D5-410A-B3D1-9E5C3078F5DE}" dt="2021-12-17T07:38:08.059" v="775" actId="478"/>
          <ac:picMkLst>
            <pc:docMk/>
            <pc:sldMk cId="2470528223" sldId="271"/>
            <ac:picMk id="23" creationId="{51EC92CD-062A-40F3-9172-4AD426369352}"/>
          </ac:picMkLst>
        </pc:picChg>
        <pc:picChg chg="add del mod">
          <ac:chgData name="Валерия Абрамова" userId="fdeaf4c3-4bc4-4cd6-b847-bc349b977a9f" providerId="ADAL" clId="{D6BA0C5B-24D5-410A-B3D1-9E5C3078F5DE}" dt="2021-12-17T07:38:07.573" v="774" actId="478"/>
          <ac:picMkLst>
            <pc:docMk/>
            <pc:sldMk cId="2470528223" sldId="271"/>
            <ac:picMk id="24" creationId="{590B6A60-DA4F-4AE1-8C7F-8A45DC3371CD}"/>
          </ac:picMkLst>
        </pc:picChg>
        <pc:picChg chg="add mod">
          <ac:chgData name="Валерия Абрамова" userId="fdeaf4c3-4bc4-4cd6-b847-bc349b977a9f" providerId="ADAL" clId="{D6BA0C5B-24D5-410A-B3D1-9E5C3078F5DE}" dt="2021-12-17T07:45:53.305" v="889" actId="1076"/>
          <ac:picMkLst>
            <pc:docMk/>
            <pc:sldMk cId="2470528223" sldId="271"/>
            <ac:picMk id="25" creationId="{275CAEC7-30EB-4662-9F98-9A3459DB1214}"/>
          </ac:picMkLst>
        </pc:picChg>
        <pc:picChg chg="add mod">
          <ac:chgData name="Валерия Абрамова" userId="fdeaf4c3-4bc4-4cd6-b847-bc349b977a9f" providerId="ADAL" clId="{D6BA0C5B-24D5-410A-B3D1-9E5C3078F5DE}" dt="2021-12-17T07:46:39.505" v="892" actId="1076"/>
          <ac:picMkLst>
            <pc:docMk/>
            <pc:sldMk cId="2470528223" sldId="271"/>
            <ac:picMk id="26" creationId="{37968027-1453-4727-BE1F-544069E46047}"/>
          </ac:picMkLst>
        </pc:picChg>
        <pc:picChg chg="add mod">
          <ac:chgData name="Валерия Абрамова" userId="fdeaf4c3-4bc4-4cd6-b847-bc349b977a9f" providerId="ADAL" clId="{D6BA0C5B-24D5-410A-B3D1-9E5C3078F5DE}" dt="2021-12-17T07:46:50.609" v="893" actId="571"/>
          <ac:picMkLst>
            <pc:docMk/>
            <pc:sldMk cId="2470528223" sldId="271"/>
            <ac:picMk id="27" creationId="{25F1ABF0-7617-40DD-9926-CFCBBD26A4CB}"/>
          </ac:picMkLst>
        </pc:picChg>
        <pc:picChg chg="add mod">
          <ac:chgData name="Валерия Абрамова" userId="fdeaf4c3-4bc4-4cd6-b847-bc349b977a9f" providerId="ADAL" clId="{D6BA0C5B-24D5-410A-B3D1-9E5C3078F5DE}" dt="2021-12-17T07:52:04.571" v="894" actId="1076"/>
          <ac:picMkLst>
            <pc:docMk/>
            <pc:sldMk cId="2470528223" sldId="271"/>
            <ac:picMk id="28" creationId="{8A9EB75F-F694-48BA-B4DA-CA5C96647033}"/>
          </ac:picMkLst>
        </pc:picChg>
        <pc:picChg chg="add mod">
          <ac:chgData name="Валерия Абрамова" userId="fdeaf4c3-4bc4-4cd6-b847-bc349b977a9f" providerId="ADAL" clId="{D6BA0C5B-24D5-410A-B3D1-9E5C3078F5DE}" dt="2021-12-17T07:46:50.609" v="893" actId="571"/>
          <ac:picMkLst>
            <pc:docMk/>
            <pc:sldMk cId="2470528223" sldId="271"/>
            <ac:picMk id="29" creationId="{733CE8F8-5357-4122-8E74-187E3AAFCBA5}"/>
          </ac:picMkLst>
        </pc:picChg>
        <pc:picChg chg="add mod">
          <ac:chgData name="Валерия Абрамова" userId="fdeaf4c3-4bc4-4cd6-b847-bc349b977a9f" providerId="ADAL" clId="{D6BA0C5B-24D5-410A-B3D1-9E5C3078F5DE}" dt="2021-12-17T07:52:46.095" v="896" actId="571"/>
          <ac:picMkLst>
            <pc:docMk/>
            <pc:sldMk cId="2470528223" sldId="271"/>
            <ac:picMk id="30" creationId="{AAE90809-8EC9-4EE8-8D4C-4B900F89D64D}"/>
          </ac:picMkLst>
        </pc:picChg>
        <pc:picChg chg="add mod">
          <ac:chgData name="Валерия Абрамова" userId="fdeaf4c3-4bc4-4cd6-b847-bc349b977a9f" providerId="ADAL" clId="{D6BA0C5B-24D5-410A-B3D1-9E5C3078F5DE}" dt="2021-12-17T07:55:16.666" v="916" actId="1076"/>
          <ac:picMkLst>
            <pc:docMk/>
            <pc:sldMk cId="2470528223" sldId="271"/>
            <ac:picMk id="31" creationId="{8627752F-B3B7-4A19-B34F-5A3AACE82B25}"/>
          </ac:picMkLst>
        </pc:picChg>
        <pc:picChg chg="add mod">
          <ac:chgData name="Валерия Абрамова" userId="fdeaf4c3-4bc4-4cd6-b847-bc349b977a9f" providerId="ADAL" clId="{D6BA0C5B-24D5-410A-B3D1-9E5C3078F5DE}" dt="2021-12-17T07:55:20.833" v="918" actId="1076"/>
          <ac:picMkLst>
            <pc:docMk/>
            <pc:sldMk cId="2470528223" sldId="271"/>
            <ac:picMk id="32" creationId="{34FD3A82-8E24-4923-8D5A-699D56E9759D}"/>
          </ac:picMkLst>
        </pc:picChg>
        <pc:picChg chg="add mod">
          <ac:chgData name="Валерия Абрамова" userId="fdeaf4c3-4bc4-4cd6-b847-bc349b977a9f" providerId="ADAL" clId="{D6BA0C5B-24D5-410A-B3D1-9E5C3078F5DE}" dt="2021-12-17T07:55:27.933" v="919" actId="571"/>
          <ac:picMkLst>
            <pc:docMk/>
            <pc:sldMk cId="2470528223" sldId="271"/>
            <ac:picMk id="33" creationId="{1B04A30D-A3F4-4087-B263-FECA294E5092}"/>
          </ac:picMkLst>
        </pc:picChg>
        <pc:picChg chg="add mod">
          <ac:chgData name="Валерия Абрамова" userId="fdeaf4c3-4bc4-4cd6-b847-bc349b977a9f" providerId="ADAL" clId="{D6BA0C5B-24D5-410A-B3D1-9E5C3078F5DE}" dt="2021-12-17T07:55:27.933" v="919" actId="571"/>
          <ac:picMkLst>
            <pc:docMk/>
            <pc:sldMk cId="2470528223" sldId="271"/>
            <ac:picMk id="34" creationId="{909E34A8-E6E1-43F2-9400-32A2760AC5F5}"/>
          </ac:picMkLst>
        </pc:picChg>
        <pc:picChg chg="add mod">
          <ac:chgData name="Валерия Абрамова" userId="fdeaf4c3-4bc4-4cd6-b847-bc349b977a9f" providerId="ADAL" clId="{D6BA0C5B-24D5-410A-B3D1-9E5C3078F5DE}" dt="2021-12-17T07:55:27.933" v="919" actId="571"/>
          <ac:picMkLst>
            <pc:docMk/>
            <pc:sldMk cId="2470528223" sldId="271"/>
            <ac:picMk id="35" creationId="{04BFC8B6-23E2-4C6B-8B20-BE080EC33955}"/>
          </ac:picMkLst>
        </pc:picChg>
        <pc:picChg chg="add mod">
          <ac:chgData name="Валерия Абрамова" userId="fdeaf4c3-4bc4-4cd6-b847-bc349b977a9f" providerId="ADAL" clId="{D6BA0C5B-24D5-410A-B3D1-9E5C3078F5DE}" dt="2021-12-17T08:03:17.412" v="994" actId="571"/>
          <ac:picMkLst>
            <pc:docMk/>
            <pc:sldMk cId="2470528223" sldId="271"/>
            <ac:picMk id="36" creationId="{187E6F79-FD8B-4EE0-B368-A4CB81F4BF90}"/>
          </ac:picMkLst>
        </pc:picChg>
        <pc:picChg chg="add mod">
          <ac:chgData name="Валерия Абрамова" userId="fdeaf4c3-4bc4-4cd6-b847-bc349b977a9f" providerId="ADAL" clId="{D6BA0C5B-24D5-410A-B3D1-9E5C3078F5DE}" dt="2021-12-17T08:03:17.412" v="994" actId="571"/>
          <ac:picMkLst>
            <pc:docMk/>
            <pc:sldMk cId="2470528223" sldId="271"/>
            <ac:picMk id="37" creationId="{62EAC721-F88C-4BA8-8867-31AFDF0E939F}"/>
          </ac:picMkLst>
        </pc:picChg>
        <pc:picChg chg="del">
          <ac:chgData name="Валерия Абрамова" userId="fdeaf4c3-4bc4-4cd6-b847-bc349b977a9f" providerId="ADAL" clId="{D6BA0C5B-24D5-410A-B3D1-9E5C3078F5DE}" dt="2021-12-16T03:05:17.907" v="35" actId="478"/>
          <ac:picMkLst>
            <pc:docMk/>
            <pc:sldMk cId="2470528223" sldId="271"/>
            <ac:picMk id="2052" creationId="{C06168A4-60B4-4B02-A962-D76DCC2F64F0}"/>
          </ac:picMkLst>
        </pc:picChg>
      </pc:sldChg>
      <pc:sldChg chg="addSp delSp modSp mod setBg">
        <pc:chgData name="Валерия Абрамова" userId="fdeaf4c3-4bc4-4cd6-b847-bc349b977a9f" providerId="ADAL" clId="{D6BA0C5B-24D5-410A-B3D1-9E5C3078F5DE}" dt="2021-12-16T07:50:04.497" v="636" actId="571"/>
        <pc:sldMkLst>
          <pc:docMk/>
          <pc:sldMk cId="2857005850" sldId="282"/>
        </pc:sldMkLst>
        <pc:spChg chg="add mod">
          <ac:chgData name="Валерия Абрамова" userId="fdeaf4c3-4bc4-4cd6-b847-bc349b977a9f" providerId="ADAL" clId="{D6BA0C5B-24D5-410A-B3D1-9E5C3078F5DE}" dt="2021-12-16T03:10:37.751" v="123" actId="1076"/>
          <ac:spMkLst>
            <pc:docMk/>
            <pc:sldMk cId="2857005850" sldId="282"/>
            <ac:spMk id="2" creationId="{BE635EA4-5B2C-4BD9-9C3E-F28BEE307A5E}"/>
          </ac:spMkLst>
        </pc:spChg>
        <pc:spChg chg="mod">
          <ac:chgData name="Валерия Абрамова" userId="fdeaf4c3-4bc4-4cd6-b847-bc349b977a9f" providerId="ADAL" clId="{D6BA0C5B-24D5-410A-B3D1-9E5C3078F5DE}" dt="2021-12-16T07:47:53.005" v="613" actId="20577"/>
          <ac:spMkLst>
            <pc:docMk/>
            <pc:sldMk cId="2857005850" sldId="282"/>
            <ac:spMk id="9" creationId="{18F051CC-C6FF-40C7-8998-E7E5190A0AD1}"/>
          </ac:spMkLst>
        </pc:spChg>
        <pc:spChg chg="mod">
          <ac:chgData name="Валерия Абрамова" userId="fdeaf4c3-4bc4-4cd6-b847-bc349b977a9f" providerId="ADAL" clId="{D6BA0C5B-24D5-410A-B3D1-9E5C3078F5DE}" dt="2021-12-16T07:47:55.042" v="614" actId="20577"/>
          <ac:spMkLst>
            <pc:docMk/>
            <pc:sldMk cId="2857005850" sldId="282"/>
            <ac:spMk id="10" creationId="{06BF359D-755F-459F-98F8-8AC2CE0EBE62}"/>
          </ac:spMkLst>
        </pc:spChg>
        <pc:spChg chg="mod">
          <ac:chgData name="Валерия Абрамова" userId="fdeaf4c3-4bc4-4cd6-b847-bc349b977a9f" providerId="ADAL" clId="{D6BA0C5B-24D5-410A-B3D1-9E5C3078F5DE}" dt="2021-12-16T07:47:57.287" v="615" actId="20577"/>
          <ac:spMkLst>
            <pc:docMk/>
            <pc:sldMk cId="2857005850" sldId="282"/>
            <ac:spMk id="11" creationId="{9F677607-CE19-406C-8AAF-7077EF3F6DA9}"/>
          </ac:spMkLst>
        </pc:spChg>
        <pc:spChg chg="mod">
          <ac:chgData name="Валерия Абрамова" userId="fdeaf4c3-4bc4-4cd6-b847-bc349b977a9f" providerId="ADAL" clId="{D6BA0C5B-24D5-410A-B3D1-9E5C3078F5DE}" dt="2021-12-16T07:47:59.610" v="616" actId="20577"/>
          <ac:spMkLst>
            <pc:docMk/>
            <pc:sldMk cId="2857005850" sldId="282"/>
            <ac:spMk id="12" creationId="{85484458-B727-4D3E-BE7D-E086BAD1AA86}"/>
          </ac:spMkLst>
        </pc:spChg>
        <pc:spChg chg="mod">
          <ac:chgData name="Валерия Абрамова" userId="fdeaf4c3-4bc4-4cd6-b847-bc349b977a9f" providerId="ADAL" clId="{D6BA0C5B-24D5-410A-B3D1-9E5C3078F5DE}" dt="2021-12-16T03:09:47.003" v="115" actId="1076"/>
          <ac:spMkLst>
            <pc:docMk/>
            <pc:sldMk cId="2857005850" sldId="282"/>
            <ac:spMk id="21" creationId="{57896411-87FF-43CC-B529-6D32FC33B013}"/>
          </ac:spMkLst>
        </pc:spChg>
        <pc:spChg chg="add mod">
          <ac:chgData name="Валерия Абрамова" userId="fdeaf4c3-4bc4-4cd6-b847-bc349b977a9f" providerId="ADAL" clId="{D6BA0C5B-24D5-410A-B3D1-9E5C3078F5DE}" dt="2021-12-16T07:48:36.455" v="617" actId="571"/>
          <ac:spMkLst>
            <pc:docMk/>
            <pc:sldMk cId="2857005850" sldId="282"/>
            <ac:spMk id="33" creationId="{74E987ED-788D-4292-9C9B-202AA2CEE660}"/>
          </ac:spMkLst>
        </pc:spChg>
        <pc:spChg chg="add mod">
          <ac:chgData name="Валерия Абрамова" userId="fdeaf4c3-4bc4-4cd6-b847-bc349b977a9f" providerId="ADAL" clId="{D6BA0C5B-24D5-410A-B3D1-9E5C3078F5DE}" dt="2021-12-16T07:48:38.795" v="618" actId="571"/>
          <ac:spMkLst>
            <pc:docMk/>
            <pc:sldMk cId="2857005850" sldId="282"/>
            <ac:spMk id="34" creationId="{C4A93D32-DFA7-416A-8B39-5FD266F8FD60}"/>
          </ac:spMkLst>
        </pc:spChg>
        <pc:spChg chg="add mod">
          <ac:chgData name="Валерия Абрамова" userId="fdeaf4c3-4bc4-4cd6-b847-bc349b977a9f" providerId="ADAL" clId="{D6BA0C5B-24D5-410A-B3D1-9E5C3078F5DE}" dt="2021-12-16T03:08:14.572" v="91" actId="571"/>
          <ac:spMkLst>
            <pc:docMk/>
            <pc:sldMk cId="2857005850" sldId="282"/>
            <ac:spMk id="34" creationId="{D3C84C12-B99C-4719-8845-8812E6396AA1}"/>
          </ac:spMkLst>
        </pc:spChg>
        <pc:spChg chg="add mod">
          <ac:chgData name="Валерия Абрамова" userId="fdeaf4c3-4bc4-4cd6-b847-bc349b977a9f" providerId="ADAL" clId="{D6BA0C5B-24D5-410A-B3D1-9E5C3078F5DE}" dt="2021-12-16T03:11:26.009" v="138" actId="1076"/>
          <ac:spMkLst>
            <pc:docMk/>
            <pc:sldMk cId="2857005850" sldId="282"/>
            <ac:spMk id="35" creationId="{7BB8FD1A-B296-4C17-9C2C-367B7B042F24}"/>
          </ac:spMkLst>
        </pc:spChg>
        <pc:spChg chg="add mod">
          <ac:chgData name="Валерия Абрамова" userId="fdeaf4c3-4bc4-4cd6-b847-bc349b977a9f" providerId="ADAL" clId="{D6BA0C5B-24D5-410A-B3D1-9E5C3078F5DE}" dt="2021-12-16T03:10:56.791" v="131" actId="1076"/>
          <ac:spMkLst>
            <pc:docMk/>
            <pc:sldMk cId="2857005850" sldId="282"/>
            <ac:spMk id="36" creationId="{6E32AFD5-AACE-4E4A-9EDB-127A971797C7}"/>
          </ac:spMkLst>
        </pc:spChg>
        <pc:spChg chg="add mod">
          <ac:chgData name="Валерия Абрамова" userId="fdeaf4c3-4bc4-4cd6-b847-bc349b977a9f" providerId="ADAL" clId="{D6BA0C5B-24D5-410A-B3D1-9E5C3078F5DE}" dt="2021-12-16T03:10:58.150" v="132" actId="1076"/>
          <ac:spMkLst>
            <pc:docMk/>
            <pc:sldMk cId="2857005850" sldId="282"/>
            <ac:spMk id="37" creationId="{780BABB4-7612-4D0D-A858-034429795A62}"/>
          </ac:spMkLst>
        </pc:spChg>
        <pc:spChg chg="add mod">
          <ac:chgData name="Валерия Абрамова" userId="fdeaf4c3-4bc4-4cd6-b847-bc349b977a9f" providerId="ADAL" clId="{D6BA0C5B-24D5-410A-B3D1-9E5C3078F5DE}" dt="2021-12-16T03:10:55.207" v="130" actId="1076"/>
          <ac:spMkLst>
            <pc:docMk/>
            <pc:sldMk cId="2857005850" sldId="282"/>
            <ac:spMk id="38" creationId="{5B4A6495-4473-4283-9BF1-D8E0889809D5}"/>
          </ac:spMkLst>
        </pc:spChg>
        <pc:spChg chg="add mod">
          <ac:chgData name="Валерия Абрамова" userId="fdeaf4c3-4bc4-4cd6-b847-bc349b977a9f" providerId="ADAL" clId="{D6BA0C5B-24D5-410A-B3D1-9E5C3078F5DE}" dt="2021-12-16T03:11:20.450" v="135" actId="208"/>
          <ac:spMkLst>
            <pc:docMk/>
            <pc:sldMk cId="2857005850" sldId="282"/>
            <ac:spMk id="39" creationId="{A5AD5B95-5A8E-4D46-A9A9-607247AA1ECD}"/>
          </ac:spMkLst>
        </pc:spChg>
        <pc:spChg chg="add mod">
          <ac:chgData name="Валерия Абрамова" userId="fdeaf4c3-4bc4-4cd6-b847-bc349b977a9f" providerId="ADAL" clId="{D6BA0C5B-24D5-410A-B3D1-9E5C3078F5DE}" dt="2021-12-16T07:48:40.500" v="619" actId="571"/>
          <ac:spMkLst>
            <pc:docMk/>
            <pc:sldMk cId="2857005850" sldId="282"/>
            <ac:spMk id="40" creationId="{BE3B517D-9B97-454D-A40D-88AA30ED6CF2}"/>
          </ac:spMkLst>
        </pc:spChg>
        <pc:spChg chg="add mod">
          <ac:chgData name="Валерия Абрамова" userId="fdeaf4c3-4bc4-4cd6-b847-bc349b977a9f" providerId="ADAL" clId="{D6BA0C5B-24D5-410A-B3D1-9E5C3078F5DE}" dt="2021-12-16T07:48:42.178" v="621" actId="571"/>
          <ac:spMkLst>
            <pc:docMk/>
            <pc:sldMk cId="2857005850" sldId="282"/>
            <ac:spMk id="41" creationId="{ED887795-ED85-445B-A1D2-6CEDC2AA25BD}"/>
          </ac:spMkLst>
        </pc:spChg>
        <pc:spChg chg="add mod">
          <ac:chgData name="Валерия Абрамова" userId="fdeaf4c3-4bc4-4cd6-b847-bc349b977a9f" providerId="ADAL" clId="{D6BA0C5B-24D5-410A-B3D1-9E5C3078F5DE}" dt="2021-12-16T07:48:42.178" v="621" actId="571"/>
          <ac:spMkLst>
            <pc:docMk/>
            <pc:sldMk cId="2857005850" sldId="282"/>
            <ac:spMk id="42" creationId="{DE9A6611-465A-43EC-B441-9D20F5AD09FF}"/>
          </ac:spMkLst>
        </pc:spChg>
        <pc:spChg chg="add mod">
          <ac:chgData name="Валерия Абрамова" userId="fdeaf4c3-4bc4-4cd6-b847-bc349b977a9f" providerId="ADAL" clId="{D6BA0C5B-24D5-410A-B3D1-9E5C3078F5DE}" dt="2021-12-16T07:48:45.715" v="622" actId="571"/>
          <ac:spMkLst>
            <pc:docMk/>
            <pc:sldMk cId="2857005850" sldId="282"/>
            <ac:spMk id="43" creationId="{A9596915-0C88-48FA-B613-74970B06B595}"/>
          </ac:spMkLst>
        </pc:spChg>
        <pc:spChg chg="add mod">
          <ac:chgData name="Валерия Абрамова" userId="fdeaf4c3-4bc4-4cd6-b847-bc349b977a9f" providerId="ADAL" clId="{D6BA0C5B-24D5-410A-B3D1-9E5C3078F5DE}" dt="2021-12-16T07:48:47.999" v="623" actId="571"/>
          <ac:spMkLst>
            <pc:docMk/>
            <pc:sldMk cId="2857005850" sldId="282"/>
            <ac:spMk id="44" creationId="{BCFA9E2A-D259-4433-8A68-A9402BD3AF82}"/>
          </ac:spMkLst>
        </pc:spChg>
        <pc:spChg chg="add mod">
          <ac:chgData name="Валерия Абрамова" userId="fdeaf4c3-4bc4-4cd6-b847-bc349b977a9f" providerId="ADAL" clId="{D6BA0C5B-24D5-410A-B3D1-9E5C3078F5DE}" dt="2021-12-16T07:48:50.136" v="624" actId="571"/>
          <ac:spMkLst>
            <pc:docMk/>
            <pc:sldMk cId="2857005850" sldId="282"/>
            <ac:spMk id="45" creationId="{CEF7D71C-A347-43BB-8ED9-4A6B0B2483CE}"/>
          </ac:spMkLst>
        </pc:spChg>
        <pc:spChg chg="add mod">
          <ac:chgData name="Валерия Абрамова" userId="fdeaf4c3-4bc4-4cd6-b847-bc349b977a9f" providerId="ADAL" clId="{D6BA0C5B-24D5-410A-B3D1-9E5C3078F5DE}" dt="2021-12-16T07:48:51.921" v="626" actId="571"/>
          <ac:spMkLst>
            <pc:docMk/>
            <pc:sldMk cId="2857005850" sldId="282"/>
            <ac:spMk id="47" creationId="{8B5C4388-4122-4DAB-A3DA-7B2EF3204EC1}"/>
          </ac:spMkLst>
        </pc:spChg>
        <pc:spChg chg="add mod">
          <ac:chgData name="Валерия Абрамова" userId="fdeaf4c3-4bc4-4cd6-b847-bc349b977a9f" providerId="ADAL" clId="{D6BA0C5B-24D5-410A-B3D1-9E5C3078F5DE}" dt="2021-12-16T07:48:56.039" v="627" actId="571"/>
          <ac:spMkLst>
            <pc:docMk/>
            <pc:sldMk cId="2857005850" sldId="282"/>
            <ac:spMk id="48" creationId="{88BB3D34-9097-4A66-84F3-AFB555AD0C1D}"/>
          </ac:spMkLst>
        </pc:spChg>
        <pc:spChg chg="add mod">
          <ac:chgData name="Валерия Абрамова" userId="fdeaf4c3-4bc4-4cd6-b847-bc349b977a9f" providerId="ADAL" clId="{D6BA0C5B-24D5-410A-B3D1-9E5C3078F5DE}" dt="2021-12-16T07:48:57.871" v="628" actId="571"/>
          <ac:spMkLst>
            <pc:docMk/>
            <pc:sldMk cId="2857005850" sldId="282"/>
            <ac:spMk id="49" creationId="{D1EE78CE-218C-43A9-BDC1-DED68DE31B87}"/>
          </ac:spMkLst>
        </pc:spChg>
        <pc:spChg chg="add mod">
          <ac:chgData name="Валерия Абрамова" userId="fdeaf4c3-4bc4-4cd6-b847-bc349b977a9f" providerId="ADAL" clId="{D6BA0C5B-24D5-410A-B3D1-9E5C3078F5DE}" dt="2021-12-16T07:49:05.144" v="629" actId="571"/>
          <ac:spMkLst>
            <pc:docMk/>
            <pc:sldMk cId="2857005850" sldId="282"/>
            <ac:spMk id="50" creationId="{AECD4482-C719-4620-BEC8-43553C4F551B}"/>
          </ac:spMkLst>
        </pc:spChg>
        <pc:spChg chg="add mod">
          <ac:chgData name="Валерия Абрамова" userId="fdeaf4c3-4bc4-4cd6-b847-bc349b977a9f" providerId="ADAL" clId="{D6BA0C5B-24D5-410A-B3D1-9E5C3078F5DE}" dt="2021-12-16T07:49:08.360" v="630" actId="571"/>
          <ac:spMkLst>
            <pc:docMk/>
            <pc:sldMk cId="2857005850" sldId="282"/>
            <ac:spMk id="51" creationId="{5612C1C5-AC5E-4EE6-A2FC-C6D4471411A1}"/>
          </ac:spMkLst>
        </pc:spChg>
        <pc:spChg chg="add mod">
          <ac:chgData name="Валерия Абрамова" userId="fdeaf4c3-4bc4-4cd6-b847-bc349b977a9f" providerId="ADAL" clId="{D6BA0C5B-24D5-410A-B3D1-9E5C3078F5DE}" dt="2021-12-16T07:49:12.455" v="631" actId="571"/>
          <ac:spMkLst>
            <pc:docMk/>
            <pc:sldMk cId="2857005850" sldId="282"/>
            <ac:spMk id="52" creationId="{377920EC-1431-4473-A5A2-AD11A4ACBEF5}"/>
          </ac:spMkLst>
        </pc:spChg>
        <pc:spChg chg="add mod">
          <ac:chgData name="Валерия Абрамова" userId="fdeaf4c3-4bc4-4cd6-b847-bc349b977a9f" providerId="ADAL" clId="{D6BA0C5B-24D5-410A-B3D1-9E5C3078F5DE}" dt="2021-12-16T07:49:14.267" v="632" actId="571"/>
          <ac:spMkLst>
            <pc:docMk/>
            <pc:sldMk cId="2857005850" sldId="282"/>
            <ac:spMk id="53" creationId="{BBE5CBF1-0095-4E2E-A2EF-56E6EFA8AB82}"/>
          </ac:spMkLst>
        </pc:spChg>
        <pc:spChg chg="add mod">
          <ac:chgData name="Валерия Абрамова" userId="fdeaf4c3-4bc4-4cd6-b847-bc349b977a9f" providerId="ADAL" clId="{D6BA0C5B-24D5-410A-B3D1-9E5C3078F5DE}" dt="2021-12-16T07:49:54.946" v="633" actId="571"/>
          <ac:spMkLst>
            <pc:docMk/>
            <pc:sldMk cId="2857005850" sldId="282"/>
            <ac:spMk id="54" creationId="{C8F68FC9-CD07-4B2C-AEBC-9196593B1940}"/>
          </ac:spMkLst>
        </pc:spChg>
        <pc:spChg chg="add mod">
          <ac:chgData name="Валерия Абрамова" userId="fdeaf4c3-4bc4-4cd6-b847-bc349b977a9f" providerId="ADAL" clId="{D6BA0C5B-24D5-410A-B3D1-9E5C3078F5DE}" dt="2021-12-16T07:49:57.615" v="634" actId="571"/>
          <ac:spMkLst>
            <pc:docMk/>
            <pc:sldMk cId="2857005850" sldId="282"/>
            <ac:spMk id="55" creationId="{7B450443-FFDB-47EE-B251-C6581849991B}"/>
          </ac:spMkLst>
        </pc:spChg>
        <pc:spChg chg="add mod">
          <ac:chgData name="Валерия Абрамова" userId="fdeaf4c3-4bc4-4cd6-b847-bc349b977a9f" providerId="ADAL" clId="{D6BA0C5B-24D5-410A-B3D1-9E5C3078F5DE}" dt="2021-12-16T07:50:02.018" v="635" actId="571"/>
          <ac:spMkLst>
            <pc:docMk/>
            <pc:sldMk cId="2857005850" sldId="282"/>
            <ac:spMk id="56" creationId="{392EB7B2-1061-4614-AC98-66007EF855E3}"/>
          </ac:spMkLst>
        </pc:spChg>
        <pc:spChg chg="add mod">
          <ac:chgData name="Валерия Абрамова" userId="fdeaf4c3-4bc4-4cd6-b847-bc349b977a9f" providerId="ADAL" clId="{D6BA0C5B-24D5-410A-B3D1-9E5C3078F5DE}" dt="2021-12-16T07:50:04.497" v="636" actId="571"/>
          <ac:spMkLst>
            <pc:docMk/>
            <pc:sldMk cId="2857005850" sldId="282"/>
            <ac:spMk id="57" creationId="{8DF26051-D820-4533-B017-9FCA75BAE2FF}"/>
          </ac:spMkLst>
        </pc:spChg>
        <pc:picChg chg="mod">
          <ac:chgData name="Валерия Абрамова" userId="fdeaf4c3-4bc4-4cd6-b847-bc349b977a9f" providerId="ADAL" clId="{D6BA0C5B-24D5-410A-B3D1-9E5C3078F5DE}" dt="2021-12-16T03:11:23.348" v="137" actId="1076"/>
          <ac:picMkLst>
            <pc:docMk/>
            <pc:sldMk cId="2857005850" sldId="282"/>
            <ac:picMk id="7" creationId="{E7D68FAB-ED55-4A36-AE3F-2436BB325D89}"/>
          </ac:picMkLst>
        </pc:picChg>
        <pc:picChg chg="del">
          <ac:chgData name="Валерия Абрамова" userId="fdeaf4c3-4bc4-4cd6-b847-bc349b977a9f" providerId="ADAL" clId="{D6BA0C5B-24D5-410A-B3D1-9E5C3078F5DE}" dt="2021-12-16T03:06:38.275" v="47" actId="478"/>
          <ac:picMkLst>
            <pc:docMk/>
            <pc:sldMk cId="2857005850" sldId="282"/>
            <ac:picMk id="33" creationId="{73A845C7-E5DF-4142-AEE5-42B4E80ED966}"/>
          </ac:picMkLst>
        </pc:picChg>
        <pc:picChg chg="add mod">
          <ac:chgData name="Валерия Абрамова" userId="fdeaf4c3-4bc4-4cd6-b847-bc349b977a9f" providerId="ADAL" clId="{D6BA0C5B-24D5-410A-B3D1-9E5C3078F5DE}" dt="2021-12-16T07:48:51.921" v="626" actId="571"/>
          <ac:picMkLst>
            <pc:docMk/>
            <pc:sldMk cId="2857005850" sldId="282"/>
            <ac:picMk id="46" creationId="{F7990D3E-8D2C-4229-9027-DDD6152DEA34}"/>
          </ac:picMkLst>
        </pc:picChg>
        <pc:picChg chg="add del mod">
          <ac:chgData name="Валерия Абрамова" userId="fdeaf4c3-4bc4-4cd6-b847-bc349b977a9f" providerId="ADAL" clId="{D6BA0C5B-24D5-410A-B3D1-9E5C3078F5DE}" dt="2021-12-16T03:08:34.601" v="94" actId="478"/>
          <ac:picMkLst>
            <pc:docMk/>
            <pc:sldMk cId="2857005850" sldId="282"/>
            <ac:picMk id="1026" creationId="{DB2B46B6-180C-4F22-8B34-7DB830799074}"/>
          </ac:picMkLst>
        </pc:picChg>
      </pc:sldChg>
      <pc:sldChg chg="addSp delSp modSp mod setBg">
        <pc:chgData name="Валерия Абрамова" userId="fdeaf4c3-4bc4-4cd6-b847-bc349b977a9f" providerId="ADAL" clId="{D6BA0C5B-24D5-410A-B3D1-9E5C3078F5DE}" dt="2021-12-16T03:09:08.617" v="107"/>
        <pc:sldMkLst>
          <pc:docMk/>
          <pc:sldMk cId="1193664216" sldId="283"/>
        </pc:sldMkLst>
        <pc:spChg chg="mod">
          <ac:chgData name="Валерия Абрамова" userId="fdeaf4c3-4bc4-4cd6-b847-bc349b977a9f" providerId="ADAL" clId="{D6BA0C5B-24D5-410A-B3D1-9E5C3078F5DE}" dt="2021-12-16T03:06:19.183" v="42" actId="20577"/>
          <ac:spMkLst>
            <pc:docMk/>
            <pc:sldMk cId="1193664216" sldId="283"/>
            <ac:spMk id="9" creationId="{18F051CC-C6FF-40C7-8998-E7E5190A0AD1}"/>
          </ac:spMkLst>
        </pc:spChg>
        <pc:spChg chg="mod">
          <ac:chgData name="Валерия Абрамова" userId="fdeaf4c3-4bc4-4cd6-b847-bc349b977a9f" providerId="ADAL" clId="{D6BA0C5B-24D5-410A-B3D1-9E5C3078F5DE}" dt="2021-12-16T03:06:21.578" v="43" actId="20577"/>
          <ac:spMkLst>
            <pc:docMk/>
            <pc:sldMk cId="1193664216" sldId="283"/>
            <ac:spMk id="10" creationId="{06BF359D-755F-459F-98F8-8AC2CE0EBE62}"/>
          </ac:spMkLst>
        </pc:spChg>
        <pc:spChg chg="mod">
          <ac:chgData name="Валерия Абрамова" userId="fdeaf4c3-4bc4-4cd6-b847-bc349b977a9f" providerId="ADAL" clId="{D6BA0C5B-24D5-410A-B3D1-9E5C3078F5DE}" dt="2021-12-16T03:06:24.027" v="44" actId="20577"/>
          <ac:spMkLst>
            <pc:docMk/>
            <pc:sldMk cId="1193664216" sldId="283"/>
            <ac:spMk id="11" creationId="{9F677607-CE19-406C-8AAF-7077EF3F6DA9}"/>
          </ac:spMkLst>
        </pc:spChg>
        <pc:spChg chg="mod">
          <ac:chgData name="Валерия Абрамова" userId="fdeaf4c3-4bc4-4cd6-b847-bc349b977a9f" providerId="ADAL" clId="{D6BA0C5B-24D5-410A-B3D1-9E5C3078F5DE}" dt="2021-12-16T03:06:28.121" v="45" actId="20577"/>
          <ac:spMkLst>
            <pc:docMk/>
            <pc:sldMk cId="1193664216" sldId="283"/>
            <ac:spMk id="12" creationId="{85484458-B727-4D3E-BE7D-E086BAD1AA86}"/>
          </ac:spMkLst>
        </pc:spChg>
        <pc:picChg chg="add del mod">
          <ac:chgData name="Валерия Абрамова" userId="fdeaf4c3-4bc4-4cd6-b847-bc349b977a9f" providerId="ADAL" clId="{D6BA0C5B-24D5-410A-B3D1-9E5C3078F5DE}" dt="2021-12-16T03:09:03.553" v="102" actId="478"/>
          <ac:picMkLst>
            <pc:docMk/>
            <pc:sldMk cId="1193664216" sldId="283"/>
            <ac:picMk id="13" creationId="{692621C7-1D6E-4583-ADB1-EE8CC8C82E79}"/>
          </ac:picMkLst>
        </pc:picChg>
        <pc:picChg chg="del">
          <ac:chgData name="Валерия Абрамова" userId="fdeaf4c3-4bc4-4cd6-b847-bc349b977a9f" providerId="ADAL" clId="{D6BA0C5B-24D5-410A-B3D1-9E5C3078F5DE}" dt="2021-12-16T03:06:36.637" v="46" actId="478"/>
          <ac:picMkLst>
            <pc:docMk/>
            <pc:sldMk cId="1193664216" sldId="283"/>
            <ac:picMk id="1026" creationId="{0656B2AD-008E-4A33-8ED3-C7D4201C270A}"/>
          </ac:picMkLst>
        </pc:picChg>
      </pc:sldChg>
      <pc:sldChg chg="addSp delSp modSp mod delAnim modAnim">
        <pc:chgData name="Валерия Абрамова" userId="fdeaf4c3-4bc4-4cd6-b847-bc349b977a9f" providerId="ADAL" clId="{D6BA0C5B-24D5-410A-B3D1-9E5C3078F5DE}" dt="2021-12-17T08:02:42.925" v="993" actId="1076"/>
        <pc:sldMkLst>
          <pc:docMk/>
          <pc:sldMk cId="2795264301" sldId="285"/>
        </pc:sldMkLst>
        <pc:spChg chg="add mod">
          <ac:chgData name="Валерия Абрамова" userId="fdeaf4c3-4bc4-4cd6-b847-bc349b977a9f" providerId="ADAL" clId="{D6BA0C5B-24D5-410A-B3D1-9E5C3078F5DE}" dt="2021-12-16T03:29:09.777" v="415" actId="14100"/>
          <ac:spMkLst>
            <pc:docMk/>
            <pc:sldMk cId="2795264301" sldId="285"/>
            <ac:spMk id="6" creationId="{37943F28-FAEC-4589-A0B7-F270F8719901}"/>
          </ac:spMkLst>
        </pc:spChg>
        <pc:spChg chg="del">
          <ac:chgData name="Валерия Абрамова" userId="fdeaf4c3-4bc4-4cd6-b847-bc349b977a9f" providerId="ADAL" clId="{D6BA0C5B-24D5-410A-B3D1-9E5C3078F5DE}" dt="2021-12-16T03:12:33.442" v="190" actId="478"/>
          <ac:spMkLst>
            <pc:docMk/>
            <pc:sldMk cId="2795264301" sldId="285"/>
            <ac:spMk id="7" creationId="{9355B82E-A278-4308-BAD1-0AFC8AAF19A3}"/>
          </ac:spMkLst>
        </pc:spChg>
        <pc:spChg chg="mod">
          <ac:chgData name="Валерия Абрамова" userId="fdeaf4c3-4bc4-4cd6-b847-bc349b977a9f" providerId="ADAL" clId="{D6BA0C5B-24D5-410A-B3D1-9E5C3078F5DE}" dt="2021-12-16T03:30:45.322" v="463" actId="1076"/>
          <ac:spMkLst>
            <pc:docMk/>
            <pc:sldMk cId="2795264301" sldId="285"/>
            <ac:spMk id="8" creationId="{4536E747-5D41-4365-B602-0D5CB047517C}"/>
          </ac:spMkLst>
        </pc:spChg>
        <pc:spChg chg="add mod">
          <ac:chgData name="Валерия Абрамова" userId="fdeaf4c3-4bc4-4cd6-b847-bc349b977a9f" providerId="ADAL" clId="{D6BA0C5B-24D5-410A-B3D1-9E5C3078F5DE}" dt="2021-12-16T03:29:15.571" v="418" actId="1076"/>
          <ac:spMkLst>
            <pc:docMk/>
            <pc:sldMk cId="2795264301" sldId="285"/>
            <ac:spMk id="9" creationId="{502D2E7D-7532-486D-AA6C-2DE16FD2479C}"/>
          </ac:spMkLst>
        </pc:spChg>
        <pc:spChg chg="add mod ord">
          <ac:chgData name="Валерия Абрамова" userId="fdeaf4c3-4bc4-4cd6-b847-bc349b977a9f" providerId="ADAL" clId="{D6BA0C5B-24D5-410A-B3D1-9E5C3078F5DE}" dt="2021-12-16T03:28:59.567" v="410" actId="164"/>
          <ac:spMkLst>
            <pc:docMk/>
            <pc:sldMk cId="2795264301" sldId="285"/>
            <ac:spMk id="10" creationId="{AE072A56-B2AC-468E-BBB0-31AC246A96D4}"/>
          </ac:spMkLst>
        </pc:spChg>
        <pc:spChg chg="add mod">
          <ac:chgData name="Валерия Абрамова" userId="fdeaf4c3-4bc4-4cd6-b847-bc349b977a9f" providerId="ADAL" clId="{D6BA0C5B-24D5-410A-B3D1-9E5C3078F5DE}" dt="2021-12-16T03:36:15.107" v="520" actId="20577"/>
          <ac:spMkLst>
            <pc:docMk/>
            <pc:sldMk cId="2795264301" sldId="285"/>
            <ac:spMk id="29" creationId="{F6424EAD-8BDC-44DF-ABB2-3EF4602BD4CF}"/>
          </ac:spMkLst>
        </pc:spChg>
        <pc:spChg chg="add mod">
          <ac:chgData name="Валерия Абрамова" userId="fdeaf4c3-4bc4-4cd6-b847-bc349b977a9f" providerId="ADAL" clId="{D6BA0C5B-24D5-410A-B3D1-9E5C3078F5DE}" dt="2021-12-16T03:35:37.776" v="510" actId="571"/>
          <ac:spMkLst>
            <pc:docMk/>
            <pc:sldMk cId="2795264301" sldId="285"/>
            <ac:spMk id="30" creationId="{21721A6C-010A-4FA7-8C39-77302B11923C}"/>
          </ac:spMkLst>
        </pc:spChg>
        <pc:spChg chg="add mod">
          <ac:chgData name="Валерия Абрамова" userId="fdeaf4c3-4bc4-4cd6-b847-bc349b977a9f" providerId="ADAL" clId="{D6BA0C5B-24D5-410A-B3D1-9E5C3078F5DE}" dt="2021-12-16T03:36:12.418" v="519" actId="6549"/>
          <ac:spMkLst>
            <pc:docMk/>
            <pc:sldMk cId="2795264301" sldId="285"/>
            <ac:spMk id="31" creationId="{0A4DF991-A98E-4C71-95C4-649D1EFB6F3D}"/>
          </ac:spMkLst>
        </pc:spChg>
        <pc:spChg chg="add mod">
          <ac:chgData name="Валерия Абрамова" userId="fdeaf4c3-4bc4-4cd6-b847-bc349b977a9f" providerId="ADAL" clId="{D6BA0C5B-24D5-410A-B3D1-9E5C3078F5DE}" dt="2021-12-16T03:35:58.115" v="515" actId="20577"/>
          <ac:spMkLst>
            <pc:docMk/>
            <pc:sldMk cId="2795264301" sldId="285"/>
            <ac:spMk id="32" creationId="{0A1A65F6-2CD5-48DF-9250-B86E124A26E4}"/>
          </ac:spMkLst>
        </pc:spChg>
        <pc:spChg chg="add mod">
          <ac:chgData name="Валерия Абрамова" userId="fdeaf4c3-4bc4-4cd6-b847-bc349b977a9f" providerId="ADAL" clId="{D6BA0C5B-24D5-410A-B3D1-9E5C3078F5DE}" dt="2021-12-17T07:57:44.509" v="923" actId="20577"/>
          <ac:spMkLst>
            <pc:docMk/>
            <pc:sldMk cId="2795264301" sldId="285"/>
            <ac:spMk id="38" creationId="{1FCBF5D4-9FE0-4AF2-863C-0F136E74CFD1}"/>
          </ac:spMkLst>
        </pc:spChg>
        <pc:spChg chg="add mod">
          <ac:chgData name="Валерия Абрамова" userId="fdeaf4c3-4bc4-4cd6-b847-bc349b977a9f" providerId="ADAL" clId="{D6BA0C5B-24D5-410A-B3D1-9E5C3078F5DE}" dt="2021-12-17T07:57:50.062" v="925" actId="20577"/>
          <ac:spMkLst>
            <pc:docMk/>
            <pc:sldMk cId="2795264301" sldId="285"/>
            <ac:spMk id="39" creationId="{9C929D77-A6A1-4671-A147-B99155DD2BBC}"/>
          </ac:spMkLst>
        </pc:spChg>
        <pc:spChg chg="add mod">
          <ac:chgData name="Валерия Абрамова" userId="fdeaf4c3-4bc4-4cd6-b847-bc349b977a9f" providerId="ADAL" clId="{D6BA0C5B-24D5-410A-B3D1-9E5C3078F5DE}" dt="2021-12-17T07:57:54.963" v="927" actId="20577"/>
          <ac:spMkLst>
            <pc:docMk/>
            <pc:sldMk cId="2795264301" sldId="285"/>
            <ac:spMk id="40" creationId="{6999A200-3B9F-4EA7-97AE-3BD66152F0C1}"/>
          </ac:spMkLst>
        </pc:spChg>
        <pc:spChg chg="add mod">
          <ac:chgData name="Валерия Абрамова" userId="fdeaf4c3-4bc4-4cd6-b847-bc349b977a9f" providerId="ADAL" clId="{D6BA0C5B-24D5-410A-B3D1-9E5C3078F5DE}" dt="2021-12-17T07:58:54.401" v="938" actId="1076"/>
          <ac:spMkLst>
            <pc:docMk/>
            <pc:sldMk cId="2795264301" sldId="285"/>
            <ac:spMk id="41" creationId="{8E7964BD-38BE-4040-9BD5-F232931E8C45}"/>
          </ac:spMkLst>
        </pc:spChg>
        <pc:spChg chg="add mod">
          <ac:chgData name="Валерия Абрамова" userId="fdeaf4c3-4bc4-4cd6-b847-bc349b977a9f" providerId="ADAL" clId="{D6BA0C5B-24D5-410A-B3D1-9E5C3078F5DE}" dt="2021-12-17T07:58:50.902" v="937" actId="571"/>
          <ac:spMkLst>
            <pc:docMk/>
            <pc:sldMk cId="2795264301" sldId="285"/>
            <ac:spMk id="43" creationId="{31BA78C2-693C-4AB8-BD72-40DC4341A61E}"/>
          </ac:spMkLst>
        </pc:spChg>
        <pc:spChg chg="add del mod">
          <ac:chgData name="Валерия Абрамова" userId="fdeaf4c3-4bc4-4cd6-b847-bc349b977a9f" providerId="ADAL" clId="{D6BA0C5B-24D5-410A-B3D1-9E5C3078F5DE}" dt="2021-12-17T07:59:23.586" v="947" actId="478"/>
          <ac:spMkLst>
            <pc:docMk/>
            <pc:sldMk cId="2795264301" sldId="285"/>
            <ac:spMk id="46" creationId="{5952BDAE-1900-480C-81BB-B95C0CBB19C2}"/>
          </ac:spMkLst>
        </pc:spChg>
        <pc:grpChg chg="add mod">
          <ac:chgData name="Валерия Абрамова" userId="fdeaf4c3-4bc4-4cd6-b847-bc349b977a9f" providerId="ADAL" clId="{D6BA0C5B-24D5-410A-B3D1-9E5C3078F5DE}" dt="2021-12-16T03:29:38.635" v="427" actId="1076"/>
          <ac:grpSpMkLst>
            <pc:docMk/>
            <pc:sldMk cId="2795264301" sldId="285"/>
            <ac:grpSpMk id="3" creationId="{1F111852-E88C-48F9-A063-7A97A7113C4A}"/>
          </ac:grpSpMkLst>
        </pc:grpChg>
        <pc:graphicFrameChg chg="add mod modGraphic">
          <ac:chgData name="Валерия Абрамова" userId="fdeaf4c3-4bc4-4cd6-b847-bc349b977a9f" providerId="ADAL" clId="{D6BA0C5B-24D5-410A-B3D1-9E5C3078F5DE}" dt="2021-12-16T03:30:08.029" v="438" actId="14734"/>
          <ac:graphicFrameMkLst>
            <pc:docMk/>
            <pc:sldMk cId="2795264301" sldId="285"/>
            <ac:graphicFrameMk id="2" creationId="{93A79C13-2B89-4C18-9F1D-16E5DF66C82E}"/>
          </ac:graphicFrameMkLst>
        </pc:graphicFrameChg>
        <pc:picChg chg="add mod">
          <ac:chgData name="Валерия Абрамова" userId="fdeaf4c3-4bc4-4cd6-b847-bc349b977a9f" providerId="ADAL" clId="{D6BA0C5B-24D5-410A-B3D1-9E5C3078F5DE}" dt="2021-12-16T03:31:41.617" v="464" actId="1076"/>
          <ac:picMkLst>
            <pc:docMk/>
            <pc:sldMk cId="2795264301" sldId="285"/>
            <ac:picMk id="5" creationId="{4E9BD79C-C40C-4C78-BB0A-67FAC2F1F333}"/>
          </ac:picMkLst>
        </pc:picChg>
        <pc:picChg chg="add del mod">
          <ac:chgData name="Валерия Абрамова" userId="fdeaf4c3-4bc4-4cd6-b847-bc349b977a9f" providerId="ADAL" clId="{D6BA0C5B-24D5-410A-B3D1-9E5C3078F5DE}" dt="2021-12-16T03:28:35.101" v="404" actId="478"/>
          <ac:picMkLst>
            <pc:docMk/>
            <pc:sldMk cId="2795264301" sldId="285"/>
            <ac:picMk id="11" creationId="{AA96C1DF-ABFE-47B2-8038-4A0D0450455D}"/>
          </ac:picMkLst>
        </pc:picChg>
        <pc:picChg chg="add mod">
          <ac:chgData name="Валерия Абрамова" userId="fdeaf4c3-4bc4-4cd6-b847-bc349b977a9f" providerId="ADAL" clId="{D6BA0C5B-24D5-410A-B3D1-9E5C3078F5DE}" dt="2021-12-16T03:28:59.567" v="410" actId="164"/>
          <ac:picMkLst>
            <pc:docMk/>
            <pc:sldMk cId="2795264301" sldId="285"/>
            <ac:picMk id="12" creationId="{8DF63B58-B216-4728-A856-409DF6C3BD9C}"/>
          </ac:picMkLst>
        </pc:picChg>
        <pc:picChg chg="add del">
          <ac:chgData name="Валерия Абрамова" userId="fdeaf4c3-4bc4-4cd6-b847-bc349b977a9f" providerId="ADAL" clId="{D6BA0C5B-24D5-410A-B3D1-9E5C3078F5DE}" dt="2021-12-16T03:31:44.040" v="466" actId="478"/>
          <ac:picMkLst>
            <pc:docMk/>
            <pc:sldMk cId="2795264301" sldId="285"/>
            <ac:picMk id="13" creationId="{EDF93397-58FA-4107-8561-C070B3BBA3F6}"/>
          </ac:picMkLst>
        </pc:picChg>
        <pc:picChg chg="add mod">
          <ac:chgData name="Валерия Абрамова" userId="fdeaf4c3-4bc4-4cd6-b847-bc349b977a9f" providerId="ADAL" clId="{D6BA0C5B-24D5-410A-B3D1-9E5C3078F5DE}" dt="2021-12-17T08:02:42.925" v="993" actId="1076"/>
          <ac:picMkLst>
            <pc:docMk/>
            <pc:sldMk cId="2795264301" sldId="285"/>
            <ac:picMk id="14" creationId="{EEF7D6A4-17A9-4D30-9CD0-25D16B682B0B}"/>
          </ac:picMkLst>
        </pc:picChg>
        <pc:picChg chg="add mod">
          <ac:chgData name="Валерия Абрамова" userId="fdeaf4c3-4bc4-4cd6-b847-bc349b977a9f" providerId="ADAL" clId="{D6BA0C5B-24D5-410A-B3D1-9E5C3078F5DE}" dt="2021-12-17T08:02:38.955" v="992" actId="1076"/>
          <ac:picMkLst>
            <pc:docMk/>
            <pc:sldMk cId="2795264301" sldId="285"/>
            <ac:picMk id="15" creationId="{5A149E43-3294-4123-AC56-25C8A0680FBB}"/>
          </ac:picMkLst>
        </pc:picChg>
        <pc:picChg chg="add del mod">
          <ac:chgData name="Валерия Абрамова" userId="fdeaf4c3-4bc4-4cd6-b847-bc349b977a9f" providerId="ADAL" clId="{D6BA0C5B-24D5-410A-B3D1-9E5C3078F5DE}" dt="2021-12-17T08:02:04.893" v="988" actId="478"/>
          <ac:picMkLst>
            <pc:docMk/>
            <pc:sldMk cId="2795264301" sldId="285"/>
            <ac:picMk id="16" creationId="{8D195AA5-0F6A-491F-A1E6-A1DEB506CD2D}"/>
          </ac:picMkLst>
        </pc:picChg>
        <pc:picChg chg="add mod">
          <ac:chgData name="Валерия Абрамова" userId="fdeaf4c3-4bc4-4cd6-b847-bc349b977a9f" providerId="ADAL" clId="{D6BA0C5B-24D5-410A-B3D1-9E5C3078F5DE}" dt="2021-12-17T08:02:06.941" v="989" actId="1076"/>
          <ac:picMkLst>
            <pc:docMk/>
            <pc:sldMk cId="2795264301" sldId="285"/>
            <ac:picMk id="17" creationId="{FEB1ACE7-BCA1-4CA3-8FED-CFD574CD8347}"/>
          </ac:picMkLst>
        </pc:picChg>
        <pc:picChg chg="add mod">
          <ac:chgData name="Валерия Абрамова" userId="fdeaf4c3-4bc4-4cd6-b847-bc349b977a9f" providerId="ADAL" clId="{D6BA0C5B-24D5-410A-B3D1-9E5C3078F5DE}" dt="2021-12-17T08:02:00.483" v="986" actId="1076"/>
          <ac:picMkLst>
            <pc:docMk/>
            <pc:sldMk cId="2795264301" sldId="285"/>
            <ac:picMk id="18" creationId="{958C1DE4-2F9F-405F-904E-C769BE3790E3}"/>
          </ac:picMkLst>
        </pc:picChg>
        <pc:picChg chg="add mod">
          <ac:chgData name="Валерия Абрамова" userId="fdeaf4c3-4bc4-4cd6-b847-bc349b977a9f" providerId="ADAL" clId="{D6BA0C5B-24D5-410A-B3D1-9E5C3078F5DE}" dt="2021-12-17T08:01:52.857" v="984" actId="1076"/>
          <ac:picMkLst>
            <pc:docMk/>
            <pc:sldMk cId="2795264301" sldId="285"/>
            <ac:picMk id="19" creationId="{00716E21-1257-4093-9740-6401BA4C3753}"/>
          </ac:picMkLst>
        </pc:picChg>
        <pc:picChg chg="add del mod">
          <ac:chgData name="Валерия Абрамова" userId="fdeaf4c3-4bc4-4cd6-b847-bc349b977a9f" providerId="ADAL" clId="{D6BA0C5B-24D5-410A-B3D1-9E5C3078F5DE}" dt="2021-12-17T08:01:34.274" v="980" actId="478"/>
          <ac:picMkLst>
            <pc:docMk/>
            <pc:sldMk cId="2795264301" sldId="285"/>
            <ac:picMk id="20" creationId="{B49C3477-85B2-400D-B403-9C9A04787D7E}"/>
          </ac:picMkLst>
        </pc:picChg>
        <pc:picChg chg="add del mod">
          <ac:chgData name="Валерия Абрамова" userId="fdeaf4c3-4bc4-4cd6-b847-bc349b977a9f" providerId="ADAL" clId="{D6BA0C5B-24D5-410A-B3D1-9E5C3078F5DE}" dt="2021-12-17T08:01:33.406" v="979" actId="478"/>
          <ac:picMkLst>
            <pc:docMk/>
            <pc:sldMk cId="2795264301" sldId="285"/>
            <ac:picMk id="21" creationId="{278CCF08-07FE-400B-A58F-D42A5BC64728}"/>
          </ac:picMkLst>
        </pc:picChg>
        <pc:picChg chg="add del mod">
          <ac:chgData name="Валерия Абрамова" userId="fdeaf4c3-4bc4-4cd6-b847-bc349b977a9f" providerId="ADAL" clId="{D6BA0C5B-24D5-410A-B3D1-9E5C3078F5DE}" dt="2021-12-17T08:01:31.385" v="978" actId="478"/>
          <ac:picMkLst>
            <pc:docMk/>
            <pc:sldMk cId="2795264301" sldId="285"/>
            <ac:picMk id="22" creationId="{CE4F1361-A4B9-4162-853F-324F50965894}"/>
          </ac:picMkLst>
        </pc:picChg>
        <pc:picChg chg="add mod">
          <ac:chgData name="Валерия Абрамова" userId="fdeaf4c3-4bc4-4cd6-b847-bc349b977a9f" providerId="ADAL" clId="{D6BA0C5B-24D5-410A-B3D1-9E5C3078F5DE}" dt="2021-12-17T08:01:42.188" v="982" actId="1076"/>
          <ac:picMkLst>
            <pc:docMk/>
            <pc:sldMk cId="2795264301" sldId="285"/>
            <ac:picMk id="23" creationId="{029BD8DC-BD07-4682-915B-B0A7646C0B16}"/>
          </ac:picMkLst>
        </pc:picChg>
        <pc:picChg chg="add mod">
          <ac:chgData name="Валерия Абрамова" userId="fdeaf4c3-4bc4-4cd6-b847-bc349b977a9f" providerId="ADAL" clId="{D6BA0C5B-24D5-410A-B3D1-9E5C3078F5DE}" dt="2021-12-17T08:01:28.682" v="977" actId="1076"/>
          <ac:picMkLst>
            <pc:docMk/>
            <pc:sldMk cId="2795264301" sldId="285"/>
            <ac:picMk id="24" creationId="{F09DE0E9-1C10-43B3-9EED-988CCBE8E261}"/>
          </ac:picMkLst>
        </pc:picChg>
        <pc:picChg chg="add mod">
          <ac:chgData name="Валерия Абрамова" userId="fdeaf4c3-4bc4-4cd6-b847-bc349b977a9f" providerId="ADAL" clId="{D6BA0C5B-24D5-410A-B3D1-9E5C3078F5DE}" dt="2021-12-17T08:01:16.603" v="974" actId="1076"/>
          <ac:picMkLst>
            <pc:docMk/>
            <pc:sldMk cId="2795264301" sldId="285"/>
            <ac:picMk id="25" creationId="{FD0888D0-1CF2-4A16-B44C-0529E1738924}"/>
          </ac:picMkLst>
        </pc:picChg>
        <pc:picChg chg="add del mod">
          <ac:chgData name="Валерия Абрамова" userId="fdeaf4c3-4bc4-4cd6-b847-bc349b977a9f" providerId="ADAL" clId="{D6BA0C5B-24D5-410A-B3D1-9E5C3078F5DE}" dt="2021-12-17T08:01:00.789" v="970" actId="478"/>
          <ac:picMkLst>
            <pc:docMk/>
            <pc:sldMk cId="2795264301" sldId="285"/>
            <ac:picMk id="26" creationId="{3EC6AA8C-7738-4B12-AA65-003139DC4114}"/>
          </ac:picMkLst>
        </pc:picChg>
        <pc:picChg chg="add mod">
          <ac:chgData name="Валерия Абрамова" userId="fdeaf4c3-4bc4-4cd6-b847-bc349b977a9f" providerId="ADAL" clId="{D6BA0C5B-24D5-410A-B3D1-9E5C3078F5DE}" dt="2021-12-17T08:01:09.950" v="972" actId="1076"/>
          <ac:picMkLst>
            <pc:docMk/>
            <pc:sldMk cId="2795264301" sldId="285"/>
            <ac:picMk id="27" creationId="{CCC0D91D-F7DB-4468-A0E7-EA83A16BED9B}"/>
          </ac:picMkLst>
        </pc:picChg>
        <pc:picChg chg="add mod">
          <ac:chgData name="Валерия Абрамова" userId="fdeaf4c3-4bc4-4cd6-b847-bc349b977a9f" providerId="ADAL" clId="{D6BA0C5B-24D5-410A-B3D1-9E5C3078F5DE}" dt="2021-12-17T08:00:57.654" v="969" actId="1076"/>
          <ac:picMkLst>
            <pc:docMk/>
            <pc:sldMk cId="2795264301" sldId="285"/>
            <ac:picMk id="28" creationId="{7B4CE3AF-92C9-496D-81A9-B65E24855C3C}"/>
          </ac:picMkLst>
        </pc:picChg>
        <pc:picChg chg="add mod">
          <ac:chgData name="Валерия Абрамова" userId="fdeaf4c3-4bc4-4cd6-b847-bc349b977a9f" providerId="ADAL" clId="{D6BA0C5B-24D5-410A-B3D1-9E5C3078F5DE}" dt="2021-12-17T08:00:31.940" v="965" actId="1076"/>
          <ac:picMkLst>
            <pc:docMk/>
            <pc:sldMk cId="2795264301" sldId="285"/>
            <ac:picMk id="33" creationId="{9E2DE90A-5B52-4947-A564-6390CB13DB72}"/>
          </ac:picMkLst>
        </pc:picChg>
        <pc:picChg chg="add mod">
          <ac:chgData name="Валерия Абрамова" userId="fdeaf4c3-4bc4-4cd6-b847-bc349b977a9f" providerId="ADAL" clId="{D6BA0C5B-24D5-410A-B3D1-9E5C3078F5DE}" dt="2021-12-17T08:00:09.038" v="960" actId="1076"/>
          <ac:picMkLst>
            <pc:docMk/>
            <pc:sldMk cId="2795264301" sldId="285"/>
            <ac:picMk id="34" creationId="{54148917-0905-4252-B663-4CA5120FBC7F}"/>
          </ac:picMkLst>
        </pc:picChg>
        <pc:picChg chg="add mod">
          <ac:chgData name="Валерия Абрамова" userId="fdeaf4c3-4bc4-4cd6-b847-bc349b977a9f" providerId="ADAL" clId="{D6BA0C5B-24D5-410A-B3D1-9E5C3078F5DE}" dt="2021-12-17T07:59:49.735" v="955" actId="1076"/>
          <ac:picMkLst>
            <pc:docMk/>
            <pc:sldMk cId="2795264301" sldId="285"/>
            <ac:picMk id="35" creationId="{BCC1A39C-00BD-4BD1-BE4E-2035DEBF02BA}"/>
          </ac:picMkLst>
        </pc:picChg>
        <pc:picChg chg="add mod">
          <ac:chgData name="Валерия Абрамова" userId="fdeaf4c3-4bc4-4cd6-b847-bc349b977a9f" providerId="ADAL" clId="{D6BA0C5B-24D5-410A-B3D1-9E5C3078F5DE}" dt="2021-12-17T07:59:17.151" v="945" actId="1076"/>
          <ac:picMkLst>
            <pc:docMk/>
            <pc:sldMk cId="2795264301" sldId="285"/>
            <ac:picMk id="36" creationId="{6C4F3F4C-86F6-4041-A02A-3B58DF6C56F0}"/>
          </ac:picMkLst>
        </pc:picChg>
        <pc:picChg chg="add mod">
          <ac:chgData name="Валерия Абрамова" userId="fdeaf4c3-4bc4-4cd6-b847-bc349b977a9f" providerId="ADAL" clId="{D6BA0C5B-24D5-410A-B3D1-9E5C3078F5DE}" dt="2021-12-17T07:58:34.019" v="935" actId="14100"/>
          <ac:picMkLst>
            <pc:docMk/>
            <pc:sldMk cId="2795264301" sldId="285"/>
            <ac:picMk id="37" creationId="{47A4D60B-024A-450E-9E5D-9FA8272C591A}"/>
          </ac:picMkLst>
        </pc:picChg>
        <pc:picChg chg="add mod">
          <ac:chgData name="Валерия Абрамова" userId="fdeaf4c3-4bc4-4cd6-b847-bc349b977a9f" providerId="ADAL" clId="{D6BA0C5B-24D5-410A-B3D1-9E5C3078F5DE}" dt="2021-12-17T07:58:50.902" v="937" actId="571"/>
          <ac:picMkLst>
            <pc:docMk/>
            <pc:sldMk cId="2795264301" sldId="285"/>
            <ac:picMk id="42" creationId="{0844F640-863A-47AC-99AB-5207465F3F3E}"/>
          </ac:picMkLst>
        </pc:picChg>
        <pc:picChg chg="add mod">
          <ac:chgData name="Валерия Абрамова" userId="fdeaf4c3-4bc4-4cd6-b847-bc349b977a9f" providerId="ADAL" clId="{D6BA0C5B-24D5-410A-B3D1-9E5C3078F5DE}" dt="2021-12-17T07:58:57.235" v="939" actId="571"/>
          <ac:picMkLst>
            <pc:docMk/>
            <pc:sldMk cId="2795264301" sldId="285"/>
            <ac:picMk id="44" creationId="{8D0CD37D-D199-4AEA-B5BD-40B47FDA577F}"/>
          </ac:picMkLst>
        </pc:picChg>
        <pc:picChg chg="add mod">
          <ac:chgData name="Валерия Абрамова" userId="fdeaf4c3-4bc4-4cd6-b847-bc349b977a9f" providerId="ADAL" clId="{D6BA0C5B-24D5-410A-B3D1-9E5C3078F5DE}" dt="2021-12-17T08:02:01.729" v="987" actId="1076"/>
          <ac:picMkLst>
            <pc:docMk/>
            <pc:sldMk cId="2795264301" sldId="285"/>
            <ac:picMk id="45" creationId="{123479D1-041D-4BCC-9D4C-6F8F30A704D4}"/>
          </ac:picMkLst>
        </pc:picChg>
        <pc:picChg chg="add mod">
          <ac:chgData name="Валерия Абрамова" userId="fdeaf4c3-4bc4-4cd6-b847-bc349b977a9f" providerId="ADAL" clId="{D6BA0C5B-24D5-410A-B3D1-9E5C3078F5DE}" dt="2021-12-17T07:59:52.575" v="956" actId="571"/>
          <ac:picMkLst>
            <pc:docMk/>
            <pc:sldMk cId="2795264301" sldId="285"/>
            <ac:picMk id="47" creationId="{FA5B44E1-0C92-4AFC-AC83-53414696A191}"/>
          </ac:picMkLst>
        </pc:picChg>
        <pc:picChg chg="add mod">
          <ac:chgData name="Валерия Абрамова" userId="fdeaf4c3-4bc4-4cd6-b847-bc349b977a9f" providerId="ADAL" clId="{D6BA0C5B-24D5-410A-B3D1-9E5C3078F5DE}" dt="2021-12-17T08:00:21.254" v="962" actId="571"/>
          <ac:picMkLst>
            <pc:docMk/>
            <pc:sldMk cId="2795264301" sldId="285"/>
            <ac:picMk id="48" creationId="{F22A5F11-A05F-4675-A9AA-8A7D0391B470}"/>
          </ac:picMkLst>
        </pc:picChg>
        <pc:picChg chg="add mod">
          <ac:chgData name="Валерия Абрамова" userId="fdeaf4c3-4bc4-4cd6-b847-bc349b977a9f" providerId="ADAL" clId="{D6BA0C5B-24D5-410A-B3D1-9E5C3078F5DE}" dt="2021-12-17T08:00:39.693" v="966" actId="571"/>
          <ac:picMkLst>
            <pc:docMk/>
            <pc:sldMk cId="2795264301" sldId="285"/>
            <ac:picMk id="49" creationId="{E01CAA88-D55F-4127-93CA-7EE47D7EF4D0}"/>
          </ac:picMkLst>
        </pc:picChg>
      </pc:sldChg>
      <pc:sldChg chg="del">
        <pc:chgData name="Валерия Абрамова" userId="fdeaf4c3-4bc4-4cd6-b847-bc349b977a9f" providerId="ADAL" clId="{D6BA0C5B-24D5-410A-B3D1-9E5C3078F5DE}" dt="2021-12-16T03:20:29.018" v="370" actId="47"/>
        <pc:sldMkLst>
          <pc:docMk/>
          <pc:sldMk cId="308365540" sldId="286"/>
        </pc:sldMkLst>
      </pc:sldChg>
      <pc:sldChg chg="new del">
        <pc:chgData name="Валерия Абрамова" userId="fdeaf4c3-4bc4-4cd6-b847-bc349b977a9f" providerId="ADAL" clId="{D6BA0C5B-24D5-410A-B3D1-9E5C3078F5DE}" dt="2021-12-16T03:13:33.268" v="194" actId="47"/>
        <pc:sldMkLst>
          <pc:docMk/>
          <pc:sldMk cId="151560360" sldId="287"/>
        </pc:sldMkLst>
      </pc:sldChg>
      <pc:sldChg chg="addSp delSp modSp add mod">
        <pc:chgData name="Валерия Абрамова" userId="fdeaf4c3-4bc4-4cd6-b847-bc349b977a9f" providerId="ADAL" clId="{D6BA0C5B-24D5-410A-B3D1-9E5C3078F5DE}" dt="2021-12-17T07:55:05.889" v="915" actId="20577"/>
        <pc:sldMkLst>
          <pc:docMk/>
          <pc:sldMk cId="2284250137" sldId="287"/>
        </pc:sldMkLst>
        <pc:spChg chg="add mod">
          <ac:chgData name="Валерия Абрамова" userId="fdeaf4c3-4bc4-4cd6-b847-bc349b977a9f" providerId="ADAL" clId="{D6BA0C5B-24D5-410A-B3D1-9E5C3078F5DE}" dt="2021-12-17T07:55:05.889" v="915" actId="20577"/>
          <ac:spMkLst>
            <pc:docMk/>
            <pc:sldMk cId="2284250137" sldId="287"/>
            <ac:spMk id="3" creationId="{DEBF253B-9691-4B2B-BA9E-5343328E91E3}"/>
          </ac:spMkLst>
        </pc:spChg>
        <pc:spChg chg="add mod">
          <ac:chgData name="Валерия Абрамова" userId="fdeaf4c3-4bc4-4cd6-b847-bc349b977a9f" providerId="ADAL" clId="{D6BA0C5B-24D5-410A-B3D1-9E5C3078F5DE}" dt="2021-12-17T07:54:18.943" v="906" actId="20577"/>
          <ac:spMkLst>
            <pc:docMk/>
            <pc:sldMk cId="2284250137" sldId="287"/>
            <ac:spMk id="5" creationId="{E44A46A2-02F0-4B94-A872-21B18E6F7E06}"/>
          </ac:spMkLst>
        </pc:spChg>
        <pc:spChg chg="mod">
          <ac:chgData name="Валерия Абрамова" userId="fdeaf4c3-4bc4-4cd6-b847-bc349b977a9f" providerId="ADAL" clId="{D6BA0C5B-24D5-410A-B3D1-9E5C3078F5DE}" dt="2021-12-16T03:13:54.059" v="208" actId="1076"/>
          <ac:spMkLst>
            <pc:docMk/>
            <pc:sldMk cId="2284250137" sldId="287"/>
            <ac:spMk id="8" creationId="{4536E747-5D41-4365-B602-0D5CB047517C}"/>
          </ac:spMkLst>
        </pc:spChg>
        <pc:graphicFrameChg chg="add del mod modGraphic">
          <ac:chgData name="Валерия Абрамова" userId="fdeaf4c3-4bc4-4cd6-b847-bc349b977a9f" providerId="ADAL" clId="{D6BA0C5B-24D5-410A-B3D1-9E5C3078F5DE}" dt="2021-12-16T03:19:01.541" v="364" actId="3680"/>
          <ac:graphicFrameMkLst>
            <pc:docMk/>
            <pc:sldMk cId="2284250137" sldId="287"/>
            <ac:graphicFrameMk id="4" creationId="{EC286A6D-463F-438F-9CE3-578D3E91DF68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CD5955-9A38-4DE6-AE64-28062FF08A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3C27228-1196-46FD-82B6-45F633778A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C1557A6-2699-4A64-9E28-C65D80812A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26E7A-093D-45EA-B93D-7297D3D7521A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6C3F1AE-BC9D-44D5-A468-D61A7A8E75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FF92139-7C79-4665-8578-A8D33F7015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85B88-8177-47A2-A626-395346B280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1366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DC3F52-D406-4A0F-B1BB-9ADD07E6CF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0061C54-681C-4A3E-A1AE-A186D294C9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04D555B-2FB7-4602-9511-13B28BAF34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26E7A-093D-45EA-B93D-7297D3D7521A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B633137-BB90-4D60-8A50-8D2F3F96EC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7B23BE7-B58F-4BCD-B6DF-78E76B8D24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85B88-8177-47A2-A626-395346B280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05161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18E9E2-D125-4081-BD21-350C4A0EE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19480E4-BAAB-4ABB-92DF-83C1C5712E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31BBA8C-514F-4552-B790-988C301C19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26E7A-093D-45EA-B93D-7297D3D7521A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D033164-B7BE-49C0-B38E-C5436F41E5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0A89625-267B-4F93-87F7-DE87A0B9B2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85B88-8177-47A2-A626-395346B280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9523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333BD0-4693-45BB-9870-30C3078991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335A836-F7C5-4F79-9BC9-11B8062D4A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8ED9EB7-F86A-46A1-8F56-B2832EEF24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7BE6777-25D2-4DFC-B3B0-1F08151AF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26E7A-093D-45EA-B93D-7297D3D7521A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A428437-C080-4F1C-A37F-6868ACE25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A9BE3F0-DC13-493B-B838-5BC133325A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85B88-8177-47A2-A626-395346B280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9378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65ED5A-8B23-4EAB-BD39-8E9EA9FA03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842850C-987D-4D4D-8993-903EC2FA06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2989664-6921-4CE8-9AD2-CDD92185BC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C601094-D44F-49CA-8FCE-2FB54EE612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AF2A307-98B2-4FBC-AC86-0E3DC30565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D68F2ED2-D064-41EA-9C2F-85DC24D042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26E7A-093D-45EA-B93D-7297D3D7521A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41C17EF2-D016-4F87-A89E-50CCA282C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2346178-309A-43F7-81EC-83D794A2C9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85B88-8177-47A2-A626-395346B280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4650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9F7A79-E9A6-44EA-AC56-1A87A5424D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027CA798-FA3E-4325-A4E4-7E14F508A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26E7A-093D-45EA-B93D-7297D3D7521A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AB967A6-E268-4185-852B-D8B38A736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3741820A-ED7C-436B-AC46-779D4C80CC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85B88-8177-47A2-A626-395346B280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9626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9BF85087-0B57-4434-8889-B30A3256EB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26E7A-093D-45EA-B93D-7297D3D7521A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A80A0F2-F518-4B15-8B71-C55996CBB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6405E484-810C-4C49-934F-259BDFCC7C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85B88-8177-47A2-A626-395346B280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5437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454C0D-59EF-4AA7-8A2C-4711B78AF8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0C9E40B-F8A4-4358-ADFA-C19E846696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0F8BA4B-7AEB-49FB-8206-A28828CA29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F779828-DA42-4C65-B354-91BD7DAAF3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26E7A-093D-45EA-B93D-7297D3D7521A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0EBB5BA-2C1B-432D-ACC3-815F2F8223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392688E-DC4E-47E1-9A2A-9571DB853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85B88-8177-47A2-A626-395346B280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12076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5B9345-D2D9-41A9-9FE8-50F7CCA69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B6ACE3F5-9EB3-4B97-8BD6-D41BCB18554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5B79C26-CE41-4D0A-8A59-D0F24E2EEB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8BB7386-E404-43F7-8805-9C0C509B1A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26E7A-093D-45EA-B93D-7297D3D7521A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D971721-0E93-4A95-ACD6-67374D2E37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BA67CFB-19F8-4723-B462-1D2C53B0B1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85B88-8177-47A2-A626-395346B280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37314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D48E05-8BED-4B6B-804B-537A8C890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C9DA41B-68E6-44F4-84EB-2B040C794E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62939E9-6B7C-47BD-A52D-22B98DC011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26E7A-093D-45EA-B93D-7297D3D7521A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A417D66-5265-4260-AD6A-730967C0F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B83B6C-4A54-4088-B353-158BD9529F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85B88-8177-47A2-A626-395346B280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12155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98C2EDA3-3902-419E-8DBF-18D22B7FDD9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61B1DB4-6DE5-469E-88A8-5A4E0709EA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C616292-A7FB-4F84-84FE-FE9F52986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26E7A-093D-45EA-B93D-7297D3D7521A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1716CDB-0255-430F-8999-AC6B178FC4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1F8D70D-864F-4EB0-9EE2-86DD11EED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85B88-8177-47A2-A626-395346B280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65095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1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69213E-A5FA-474F-91EF-A5B25F3C02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AB53263-1B14-4C0A-8762-ABA00DD4AF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7A9CA2-DCF5-4A48-BB77-8035CAD00E1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226E7A-093D-45EA-B93D-7297D3D7521A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88DDBD3-60A5-41F6-A480-34AA2E356D8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5157054-3EA4-4FBD-B210-2FAA469D47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85B88-8177-47A2-A626-395346B280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5438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9.png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4">
            <a:extLst>
              <a:ext uri="{FF2B5EF4-FFF2-40B4-BE49-F238E27FC236}">
                <a16:creationId xmlns:a16="http://schemas.microsoft.com/office/drawing/2014/main" id="{C5122A7B-387D-4280-887C-56F38D92B4B5}"/>
              </a:ext>
            </a:extLst>
          </p:cNvPr>
          <p:cNvSpPr/>
          <p:nvPr/>
        </p:nvSpPr>
        <p:spPr>
          <a:xfrm>
            <a:off x="3622040" y="1491607"/>
            <a:ext cx="4323080" cy="3933833"/>
          </a:xfrm>
          <a:prstGeom prst="ellipse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6" name="Picture 8">
            <a:extLst>
              <a:ext uri="{FF2B5EF4-FFF2-40B4-BE49-F238E27FC236}">
                <a16:creationId xmlns:a16="http://schemas.microsoft.com/office/drawing/2014/main" id="{B7BEF2C5-5481-49C0-849B-3B9AFFD519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750" b="90000" l="3500" r="94125">
                        <a14:foregroundMark x1="10000" y1="59500" x2="10000" y2="59500"/>
                        <a14:foregroundMark x1="6000" y1="44500" x2="6000" y2="44500"/>
                        <a14:foregroundMark x1="6500" y1="47125" x2="6500" y2="47125"/>
                        <a14:foregroundMark x1="5125" y1="36875" x2="5125" y2="36875"/>
                        <a14:foregroundMark x1="4250" y1="47875" x2="4250" y2="47875"/>
                        <a14:foregroundMark x1="3625" y1="36125" x2="3625" y2="36125"/>
                        <a14:foregroundMark x1="52625" y1="12500" x2="52625" y2="12500"/>
                        <a14:foregroundMark x1="65875" y1="8750" x2="65875" y2="8750"/>
                        <a14:foregroundMark x1="93875" y1="41875" x2="93875" y2="41875"/>
                        <a14:foregroundMark x1="94125" y1="59625" x2="94125" y2="59625"/>
                        <a14:foregroundMark x1="90875" y1="58500" x2="90875" y2="58500"/>
                        <a14:foregroundMark x1="59500" y1="88500" x2="59500" y2="88500"/>
                        <a14:foregroundMark x1="42500" y1="89125" x2="42500" y2="89125"/>
                        <a14:foregroundMark x1="33500" y1="25125" x2="40375" y2="23875"/>
                        <a14:foregroundMark x1="40375" y1="23875" x2="40625" y2="23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4520" y="-480060"/>
            <a:ext cx="7818120" cy="7818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71EF014-E5C1-4B28-A483-51C4710B43E6}"/>
              </a:ext>
            </a:extLst>
          </p:cNvPr>
          <p:cNvSpPr txBox="1"/>
          <p:nvPr/>
        </p:nvSpPr>
        <p:spPr>
          <a:xfrm>
            <a:off x="3622040" y="2733040"/>
            <a:ext cx="43230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/>
              <a:t>Здравствуйте, Ребята!</a:t>
            </a:r>
          </a:p>
        </p:txBody>
      </p:sp>
    </p:spTree>
    <p:extLst>
      <p:ext uri="{BB962C8B-B14F-4D97-AF65-F5344CB8AC3E}">
        <p14:creationId xmlns:p14="http://schemas.microsoft.com/office/powerpoint/2010/main" val="28557197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70">
            <a:extLst>
              <a:ext uri="{FF2B5EF4-FFF2-40B4-BE49-F238E27FC236}">
                <a16:creationId xmlns:a16="http://schemas.microsoft.com/office/drawing/2014/main" id="{2F19B711-C590-44D1-9AA8-9F143B0ED5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50000"/>
              <a:lumOff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9" name="Rectangle 72">
            <a:extLst>
              <a:ext uri="{FF2B5EF4-FFF2-40B4-BE49-F238E27FC236}">
                <a16:creationId xmlns:a16="http://schemas.microsoft.com/office/drawing/2014/main" id="{C0C79CF2-6A1C-4636-84CE-ABB2BE191D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0" name="Rectangle 74">
            <a:extLst>
              <a:ext uri="{FF2B5EF4-FFF2-40B4-BE49-F238E27FC236}">
                <a16:creationId xmlns:a16="http://schemas.microsoft.com/office/drawing/2014/main" id="{7A5D17DF-AD65-402C-A95C-F13C770C9F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76EEC20-47ED-4433-9102-400078C03B01}"/>
              </a:ext>
            </a:extLst>
          </p:cNvPr>
          <p:cNvSpPr txBox="1"/>
          <p:nvPr/>
        </p:nvSpPr>
        <p:spPr>
          <a:xfrm>
            <a:off x="3909020" y="748327"/>
            <a:ext cx="69035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/>
              <a:t>Вспомним: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44E2299-694F-4B6C-A034-571C5BD40369}"/>
              </a:ext>
            </a:extLst>
          </p:cNvPr>
          <p:cNvSpPr txBox="1"/>
          <p:nvPr/>
        </p:nvSpPr>
        <p:spPr>
          <a:xfrm>
            <a:off x="1117611" y="3429000"/>
            <a:ext cx="224886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0" i="0" dirty="0">
                <a:solidFill>
                  <a:srgbClr val="333333"/>
                </a:solidFill>
                <a:effectLst/>
                <a:latin typeface="YS Text"/>
              </a:rPr>
              <a:t> Б-П  </a:t>
            </a:r>
            <a:endParaRPr lang="ru-RU" sz="6600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37AD093-E301-4FFE-ABF3-5D0E1380729E}"/>
              </a:ext>
            </a:extLst>
          </p:cNvPr>
          <p:cNvSpPr txBox="1"/>
          <p:nvPr/>
        </p:nvSpPr>
        <p:spPr>
          <a:xfrm>
            <a:off x="879136" y="1763990"/>
            <a:ext cx="967892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/>
              <a:t>Сколько пар согласных букв в русском языке?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A2F83A4-0B5F-4BE6-8CAF-693EFA88D283}"/>
              </a:ext>
            </a:extLst>
          </p:cNvPr>
          <p:cNvSpPr txBox="1"/>
          <p:nvPr/>
        </p:nvSpPr>
        <p:spPr>
          <a:xfrm>
            <a:off x="3366478" y="3473024"/>
            <a:ext cx="224886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0" i="0" dirty="0">
                <a:solidFill>
                  <a:srgbClr val="333333"/>
                </a:solidFill>
                <a:effectLst/>
                <a:latin typeface="YS Text"/>
              </a:rPr>
              <a:t> В-Ф  </a:t>
            </a:r>
            <a:endParaRPr lang="ru-RU" sz="6600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DA32B9E-F6B2-44B8-ABEE-DCE911018413}"/>
              </a:ext>
            </a:extLst>
          </p:cNvPr>
          <p:cNvSpPr txBox="1"/>
          <p:nvPr/>
        </p:nvSpPr>
        <p:spPr>
          <a:xfrm>
            <a:off x="5915219" y="3473024"/>
            <a:ext cx="224886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0" i="0" dirty="0">
                <a:solidFill>
                  <a:srgbClr val="333333"/>
                </a:solidFill>
                <a:effectLst/>
                <a:latin typeface="YS Text"/>
              </a:rPr>
              <a:t> Г-К  </a:t>
            </a:r>
            <a:endParaRPr lang="ru-RU" sz="660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6E08793-EDED-4D24-94A1-024FC3F2F972}"/>
              </a:ext>
            </a:extLst>
          </p:cNvPr>
          <p:cNvSpPr txBox="1"/>
          <p:nvPr/>
        </p:nvSpPr>
        <p:spPr>
          <a:xfrm>
            <a:off x="8176406" y="3473024"/>
            <a:ext cx="224886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0" i="0" dirty="0">
                <a:solidFill>
                  <a:srgbClr val="333333"/>
                </a:solidFill>
                <a:effectLst/>
                <a:latin typeface="YS Text"/>
              </a:rPr>
              <a:t> Д-Т  </a:t>
            </a:r>
            <a:endParaRPr lang="ru-RU" sz="6600" b="1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EB447D9-4A77-4E72-B22B-A6ACB12E88B4}"/>
              </a:ext>
            </a:extLst>
          </p:cNvPr>
          <p:cNvSpPr txBox="1"/>
          <p:nvPr/>
        </p:nvSpPr>
        <p:spPr>
          <a:xfrm>
            <a:off x="3155833" y="4843504"/>
            <a:ext cx="267015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0" i="0" dirty="0">
                <a:solidFill>
                  <a:srgbClr val="333333"/>
                </a:solidFill>
                <a:effectLst/>
                <a:latin typeface="YS Text"/>
              </a:rPr>
              <a:t> Ж-Ш  </a:t>
            </a:r>
            <a:endParaRPr lang="ru-RU" sz="6600" b="1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84F79BC-574A-468C-9795-2D7B849108AD}"/>
              </a:ext>
            </a:extLst>
          </p:cNvPr>
          <p:cNvSpPr txBox="1"/>
          <p:nvPr/>
        </p:nvSpPr>
        <p:spPr>
          <a:xfrm>
            <a:off x="6095999" y="4843504"/>
            <a:ext cx="267015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0" i="0" dirty="0">
                <a:solidFill>
                  <a:srgbClr val="333333"/>
                </a:solidFill>
                <a:effectLst/>
                <a:latin typeface="YS Text"/>
              </a:rPr>
              <a:t> З-С  </a:t>
            </a:r>
            <a:endParaRPr lang="ru-RU" sz="6600" b="1" dirty="0"/>
          </a:p>
        </p:txBody>
      </p:sp>
    </p:spTree>
    <p:extLst>
      <p:ext uri="{BB962C8B-B14F-4D97-AF65-F5344CB8AC3E}">
        <p14:creationId xmlns:p14="http://schemas.microsoft.com/office/powerpoint/2010/main" val="855030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1" grpId="0"/>
      <p:bldP spid="14" grpId="0"/>
      <p:bldP spid="15" grpId="0"/>
      <p:bldP spid="16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52556EDA-BA47-407F-A472-62635EEB0A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455" y="1150069"/>
            <a:ext cx="2939164" cy="3129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137B47D-4E8E-4BA0-B621-20DD8C6DF317}"/>
              </a:ext>
            </a:extLst>
          </p:cNvPr>
          <p:cNvSpPr/>
          <p:nvPr/>
        </p:nvSpPr>
        <p:spPr>
          <a:xfrm>
            <a:off x="1514034" y="4977353"/>
            <a:ext cx="2784589" cy="95210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CC206885-D7C1-436E-83BD-495F218302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7033" y="585047"/>
            <a:ext cx="4116227" cy="4116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63F5265-10F5-4788-A8AF-2D3A9E711448}"/>
              </a:ext>
            </a:extLst>
          </p:cNvPr>
          <p:cNvSpPr txBox="1"/>
          <p:nvPr/>
        </p:nvSpPr>
        <p:spPr>
          <a:xfrm>
            <a:off x="1578395" y="4821464"/>
            <a:ext cx="306789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0" i="0" dirty="0">
                <a:solidFill>
                  <a:srgbClr val="333333"/>
                </a:solidFill>
                <a:effectLst/>
                <a:latin typeface="YS Text"/>
              </a:rPr>
              <a:t> ло</a:t>
            </a:r>
            <a:r>
              <a:rPr lang="ru-RU" sz="6600" b="0" i="0" dirty="0">
                <a:solidFill>
                  <a:srgbClr val="FF0000"/>
                </a:solidFill>
                <a:effectLst/>
                <a:latin typeface="YS Text"/>
              </a:rPr>
              <a:t>ж</a:t>
            </a:r>
            <a:r>
              <a:rPr lang="ru-RU" sz="6600" b="0" i="0" dirty="0">
                <a:solidFill>
                  <a:srgbClr val="333333"/>
                </a:solidFill>
                <a:effectLst/>
                <a:latin typeface="YS Text"/>
              </a:rPr>
              <a:t>ка  </a:t>
            </a:r>
            <a:endParaRPr lang="ru-RU" sz="6600" b="1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72206FB1-DFB4-4EA2-A0A3-53EF73932BF3}"/>
              </a:ext>
            </a:extLst>
          </p:cNvPr>
          <p:cNvSpPr/>
          <p:nvPr/>
        </p:nvSpPr>
        <p:spPr>
          <a:xfrm>
            <a:off x="7502853" y="4895118"/>
            <a:ext cx="2784589" cy="95210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05EC43F-5BC0-4517-A068-577839DF4FAB}"/>
              </a:ext>
            </a:extLst>
          </p:cNvPr>
          <p:cNvSpPr txBox="1"/>
          <p:nvPr/>
        </p:nvSpPr>
        <p:spPr>
          <a:xfrm>
            <a:off x="7545715" y="4701274"/>
            <a:ext cx="306789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0" i="0" dirty="0">
                <a:solidFill>
                  <a:srgbClr val="333333"/>
                </a:solidFill>
                <a:effectLst/>
                <a:latin typeface="YS Text"/>
              </a:rPr>
              <a:t> ча</a:t>
            </a:r>
            <a:r>
              <a:rPr lang="ru-RU" sz="6600" b="0" i="0" dirty="0">
                <a:solidFill>
                  <a:srgbClr val="FF0000"/>
                </a:solidFill>
                <a:effectLst/>
                <a:latin typeface="YS Text"/>
              </a:rPr>
              <a:t>ш</a:t>
            </a:r>
            <a:r>
              <a:rPr lang="ru-RU" sz="6600" b="0" i="0" dirty="0">
                <a:solidFill>
                  <a:srgbClr val="333333"/>
                </a:solidFill>
                <a:effectLst/>
                <a:latin typeface="YS Text"/>
              </a:rPr>
              <a:t>ка  </a:t>
            </a:r>
            <a:endParaRPr lang="ru-RU" sz="6600" b="1" dirty="0"/>
          </a:p>
        </p:txBody>
      </p:sp>
    </p:spTree>
    <p:extLst>
      <p:ext uri="{BB962C8B-B14F-4D97-AF65-F5344CB8AC3E}">
        <p14:creationId xmlns:p14="http://schemas.microsoft.com/office/powerpoint/2010/main" val="44902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137B47D-4E8E-4BA0-B621-20DD8C6DF317}"/>
              </a:ext>
            </a:extLst>
          </p:cNvPr>
          <p:cNvSpPr/>
          <p:nvPr/>
        </p:nvSpPr>
        <p:spPr>
          <a:xfrm>
            <a:off x="1514034" y="4977353"/>
            <a:ext cx="2784589" cy="95210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63F5265-10F5-4788-A8AF-2D3A9E711448}"/>
              </a:ext>
            </a:extLst>
          </p:cNvPr>
          <p:cNvSpPr txBox="1"/>
          <p:nvPr/>
        </p:nvSpPr>
        <p:spPr>
          <a:xfrm>
            <a:off x="1578395" y="4821464"/>
            <a:ext cx="306789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0" i="0" dirty="0">
                <a:solidFill>
                  <a:srgbClr val="333333"/>
                </a:solidFill>
                <a:effectLst/>
                <a:latin typeface="YS Text"/>
              </a:rPr>
              <a:t> хле</a:t>
            </a:r>
            <a:r>
              <a:rPr lang="ru-RU" sz="6600" b="0" i="0" dirty="0">
                <a:solidFill>
                  <a:srgbClr val="FF0000"/>
                </a:solidFill>
                <a:effectLst/>
                <a:latin typeface="YS Text"/>
              </a:rPr>
              <a:t>б</a:t>
            </a:r>
            <a:endParaRPr lang="ru-RU" sz="6600" b="1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72206FB1-DFB4-4EA2-A0A3-53EF73932BF3}"/>
              </a:ext>
            </a:extLst>
          </p:cNvPr>
          <p:cNvSpPr/>
          <p:nvPr/>
        </p:nvSpPr>
        <p:spPr>
          <a:xfrm>
            <a:off x="7502853" y="4895118"/>
            <a:ext cx="2784589" cy="95210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05EC43F-5BC0-4517-A068-577839DF4FAB}"/>
              </a:ext>
            </a:extLst>
          </p:cNvPr>
          <p:cNvSpPr txBox="1"/>
          <p:nvPr/>
        </p:nvSpPr>
        <p:spPr>
          <a:xfrm>
            <a:off x="7545715" y="4739229"/>
            <a:ext cx="306789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0" i="0" dirty="0">
                <a:solidFill>
                  <a:srgbClr val="333333"/>
                </a:solidFill>
                <a:effectLst/>
                <a:latin typeface="YS Text"/>
              </a:rPr>
              <a:t> сне</a:t>
            </a:r>
            <a:r>
              <a:rPr lang="ru-RU" sz="6600" b="0" i="0" dirty="0">
                <a:solidFill>
                  <a:srgbClr val="FF0000"/>
                </a:solidFill>
                <a:effectLst/>
                <a:latin typeface="YS Text"/>
              </a:rPr>
              <a:t>г</a:t>
            </a:r>
            <a:r>
              <a:rPr lang="ru-RU" sz="6600" b="0" i="0" dirty="0">
                <a:solidFill>
                  <a:srgbClr val="333333"/>
                </a:solidFill>
                <a:effectLst/>
                <a:latin typeface="YS Text"/>
              </a:rPr>
              <a:t>  </a:t>
            </a:r>
            <a:endParaRPr lang="ru-RU" sz="6600" b="1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2889F26A-0CF6-42DE-BB24-49E87D0039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45" y="1456576"/>
            <a:ext cx="4127497" cy="27516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BB4E285B-1BE0-4913-B3AD-C9F978A163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6957" y="1399054"/>
            <a:ext cx="3316648" cy="275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0966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Rectangle 134">
            <a:extLst>
              <a:ext uri="{FF2B5EF4-FFF2-40B4-BE49-F238E27FC236}">
                <a16:creationId xmlns:a16="http://schemas.microsoft.com/office/drawing/2014/main" id="{2F19B711-C590-44D1-9AA8-9F143B0ED5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50000"/>
              <a:lumOff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Rectangle 136">
            <a:extLst>
              <a:ext uri="{FF2B5EF4-FFF2-40B4-BE49-F238E27FC236}">
                <a16:creationId xmlns:a16="http://schemas.microsoft.com/office/drawing/2014/main" id="{C0C79CF2-6A1C-4636-84CE-ABB2BE191D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7A5D17DF-AD65-402C-A95C-F13C770C9F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355B82E-A278-4308-BAD1-0AFC8AAF19A3}"/>
              </a:ext>
            </a:extLst>
          </p:cNvPr>
          <p:cNvSpPr txBox="1"/>
          <p:nvPr/>
        </p:nvSpPr>
        <p:spPr>
          <a:xfrm>
            <a:off x="4261702" y="309033"/>
            <a:ext cx="69035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/>
              <a:t>Наш план: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536E747-5D41-4365-B602-0D5CB047517C}"/>
              </a:ext>
            </a:extLst>
          </p:cNvPr>
          <p:cNvSpPr txBox="1"/>
          <p:nvPr/>
        </p:nvSpPr>
        <p:spPr>
          <a:xfrm>
            <a:off x="643466" y="1766362"/>
            <a:ext cx="974487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/>
              <a:t>1. Определим </a:t>
            </a:r>
            <a:r>
              <a:rPr lang="ru-RU" sz="4800" dirty="0">
                <a:solidFill>
                  <a:schemeClr val="bg2"/>
                </a:solidFill>
              </a:rPr>
              <a:t>тему</a:t>
            </a:r>
          </a:p>
          <a:p>
            <a:r>
              <a:rPr lang="ru-RU" sz="4800" dirty="0"/>
              <a:t>2. Поставим </a:t>
            </a:r>
            <a:r>
              <a:rPr lang="ru-RU" sz="4800" dirty="0">
                <a:solidFill>
                  <a:schemeClr val="bg2"/>
                </a:solidFill>
              </a:rPr>
              <a:t>цель</a:t>
            </a:r>
            <a:endParaRPr lang="ru-RU" sz="6000" b="1" dirty="0">
              <a:solidFill>
                <a:schemeClr val="bg2"/>
              </a:solidFill>
            </a:endParaRPr>
          </a:p>
          <a:p>
            <a:r>
              <a:rPr lang="ru-RU" sz="4800" dirty="0"/>
              <a:t>3. Вспомним </a:t>
            </a:r>
            <a:r>
              <a:rPr lang="ru-RU" sz="4800" dirty="0">
                <a:solidFill>
                  <a:schemeClr val="bg2"/>
                </a:solidFill>
              </a:rPr>
              <a:t>правило</a:t>
            </a:r>
          </a:p>
          <a:p>
            <a:r>
              <a:rPr lang="ru-RU" sz="4800" dirty="0"/>
              <a:t>4. Составим </a:t>
            </a:r>
            <a:r>
              <a:rPr lang="ru-RU" sz="4800" dirty="0">
                <a:solidFill>
                  <a:schemeClr val="bg2"/>
                </a:solidFill>
              </a:rPr>
              <a:t>алгоритм</a:t>
            </a:r>
            <a:r>
              <a:rPr lang="ru-RU" sz="4800" dirty="0"/>
              <a:t> </a:t>
            </a:r>
            <a:r>
              <a:rPr lang="ru-RU" sz="4800" dirty="0">
                <a:solidFill>
                  <a:schemeClr val="bg2"/>
                </a:solidFill>
              </a:rPr>
              <a:t>проверки</a:t>
            </a:r>
          </a:p>
          <a:p>
            <a:r>
              <a:rPr lang="ru-RU" sz="4800" dirty="0"/>
              <a:t>5. Тренируемся </a:t>
            </a:r>
            <a:r>
              <a:rPr lang="ru-RU" sz="4800" dirty="0">
                <a:solidFill>
                  <a:schemeClr val="bg2"/>
                </a:solidFill>
              </a:rPr>
              <a:t>применять правило</a:t>
            </a:r>
          </a:p>
          <a:p>
            <a:r>
              <a:rPr lang="ru-RU" sz="4800" dirty="0"/>
              <a:t>6. Подводим </a:t>
            </a:r>
            <a:r>
              <a:rPr lang="ru-RU" sz="4800" dirty="0">
                <a:solidFill>
                  <a:schemeClr val="bg2"/>
                </a:solidFill>
              </a:rPr>
              <a:t>итог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7C12F93-FAFF-4F44-A6AC-DA34823CC6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77091" y="923138"/>
            <a:ext cx="1127462" cy="941607"/>
          </a:xfrm>
          <a:prstGeom prst="rect">
            <a:avLst/>
          </a:prstGeom>
        </p:spPr>
      </p:pic>
      <p:pic>
        <p:nvPicPr>
          <p:cNvPr id="10" name="Picture 4">
            <a:extLst>
              <a:ext uri="{FF2B5EF4-FFF2-40B4-BE49-F238E27FC236}">
                <a16:creationId xmlns:a16="http://schemas.microsoft.com/office/drawing/2014/main" id="{833E6DE0-C941-40D0-9023-27FEBDB39A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222" b="94778" l="5222" r="93667">
                        <a14:foregroundMark x1="63667" y1="9889" x2="45222" y2="8667"/>
                        <a14:foregroundMark x1="45222" y1="8667" x2="22667" y2="16222"/>
                        <a14:foregroundMark x1="22667" y1="16222" x2="14000" y2="31333"/>
                        <a14:foregroundMark x1="14000" y1="31333" x2="8111" y2="56889"/>
                        <a14:foregroundMark x1="8111" y1="56889" x2="8111" y2="58667"/>
                        <a14:foregroundMark x1="39444" y1="7000" x2="54333" y2="5444"/>
                        <a14:foregroundMark x1="54333" y1="5444" x2="58111" y2="5778"/>
                        <a14:foregroundMark x1="90444" y1="32444" x2="93667" y2="58667"/>
                        <a14:foregroundMark x1="93667" y1="58667" x2="91889" y2="65222"/>
                        <a14:foregroundMark x1="68111" y1="90222" x2="41667" y2="92444"/>
                        <a14:foregroundMark x1="41667" y1="92444" x2="39889" y2="92000"/>
                        <a14:foregroundMark x1="43000" y1="95111" x2="53111" y2="94778"/>
                        <a14:foregroundMark x1="53111" y1="94778" x2="58778" y2="94778"/>
                        <a14:foregroundMark x1="27778" y1="10556" x2="16222" y2="22222"/>
                        <a14:foregroundMark x1="16222" y1="22222" x2="10111" y2="30333"/>
                        <a14:foregroundMark x1="10111" y1="30333" x2="6889" y2="42222"/>
                        <a14:foregroundMark x1="12111" y1="27444" x2="23111" y2="13889"/>
                        <a14:foregroundMark x1="23111" y1="13889" x2="28667" y2="10667"/>
                        <a14:foregroundMark x1="15444" y1="20556" x2="12778" y2="26667"/>
                        <a14:foregroundMark x1="7778" y1="40111" x2="6778" y2="55222"/>
                        <a14:foregroundMark x1="6333" y1="38556" x2="7000" y2="63667"/>
                        <a14:foregroundMark x1="7000" y1="63667" x2="14000" y2="77778"/>
                        <a14:foregroundMark x1="14000" y1="77778" x2="26242" y2="90638"/>
                        <a14:foregroundMark x1="26556" y1="10889" x2="34556" y2="8111"/>
                        <a14:foregroundMark x1="28333" y1="10333" x2="45778" y2="4222"/>
                        <a14:foregroundMark x1="45778" y1="4222" x2="53222" y2="3444"/>
                        <a14:foregroundMark x1="53222" y1="3444" x2="66778" y2="7889"/>
                        <a14:foregroundMark x1="21000" y1="15889" x2="17556" y2="19778"/>
                        <a14:foregroundMark x1="29222" y1="10556" x2="37778" y2="7000"/>
                        <a14:foregroundMark x1="28333" y1="9556" x2="37889" y2="6111"/>
                        <a14:foregroundMark x1="32000" y1="8111" x2="35222" y2="7444"/>
                        <a14:foregroundMark x1="6556" y1="47889" x2="6444" y2="52778"/>
                        <a14:foregroundMark x1="6111" y1="43000" x2="5667" y2="52556"/>
                        <a14:foregroundMark x1="5222" y1="51222" x2="5667" y2="56000"/>
                        <a14:foregroundMark x1="5111" y1="47889" x2="5444" y2="44556"/>
                        <a14:foregroundMark x1="11889" y1="27222" x2="17222" y2="20333"/>
                        <a14:foregroundMark x1="17222" y1="20333" x2="17556" y2="18667"/>
                        <a14:foregroundMark x1="26556" y1="10556" x2="42000" y2="6111"/>
                        <a14:foregroundMark x1="42000" y1="6111" x2="42778" y2="6111"/>
                        <a14:backgroundMark x1="27000" y1="91778" x2="27000" y2="91778"/>
                        <a14:backgroundMark x1="27889" y1="92000" x2="26111" y2="90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7832" y="3337540"/>
            <a:ext cx="1127462" cy="1127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D322D08B-E027-4475-91DF-1BFCCFC992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333" b="97000" l="1889" r="97889">
                        <a14:foregroundMark x1="75778" y1="31444" x2="70667" y2="23556"/>
                        <a14:foregroundMark x1="70667" y1="23556" x2="40000" y2="19889"/>
                        <a14:foregroundMark x1="40000" y1="19889" x2="16778" y2="53889"/>
                        <a14:foregroundMark x1="16778" y1="53889" x2="47778" y2="87667"/>
                        <a14:foregroundMark x1="47778" y1="87667" x2="74556" y2="54889"/>
                        <a14:foregroundMark x1="74556" y1="54889" x2="68667" y2="34222"/>
                        <a14:foregroundMark x1="68667" y1="34222" x2="63444" y2="30222"/>
                        <a14:foregroundMark x1="51889" y1="16111" x2="33889" y2="16222"/>
                        <a14:foregroundMark x1="33889" y1="16222" x2="9111" y2="47667"/>
                        <a14:foregroundMark x1="9111" y1="47667" x2="19667" y2="69333"/>
                        <a14:foregroundMark x1="19667" y1="69333" x2="26444" y2="71556"/>
                        <a14:foregroundMark x1="15000" y1="24778" x2="9000" y2="45333"/>
                        <a14:foregroundMark x1="9000" y1="45333" x2="11444" y2="70333"/>
                        <a14:foregroundMark x1="11444" y1="70333" x2="20667" y2="83222"/>
                        <a14:foregroundMark x1="20667" y1="83222" x2="41222" y2="90000"/>
                        <a14:foregroundMark x1="41222" y1="90000" x2="72333" y2="82000"/>
                        <a14:foregroundMark x1="72333" y1="82000" x2="91778" y2="58000"/>
                        <a14:foregroundMark x1="91778" y1="58000" x2="93222" y2="32667"/>
                        <a14:foregroundMark x1="93222" y1="32667" x2="81444" y2="16333"/>
                        <a14:foregroundMark x1="81444" y1="16333" x2="65444" y2="10333"/>
                        <a14:foregroundMark x1="65444" y1="10333" x2="38889" y2="10778"/>
                        <a14:foregroundMark x1="38889" y1="10778" x2="13222" y2="39889"/>
                        <a14:foregroundMark x1="9222" y1="24778" x2="4444" y2="47889"/>
                        <a14:foregroundMark x1="4444" y1="47889" x2="4333" y2="53444"/>
                        <a14:foregroundMark x1="1889" y1="49333" x2="3889" y2="60556"/>
                        <a14:foregroundMark x1="17222" y1="22778" x2="52667" y2="9778"/>
                        <a14:foregroundMark x1="52667" y1="9778" x2="53111" y2="9778"/>
                        <a14:foregroundMark x1="54333" y1="5222" x2="40333" y2="5000"/>
                        <a14:foregroundMark x1="40333" y1="5000" x2="26333" y2="9222"/>
                        <a14:foregroundMark x1="26333" y1="9222" x2="25667" y2="10222"/>
                        <a14:foregroundMark x1="34889" y1="93222" x2="47444" y2="94222"/>
                        <a14:foregroundMark x1="47444" y1="94222" x2="69444" y2="91556"/>
                        <a14:foregroundMark x1="69444" y1="91556" x2="73000" y2="89667"/>
                        <a14:foregroundMark x1="69444" y1="93889" x2="48111" y2="97000"/>
                        <a14:foregroundMark x1="48111" y1="97000" x2="37667" y2="95667"/>
                        <a14:foregroundMark x1="38444" y1="5333" x2="59889" y2="4444"/>
                        <a14:foregroundMark x1="59889" y1="4444" x2="65667" y2="5444"/>
                        <a14:foregroundMark x1="97889" y1="42111" x2="96778" y2="54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7382" y="2114677"/>
            <a:ext cx="1127462" cy="1127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05282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9">
            <a:extLst>
              <a:ext uri="{FF2B5EF4-FFF2-40B4-BE49-F238E27FC236}">
                <a16:creationId xmlns:a16="http://schemas.microsoft.com/office/drawing/2014/main" id="{2F19B711-C590-44D1-9AA8-9F143B0ED5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50000"/>
              <a:lumOff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1">
            <a:extLst>
              <a:ext uri="{FF2B5EF4-FFF2-40B4-BE49-F238E27FC236}">
                <a16:creationId xmlns:a16="http://schemas.microsoft.com/office/drawing/2014/main" id="{C0C79CF2-6A1C-4636-84CE-ABB2BE191D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A5D17DF-AD65-402C-A95C-F13C770C9F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75D8DAF-BB1D-4710-BB41-F219DA8E6CE5}"/>
              </a:ext>
            </a:extLst>
          </p:cNvPr>
          <p:cNvSpPr txBox="1"/>
          <p:nvPr/>
        </p:nvSpPr>
        <p:spPr>
          <a:xfrm>
            <a:off x="595027" y="1405042"/>
            <a:ext cx="910154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/>
              <a:t>Цель: </a:t>
            </a:r>
          </a:p>
          <a:p>
            <a:r>
              <a:rPr lang="ru-RU" sz="4400" dirty="0"/>
              <a:t>1. Вспомним правило написания</a:t>
            </a:r>
            <a:r>
              <a:rPr lang="ru-RU" sz="4400" b="0" i="0" dirty="0">
                <a:solidFill>
                  <a:srgbClr val="333333"/>
                </a:solidFill>
                <a:effectLst/>
                <a:latin typeface="YS Text"/>
              </a:rPr>
              <a:t>.</a:t>
            </a:r>
          </a:p>
          <a:p>
            <a:r>
              <a:rPr lang="ru-RU" sz="4400" dirty="0">
                <a:solidFill>
                  <a:srgbClr val="333333"/>
                </a:solidFill>
                <a:latin typeface="YS Text"/>
              </a:rPr>
              <a:t>2. Составим алгоритм проверки.</a:t>
            </a:r>
          </a:p>
          <a:p>
            <a:r>
              <a:rPr lang="ru-RU" sz="4400" dirty="0">
                <a:solidFill>
                  <a:srgbClr val="333333"/>
                </a:solidFill>
                <a:latin typeface="YS Text"/>
              </a:rPr>
              <a:t>3. Тренируемся применять правило</a:t>
            </a:r>
            <a:endParaRPr lang="ru-RU" sz="4400" b="1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4DA2C04-55B8-4263-9190-E5B4B4873F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3351" y="3140095"/>
            <a:ext cx="3477875" cy="347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3999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8B3E9E-AC2E-4890-97D8-9CAEC06CFC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A14288E-8908-410A-843C-84D75EE34D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D42E7841-351F-4E9E-BBAA-AD5B138732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1" t="18969" b="5324"/>
          <a:stretch/>
        </p:blipFill>
        <p:spPr bwMode="auto">
          <a:xfrm>
            <a:off x="480766" y="183097"/>
            <a:ext cx="11462994" cy="6613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00DB741C-C2AD-4466-A233-9FDA77F76C62}"/>
              </a:ext>
            </a:extLst>
          </p:cNvPr>
          <p:cNvSpPr/>
          <p:nvPr/>
        </p:nvSpPr>
        <p:spPr>
          <a:xfrm>
            <a:off x="5175315" y="547139"/>
            <a:ext cx="2526384" cy="48076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99E51FAA-EFE0-4D52-9126-29DDF61C49A3}"/>
              </a:ext>
            </a:extLst>
          </p:cNvPr>
          <p:cNvSpPr/>
          <p:nvPr/>
        </p:nvSpPr>
        <p:spPr>
          <a:xfrm>
            <a:off x="5769202" y="3884227"/>
            <a:ext cx="3450211" cy="48076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448F10D3-DF3F-4E29-BC12-B55B02FA9A3F}"/>
              </a:ext>
            </a:extLst>
          </p:cNvPr>
          <p:cNvSpPr/>
          <p:nvPr/>
        </p:nvSpPr>
        <p:spPr>
          <a:xfrm>
            <a:off x="7022969" y="1162843"/>
            <a:ext cx="2366128" cy="48076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3A783EE-89DA-49DA-9CFD-1C45820A63E6}"/>
              </a:ext>
            </a:extLst>
          </p:cNvPr>
          <p:cNvSpPr/>
          <p:nvPr/>
        </p:nvSpPr>
        <p:spPr>
          <a:xfrm>
            <a:off x="2846893" y="1872702"/>
            <a:ext cx="6033155" cy="48076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A051C136-8F9B-4E44-8AEA-FBC64C6B87E2}"/>
              </a:ext>
            </a:extLst>
          </p:cNvPr>
          <p:cNvSpPr/>
          <p:nvPr/>
        </p:nvSpPr>
        <p:spPr>
          <a:xfrm>
            <a:off x="838200" y="5081048"/>
            <a:ext cx="10040332" cy="57337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89979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C54DB7-49E1-446D-935E-4EB7429824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78AEA28-296D-4843-AEB7-DC7AFF0EBA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2C264043-86FE-490A-911E-ACBA5E33C8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243" y="0"/>
            <a:ext cx="9290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FBCEFFD-040D-41F8-8F09-C52A53D29BB3}"/>
              </a:ext>
            </a:extLst>
          </p:cNvPr>
          <p:cNvSpPr/>
          <p:nvPr/>
        </p:nvSpPr>
        <p:spPr>
          <a:xfrm>
            <a:off x="2523241" y="1022424"/>
            <a:ext cx="7145517" cy="4644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DF35CC7A-45DB-4D2F-AA7F-8DFBE0335725}"/>
              </a:ext>
            </a:extLst>
          </p:cNvPr>
          <p:cNvSpPr/>
          <p:nvPr/>
        </p:nvSpPr>
        <p:spPr>
          <a:xfrm>
            <a:off x="1787951" y="2144214"/>
            <a:ext cx="3434498" cy="14191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3586A2F6-C9CD-4B5C-B6C8-5B7F2911795C}"/>
              </a:ext>
            </a:extLst>
          </p:cNvPr>
          <p:cNvSpPr/>
          <p:nvPr/>
        </p:nvSpPr>
        <p:spPr>
          <a:xfrm>
            <a:off x="1718820" y="3563332"/>
            <a:ext cx="3572759" cy="14191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D614C08F-9EF0-45D3-AFD9-A1C2F357E3A2}"/>
              </a:ext>
            </a:extLst>
          </p:cNvPr>
          <p:cNvSpPr/>
          <p:nvPr/>
        </p:nvSpPr>
        <p:spPr>
          <a:xfrm>
            <a:off x="1787951" y="4982450"/>
            <a:ext cx="3572759" cy="18755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B577A1B1-78CF-417B-AA3D-4DB29B681B25}"/>
              </a:ext>
            </a:extLst>
          </p:cNvPr>
          <p:cNvSpPr/>
          <p:nvPr/>
        </p:nvSpPr>
        <p:spPr>
          <a:xfrm>
            <a:off x="5534287" y="2055813"/>
            <a:ext cx="5112470" cy="15694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932C413F-80EB-43AA-86E9-F9F6CE2F5FA8}"/>
              </a:ext>
            </a:extLst>
          </p:cNvPr>
          <p:cNvSpPr/>
          <p:nvPr/>
        </p:nvSpPr>
        <p:spPr>
          <a:xfrm>
            <a:off x="5672548" y="3563332"/>
            <a:ext cx="5112470" cy="15694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9770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  <p:bldP spid="10" grpId="0" animBg="1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Rectangle 134">
            <a:extLst>
              <a:ext uri="{FF2B5EF4-FFF2-40B4-BE49-F238E27FC236}">
                <a16:creationId xmlns:a16="http://schemas.microsoft.com/office/drawing/2014/main" id="{2F19B711-C590-44D1-9AA8-9F143B0ED5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50000"/>
              <a:lumOff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Rectangle 136">
            <a:extLst>
              <a:ext uri="{FF2B5EF4-FFF2-40B4-BE49-F238E27FC236}">
                <a16:creationId xmlns:a16="http://schemas.microsoft.com/office/drawing/2014/main" id="{C0C79CF2-6A1C-4636-84CE-ABB2BE191D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7A5D17DF-AD65-402C-A95C-F13C770C9F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355B82E-A278-4308-BAD1-0AFC8AAF19A3}"/>
              </a:ext>
            </a:extLst>
          </p:cNvPr>
          <p:cNvSpPr txBox="1"/>
          <p:nvPr/>
        </p:nvSpPr>
        <p:spPr>
          <a:xfrm>
            <a:off x="2621135" y="677842"/>
            <a:ext cx="107640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1) </a:t>
            </a:r>
            <a:r>
              <a:rPr lang="ru-RU" sz="3200" dirty="0">
                <a:highlight>
                  <a:srgbClr val="FFFF00"/>
                </a:highlight>
              </a:rPr>
              <a:t>Списать</a:t>
            </a:r>
            <a:r>
              <a:rPr lang="ru-RU" sz="3200" dirty="0"/>
              <a:t> словосочетания к себе </a:t>
            </a:r>
            <a:r>
              <a:rPr lang="ru-RU" sz="3200" dirty="0">
                <a:highlight>
                  <a:srgbClr val="FFFF00"/>
                </a:highlight>
              </a:rPr>
              <a:t>в тетрадь</a:t>
            </a:r>
            <a:r>
              <a:rPr lang="ru-RU" sz="3200" dirty="0"/>
              <a:t>.</a:t>
            </a:r>
          </a:p>
          <a:p>
            <a:r>
              <a:rPr lang="ru-RU" sz="3200" dirty="0"/>
              <a:t>2) </a:t>
            </a:r>
            <a:r>
              <a:rPr lang="ru-RU" sz="3200" dirty="0">
                <a:highlight>
                  <a:srgbClr val="FFFF00"/>
                </a:highlight>
              </a:rPr>
              <a:t>Вставить</a:t>
            </a:r>
            <a:r>
              <a:rPr lang="ru-RU" sz="3200" dirty="0"/>
              <a:t> пропущенную </a:t>
            </a:r>
            <a:r>
              <a:rPr lang="ru-RU" sz="3200" dirty="0">
                <a:highlight>
                  <a:srgbClr val="FFFF00"/>
                </a:highlight>
              </a:rPr>
              <a:t>согласную</a:t>
            </a:r>
          </a:p>
          <a:p>
            <a:r>
              <a:rPr lang="ru-RU" sz="3200" dirty="0"/>
              <a:t>3) </a:t>
            </a:r>
            <a:r>
              <a:rPr lang="ru-RU" sz="3200" dirty="0">
                <a:highlight>
                  <a:srgbClr val="FFFF00"/>
                </a:highlight>
              </a:rPr>
              <a:t>Записать проверочное слово </a:t>
            </a:r>
            <a:r>
              <a:rPr lang="ru-RU" sz="3200" dirty="0"/>
              <a:t>в скобках</a:t>
            </a:r>
            <a:endParaRPr lang="ru-RU" sz="36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536E747-5D41-4365-B602-0D5CB047517C}"/>
              </a:ext>
            </a:extLst>
          </p:cNvPr>
          <p:cNvSpPr txBox="1"/>
          <p:nvPr/>
        </p:nvSpPr>
        <p:spPr>
          <a:xfrm>
            <a:off x="643466" y="2543006"/>
            <a:ext cx="974487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ru-RU" sz="2800" dirty="0"/>
              <a:t>Цветущий лу</a:t>
            </a:r>
            <a:r>
              <a:rPr lang="ru-RU" sz="2800" u="sng" dirty="0"/>
              <a:t>г</a:t>
            </a:r>
            <a:r>
              <a:rPr lang="ru-RU" sz="2800" dirty="0"/>
              <a:t> (лу</a:t>
            </a:r>
            <a:r>
              <a:rPr lang="ru-RU" sz="2800" u="sng" dirty="0"/>
              <a:t>г</a:t>
            </a:r>
            <a:r>
              <a:rPr lang="ru-RU" sz="2800" dirty="0"/>
              <a:t>а)</a:t>
            </a:r>
          </a:p>
          <a:p>
            <a:pPr marL="457200" indent="-457200">
              <a:buAutoNum type="arabicPeriod"/>
            </a:pPr>
            <a:r>
              <a:rPr lang="ru-RU" sz="2800" dirty="0"/>
              <a:t>Горький </a:t>
            </a:r>
            <a:r>
              <a:rPr lang="ru-RU" sz="2800" dirty="0" err="1"/>
              <a:t>лу</a:t>
            </a:r>
            <a:r>
              <a:rPr lang="ru-RU" sz="2800" dirty="0"/>
              <a:t>… ()</a:t>
            </a:r>
          </a:p>
          <a:p>
            <a:pPr marL="457200" indent="-457200">
              <a:buAutoNum type="arabicPeriod"/>
            </a:pPr>
            <a:r>
              <a:rPr lang="ru-RU" sz="2800" dirty="0"/>
              <a:t>Глубокий пру… ()</a:t>
            </a:r>
          </a:p>
          <a:p>
            <a:pPr marL="457200" indent="-457200">
              <a:buAutoNum type="arabicPeriod"/>
            </a:pPr>
            <a:r>
              <a:rPr lang="ru-RU" sz="2800" dirty="0"/>
              <a:t>Тонкий пру… ()</a:t>
            </a:r>
          </a:p>
          <a:p>
            <a:pPr marL="457200" indent="-457200">
              <a:buAutoNum type="arabicPeriod"/>
            </a:pPr>
            <a:r>
              <a:rPr lang="ru-RU" sz="2800" dirty="0"/>
              <a:t>Спелый </a:t>
            </a:r>
            <a:r>
              <a:rPr lang="ru-RU" sz="2800" dirty="0" err="1"/>
              <a:t>пло</a:t>
            </a:r>
            <a:r>
              <a:rPr lang="ru-RU" sz="2800" dirty="0"/>
              <a:t>… ()</a:t>
            </a:r>
          </a:p>
          <a:p>
            <a:pPr marL="457200" indent="-457200">
              <a:buAutoNum type="arabicPeriod"/>
            </a:pPr>
            <a:r>
              <a:rPr lang="ru-RU" sz="2800" dirty="0"/>
              <a:t>Спасательный </a:t>
            </a:r>
            <a:r>
              <a:rPr lang="ru-RU" sz="2800" dirty="0" err="1"/>
              <a:t>пло</a:t>
            </a:r>
            <a:r>
              <a:rPr lang="ru-RU" sz="2800" dirty="0"/>
              <a:t>… ()</a:t>
            </a:r>
          </a:p>
          <a:p>
            <a:pPr marL="457200" indent="-457200">
              <a:buAutoNum type="arabicPeriod"/>
            </a:pPr>
            <a:r>
              <a:rPr lang="ru-RU" sz="2800" dirty="0"/>
              <a:t>Древний </a:t>
            </a:r>
            <a:r>
              <a:rPr lang="ru-RU" sz="2800" dirty="0" err="1"/>
              <a:t>ро</a:t>
            </a:r>
            <a:r>
              <a:rPr lang="ru-RU" sz="2800" dirty="0"/>
              <a:t>… ()</a:t>
            </a:r>
          </a:p>
          <a:p>
            <a:pPr marL="457200" indent="-457200">
              <a:buAutoNum type="arabicPeriod"/>
            </a:pPr>
            <a:r>
              <a:rPr lang="ru-RU" sz="2800" dirty="0"/>
              <a:t>Улыбающийся </a:t>
            </a:r>
            <a:r>
              <a:rPr lang="ru-RU" sz="2800" dirty="0" err="1"/>
              <a:t>ро</a:t>
            </a:r>
            <a:r>
              <a:rPr lang="ru-RU" sz="2800" dirty="0"/>
              <a:t>… ()</a:t>
            </a:r>
          </a:p>
        </p:txBody>
      </p:sp>
    </p:spTree>
    <p:extLst>
      <p:ext uri="{BB962C8B-B14F-4D97-AF65-F5344CB8AC3E}">
        <p14:creationId xmlns:p14="http://schemas.microsoft.com/office/powerpoint/2010/main" val="3374278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>
            <a:extLst>
              <a:ext uri="{FF2B5EF4-FFF2-40B4-BE49-F238E27FC236}">
                <a16:creationId xmlns:a16="http://schemas.microsoft.com/office/drawing/2014/main" id="{9BE6B282-A2CF-4CA4-9737-4BCC8FA358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419" y="1481595"/>
            <a:ext cx="5515581" cy="3677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>
            <a:extLst>
              <a:ext uri="{FF2B5EF4-FFF2-40B4-BE49-F238E27FC236}">
                <a16:creationId xmlns:a16="http://schemas.microsoft.com/office/drawing/2014/main" id="{25E9BD6A-50DC-4290-B3A2-60F8F8E80C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1003" y="1303507"/>
            <a:ext cx="3393703" cy="4033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9CF1ED2-92AB-42D4-90C2-160F97326622}"/>
              </a:ext>
            </a:extLst>
          </p:cNvPr>
          <p:cNvSpPr txBox="1"/>
          <p:nvPr/>
        </p:nvSpPr>
        <p:spPr>
          <a:xfrm>
            <a:off x="2002601" y="5233043"/>
            <a:ext cx="306789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0" i="0" dirty="0">
                <a:solidFill>
                  <a:srgbClr val="333333"/>
                </a:solidFill>
                <a:effectLst/>
                <a:latin typeface="YS Text"/>
              </a:rPr>
              <a:t> пру</a:t>
            </a:r>
            <a:r>
              <a:rPr lang="ru-RU" sz="6600" b="0" i="0" dirty="0">
                <a:solidFill>
                  <a:srgbClr val="FF0000"/>
                </a:solidFill>
                <a:effectLst/>
                <a:latin typeface="YS Text"/>
              </a:rPr>
              <a:t>д</a:t>
            </a:r>
            <a:endParaRPr lang="ru-RU" sz="6600" b="1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DFD5F38-7CE0-426F-AD5C-7997BB0E7DE9}"/>
              </a:ext>
            </a:extLst>
          </p:cNvPr>
          <p:cNvSpPr txBox="1"/>
          <p:nvPr/>
        </p:nvSpPr>
        <p:spPr>
          <a:xfrm>
            <a:off x="8139450" y="5158649"/>
            <a:ext cx="306789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0" i="0" dirty="0">
                <a:solidFill>
                  <a:srgbClr val="333333"/>
                </a:solidFill>
                <a:effectLst/>
                <a:latin typeface="YS Text"/>
              </a:rPr>
              <a:t> пру</a:t>
            </a:r>
            <a:r>
              <a:rPr lang="ru-RU" sz="6600" b="0" i="0" dirty="0">
                <a:solidFill>
                  <a:srgbClr val="FF0000"/>
                </a:solidFill>
                <a:effectLst/>
                <a:latin typeface="YS Text"/>
              </a:rPr>
              <a:t>т</a:t>
            </a:r>
            <a:endParaRPr lang="ru-RU" sz="6600" b="1" dirty="0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0DA14C0-8937-4834-99D5-9744ACCEF6CB}"/>
              </a:ext>
            </a:extLst>
          </p:cNvPr>
          <p:cNvSpPr txBox="1"/>
          <p:nvPr/>
        </p:nvSpPr>
        <p:spPr>
          <a:xfrm>
            <a:off x="1055803" y="133662"/>
            <a:ext cx="112838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0" i="0" dirty="0">
                <a:solidFill>
                  <a:srgbClr val="333333"/>
                </a:solidFill>
                <a:effectLst/>
                <a:latin typeface="YS Text"/>
              </a:rPr>
              <a:t> Какая буква в конце слова?</a:t>
            </a:r>
            <a:endParaRPr lang="ru-RU" sz="6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0479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>
            <a:extLst>
              <a:ext uri="{FF2B5EF4-FFF2-40B4-BE49-F238E27FC236}">
                <a16:creationId xmlns:a16="http://schemas.microsoft.com/office/drawing/2014/main" id="{9B0AAB7F-5276-49F7-AC1C-221FC1B898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111" y="1332726"/>
            <a:ext cx="3612954" cy="2033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>
            <a:extLst>
              <a:ext uri="{FF2B5EF4-FFF2-40B4-BE49-F238E27FC236}">
                <a16:creationId xmlns:a16="http://schemas.microsoft.com/office/drawing/2014/main" id="{073C7789-863F-49CF-9035-02DB833F5F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803" y="3231956"/>
            <a:ext cx="3441571" cy="2293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>
            <a:extLst>
              <a:ext uri="{FF2B5EF4-FFF2-40B4-BE49-F238E27FC236}">
                <a16:creationId xmlns:a16="http://schemas.microsoft.com/office/drawing/2014/main" id="{21E446AD-3FC9-44C6-B18C-F32B17FEFC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638" y="1565338"/>
            <a:ext cx="4913117" cy="2686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434C8EE-5939-4DA1-B277-A45D45C9C547}"/>
              </a:ext>
            </a:extLst>
          </p:cNvPr>
          <p:cNvSpPr txBox="1"/>
          <p:nvPr/>
        </p:nvSpPr>
        <p:spPr>
          <a:xfrm>
            <a:off x="1663236" y="5525274"/>
            <a:ext cx="306789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0" i="0" dirty="0">
                <a:solidFill>
                  <a:srgbClr val="333333"/>
                </a:solidFill>
                <a:effectLst/>
                <a:latin typeface="YS Text"/>
              </a:rPr>
              <a:t> пло</a:t>
            </a:r>
            <a:r>
              <a:rPr lang="ru-RU" sz="6600" b="0" i="0" dirty="0">
                <a:solidFill>
                  <a:srgbClr val="FF0000"/>
                </a:solidFill>
                <a:effectLst/>
                <a:latin typeface="YS Text"/>
              </a:rPr>
              <a:t>д</a:t>
            </a:r>
            <a:endParaRPr lang="ru-RU" sz="6600" b="1" dirty="0">
              <a:solidFill>
                <a:srgbClr val="FF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5DAE2C2-B92B-4618-9514-00AB3D163499}"/>
              </a:ext>
            </a:extLst>
          </p:cNvPr>
          <p:cNvSpPr txBox="1"/>
          <p:nvPr/>
        </p:nvSpPr>
        <p:spPr>
          <a:xfrm>
            <a:off x="8092316" y="5525274"/>
            <a:ext cx="306789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0" i="0" dirty="0">
                <a:solidFill>
                  <a:srgbClr val="333333"/>
                </a:solidFill>
                <a:effectLst/>
                <a:latin typeface="YS Text"/>
              </a:rPr>
              <a:t> пло</a:t>
            </a:r>
            <a:r>
              <a:rPr lang="ru-RU" sz="6600" b="0" i="0" dirty="0">
                <a:solidFill>
                  <a:srgbClr val="FF0000"/>
                </a:solidFill>
                <a:effectLst/>
                <a:latin typeface="YS Text"/>
              </a:rPr>
              <a:t>т</a:t>
            </a:r>
            <a:endParaRPr lang="ru-RU" sz="6600" b="1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D9184C1-946F-482A-98F9-2B3D61E3E1B3}"/>
              </a:ext>
            </a:extLst>
          </p:cNvPr>
          <p:cNvSpPr txBox="1"/>
          <p:nvPr/>
        </p:nvSpPr>
        <p:spPr>
          <a:xfrm>
            <a:off x="1055803" y="224730"/>
            <a:ext cx="112838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0" i="0" dirty="0">
                <a:solidFill>
                  <a:srgbClr val="333333"/>
                </a:solidFill>
                <a:effectLst/>
                <a:latin typeface="YS Text"/>
              </a:rPr>
              <a:t> Какая буква в конце слова?</a:t>
            </a:r>
            <a:endParaRPr lang="ru-RU" sz="6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7783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Rectangle 134">
            <a:extLst>
              <a:ext uri="{FF2B5EF4-FFF2-40B4-BE49-F238E27FC236}">
                <a16:creationId xmlns:a16="http://schemas.microsoft.com/office/drawing/2014/main" id="{2F19B711-C590-44D1-9AA8-9F143B0ED5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50000"/>
              <a:lumOff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Rectangle 136">
            <a:extLst>
              <a:ext uri="{FF2B5EF4-FFF2-40B4-BE49-F238E27FC236}">
                <a16:creationId xmlns:a16="http://schemas.microsoft.com/office/drawing/2014/main" id="{C0C79CF2-6A1C-4636-84CE-ABB2BE191D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7A5D17DF-AD65-402C-A95C-F13C770C9F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355B82E-A278-4308-BAD1-0AFC8AAF19A3}"/>
              </a:ext>
            </a:extLst>
          </p:cNvPr>
          <p:cNvSpPr txBox="1"/>
          <p:nvPr/>
        </p:nvSpPr>
        <p:spPr>
          <a:xfrm>
            <a:off x="950976" y="674400"/>
            <a:ext cx="1076401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l">
              <a:buAutoNum type="arabicPeriod"/>
            </a:pPr>
            <a:r>
              <a:rPr lang="ru-RU" sz="2800" b="0" i="0" u="sng" dirty="0">
                <a:solidFill>
                  <a:srgbClr val="181818"/>
                </a:solidFill>
                <a:effectLst/>
                <a:latin typeface="Times New Roman, serif"/>
              </a:rPr>
              <a:t>Спиши, вставляя пропущенные буквы. В скобках пиши проверочные слова. </a:t>
            </a:r>
          </a:p>
          <a:p>
            <a:pPr marL="514350" indent="-514350" algn="l">
              <a:buAutoNum type="arabicPeriod"/>
            </a:pPr>
            <a:r>
              <a:rPr lang="ru-RU" sz="2800" b="0" i="0" u="sng" dirty="0">
                <a:solidFill>
                  <a:srgbClr val="181818"/>
                </a:solidFill>
                <a:effectLst/>
                <a:latin typeface="Times New Roman, serif"/>
              </a:rPr>
              <a:t>Подчеркни парные согласные в слабой позиции.</a:t>
            </a:r>
            <a:endParaRPr lang="ru-RU" sz="2800" b="0" i="0" dirty="0">
              <a:solidFill>
                <a:srgbClr val="181818"/>
              </a:solidFill>
              <a:effectLst/>
              <a:latin typeface="Open Sans" panose="020B0606030504020204" pitchFamily="34" charset="0"/>
            </a:endParaRPr>
          </a:p>
          <a:p>
            <a:pPr algn="l"/>
            <a:r>
              <a:rPr lang="ru-RU" sz="2800" b="0" i="0" dirty="0">
                <a:solidFill>
                  <a:srgbClr val="181818"/>
                </a:solidFill>
                <a:effectLst/>
                <a:latin typeface="Open Sans" panose="020B0606030504020204" pitchFamily="34" charset="0"/>
              </a:rPr>
              <a:t> </a:t>
            </a:r>
          </a:p>
          <a:p>
            <a:pPr algn="l"/>
            <a:r>
              <a:rPr lang="ru-RU" sz="2800" b="0" i="1" dirty="0">
                <a:solidFill>
                  <a:srgbClr val="181818"/>
                </a:solidFill>
                <a:effectLst/>
                <a:latin typeface="Times New Roman, serif"/>
              </a:rPr>
              <a:t>1) </a:t>
            </a:r>
            <a:r>
              <a:rPr lang="ru-RU" sz="2800" b="0" i="1" dirty="0" err="1">
                <a:solidFill>
                  <a:srgbClr val="181818"/>
                </a:solidFill>
                <a:effectLst/>
                <a:latin typeface="Times New Roman, serif"/>
              </a:rPr>
              <a:t>Садово</a:t>
            </a:r>
            <a:r>
              <a:rPr lang="ru-RU" sz="2800" b="0" i="1" dirty="0">
                <a:solidFill>
                  <a:srgbClr val="181818"/>
                </a:solidFill>
                <a:effectLst/>
                <a:latin typeface="Times New Roman, serif"/>
              </a:rPr>
              <a:t>.. посадил молодые саженцы. </a:t>
            </a:r>
          </a:p>
          <a:p>
            <a:pPr algn="l"/>
            <a:r>
              <a:rPr lang="ru-RU" sz="2800" b="0" i="1" dirty="0">
                <a:solidFill>
                  <a:srgbClr val="181818"/>
                </a:solidFill>
                <a:effectLst/>
                <a:latin typeface="Times New Roman, serif"/>
              </a:rPr>
              <a:t>2) </a:t>
            </a:r>
            <a:r>
              <a:rPr lang="ru-RU" sz="2800" b="0" i="1" dirty="0" err="1">
                <a:solidFill>
                  <a:srgbClr val="181818"/>
                </a:solidFill>
                <a:effectLst/>
                <a:latin typeface="Times New Roman, serif"/>
              </a:rPr>
              <a:t>Геоло</a:t>
            </a:r>
            <a:r>
              <a:rPr lang="ru-RU" sz="2800" b="0" i="1" dirty="0">
                <a:solidFill>
                  <a:srgbClr val="181818"/>
                </a:solidFill>
                <a:effectLst/>
                <a:latin typeface="Times New Roman, serif"/>
              </a:rPr>
              <a:t>.. открыл новое месторождение руды. </a:t>
            </a:r>
          </a:p>
          <a:p>
            <a:pPr algn="l"/>
            <a:r>
              <a:rPr lang="ru-RU" sz="2800" b="0" i="1" dirty="0">
                <a:solidFill>
                  <a:srgbClr val="181818"/>
                </a:solidFill>
                <a:effectLst/>
                <a:latin typeface="Times New Roman, serif"/>
              </a:rPr>
              <a:t>3) </a:t>
            </a:r>
            <a:r>
              <a:rPr lang="ru-RU" sz="2800" b="0" i="1" dirty="0" err="1">
                <a:solidFill>
                  <a:srgbClr val="181818"/>
                </a:solidFill>
                <a:effectLst/>
                <a:latin typeface="Times New Roman, serif"/>
              </a:rPr>
              <a:t>Рыболо</a:t>
            </a:r>
            <a:r>
              <a:rPr lang="ru-RU" sz="2800" b="0" i="1" dirty="0">
                <a:solidFill>
                  <a:srgbClr val="181818"/>
                </a:solidFill>
                <a:effectLst/>
                <a:latin typeface="Times New Roman, serif"/>
              </a:rPr>
              <a:t>.. шёл довольный уловом. </a:t>
            </a:r>
          </a:p>
          <a:p>
            <a:pPr algn="l"/>
            <a:r>
              <a:rPr lang="ru-RU" sz="2800" b="0" i="1" dirty="0">
                <a:solidFill>
                  <a:srgbClr val="181818"/>
                </a:solidFill>
                <a:effectLst/>
                <a:latin typeface="Times New Roman, serif"/>
              </a:rPr>
              <a:t>4) </a:t>
            </a:r>
            <a:r>
              <a:rPr lang="ru-RU" sz="2800" b="0" i="1" dirty="0" err="1">
                <a:solidFill>
                  <a:srgbClr val="181818"/>
                </a:solidFill>
                <a:effectLst/>
                <a:latin typeface="Times New Roman, serif"/>
              </a:rPr>
              <a:t>Лесору</a:t>
            </a:r>
            <a:r>
              <a:rPr lang="ru-RU" sz="2800" b="0" i="1" dirty="0">
                <a:solidFill>
                  <a:srgbClr val="181818"/>
                </a:solidFill>
                <a:effectLst/>
                <a:latin typeface="Times New Roman, serif"/>
              </a:rPr>
              <a:t>.. повалил огромное дерево. </a:t>
            </a:r>
          </a:p>
          <a:p>
            <a:pPr algn="l"/>
            <a:r>
              <a:rPr lang="ru-RU" sz="2800" b="0" i="1" dirty="0">
                <a:solidFill>
                  <a:srgbClr val="181818"/>
                </a:solidFill>
                <a:effectLst/>
                <a:latin typeface="Times New Roman, serif"/>
              </a:rPr>
              <a:t>5) На ветках </a:t>
            </a:r>
            <a:r>
              <a:rPr lang="ru-RU" sz="2800" b="0" i="1" dirty="0" err="1">
                <a:solidFill>
                  <a:srgbClr val="181818"/>
                </a:solidFill>
                <a:effectLst/>
                <a:latin typeface="Times New Roman, serif"/>
              </a:rPr>
              <a:t>берё</a:t>
            </a:r>
            <a:r>
              <a:rPr lang="ru-RU" sz="2800" b="0" i="1" dirty="0">
                <a:solidFill>
                  <a:srgbClr val="181818"/>
                </a:solidFill>
                <a:effectLst/>
                <a:latin typeface="Times New Roman, serif"/>
              </a:rPr>
              <a:t>.. появились серёжки. </a:t>
            </a:r>
          </a:p>
          <a:p>
            <a:pPr algn="l"/>
            <a:r>
              <a:rPr lang="ru-RU" sz="2800" b="0" i="1" dirty="0">
                <a:solidFill>
                  <a:srgbClr val="181818"/>
                </a:solidFill>
                <a:effectLst/>
                <a:latin typeface="Times New Roman, serif"/>
              </a:rPr>
              <a:t>6) </a:t>
            </a:r>
            <a:r>
              <a:rPr lang="ru-RU" sz="2800" b="0" i="1" dirty="0" err="1">
                <a:solidFill>
                  <a:srgbClr val="181818"/>
                </a:solidFill>
                <a:effectLst/>
                <a:latin typeface="Times New Roman, serif"/>
              </a:rPr>
              <a:t>Сугро</a:t>
            </a:r>
            <a:r>
              <a:rPr lang="ru-RU" sz="2800" b="0" i="1" dirty="0">
                <a:solidFill>
                  <a:srgbClr val="181818"/>
                </a:solidFill>
                <a:effectLst/>
                <a:latin typeface="Times New Roman, serif"/>
              </a:rPr>
              <a:t>.. закрыл выход из избы.</a:t>
            </a:r>
            <a:endParaRPr lang="ru-RU" sz="2800" b="0" i="0" dirty="0">
              <a:solidFill>
                <a:srgbClr val="FF0000"/>
              </a:solidFill>
              <a:effectLst/>
              <a:latin typeface="Open Sans" panose="020B0606030504020204" pitchFamily="34" charset="0"/>
            </a:endParaRPr>
          </a:p>
          <a:p>
            <a:pPr algn="l"/>
            <a:endParaRPr lang="ru-RU" sz="2800" i="1" dirty="0">
              <a:solidFill>
                <a:srgbClr val="FF0000"/>
              </a:solidFill>
              <a:latin typeface="Open Sans" panose="020B0606030504020204" pitchFamily="34" charset="0"/>
            </a:endParaRPr>
          </a:p>
          <a:p>
            <a:pPr algn="l"/>
            <a:r>
              <a:rPr lang="ru-RU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Пример: 1) Садово</a:t>
            </a:r>
            <a:r>
              <a:rPr lang="ru-RU" sz="2800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(садово</a:t>
            </a:r>
            <a:r>
              <a:rPr lang="ru-RU" sz="2800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ы) посадил молодые саженцы. </a:t>
            </a:r>
            <a:endParaRPr lang="ru-RU" sz="2800" b="0" i="1" dirty="0"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73431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11CA0AD8-5484-4C5B-9208-206DDD376A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27417" y1="46125" x2="13500" y2="56375"/>
                        <a14:foregroundMark x1="24500" y1="41875" x2="12917" y2="39875"/>
                        <a14:foregroundMark x1="81333" y1="40250" x2="81083" y2="49875"/>
                        <a14:foregroundMark x1="81083" y1="49875" x2="74417" y2="55000"/>
                        <a14:foregroundMark x1="74417" y1="55000" x2="78583" y2="45000"/>
                        <a14:foregroundMark x1="78583" y1="45000" x2="83333" y2="47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463" y="-58918"/>
            <a:ext cx="10287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535286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319</TotalTime>
  <Words>241</Words>
  <Application>Microsoft Office PowerPoint</Application>
  <PresentationFormat>Широкоэкранный</PresentationFormat>
  <Paragraphs>52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1" baseType="lpstr">
      <vt:lpstr>Arial</vt:lpstr>
      <vt:lpstr>Calibri</vt:lpstr>
      <vt:lpstr>Calibri Light</vt:lpstr>
      <vt:lpstr>Open Sans</vt:lpstr>
      <vt:lpstr>Times New Roman</vt:lpstr>
      <vt:lpstr>Times New Roman, serif</vt:lpstr>
      <vt:lpstr>YS Text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Валерия Ермилина</dc:creator>
  <cp:lastModifiedBy>Валерия Абрамова</cp:lastModifiedBy>
  <cp:revision>1</cp:revision>
  <dcterms:created xsi:type="dcterms:W3CDTF">2020-12-04T04:39:35Z</dcterms:created>
  <dcterms:modified xsi:type="dcterms:W3CDTF">2022-04-15T15:50:40Z</dcterms:modified>
</cp:coreProperties>
</file>