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3" autoAdjust="0"/>
    <p:restoredTop sz="91304" autoAdjust="0"/>
  </p:normalViewPr>
  <p:slideViewPr>
    <p:cSldViewPr>
      <p:cViewPr varScale="1">
        <p:scale>
          <a:sx n="96" d="100"/>
          <a:sy n="96" d="100"/>
        </p:scale>
        <p:origin x="90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9F5EBD-7C9D-47E1-BE97-6C82571FE842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65E74-B66E-467B-AB04-504AFE912BF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yatk\Desktop\&#1043;&#1080;&#1084;&#1085;%20&#1056;&#1060;%20-%20&#1043;&#1080;&#1084;&#1085;.mp3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914" y="328493"/>
            <a:ext cx="8715437" cy="650171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99592" y="2492896"/>
            <a:ext cx="7572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Наша Родина- Россия!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5028449"/>
            <a:ext cx="4608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smtClean="0">
                <a:ln w="1143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Подготовила:  </a:t>
            </a:r>
            <a:r>
              <a:rPr lang="ru-RU" sz="2000" b="1" dirty="0" smtClean="0">
                <a:ln w="1143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учитель-логопед Королева О.А</a:t>
            </a:r>
            <a:r>
              <a:rPr lang="ru-RU" b="1" dirty="0" smtClean="0">
                <a:ln w="1143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20072" y="5883163"/>
            <a:ext cx="13573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  </a:t>
            </a:r>
            <a:endParaRPr lang="ru-RU" sz="20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428605"/>
            <a:ext cx="84296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представления о России как Родине. Развивать познавательный интерес. Воспитывать чувство патриотизма, толерантности.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214554"/>
            <a:ext cx="750099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Расширить представление детей о России как стране, в которой они живут; о её столице; 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Закреплять и обобщать знания детей о символах России;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Познакомить детей с основными символами России; 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Обогащать и активизировать словарный </a:t>
            </a:r>
            <a:r>
              <a:rPr lang="ru-RU" sz="24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запас </a:t>
            </a:r>
            <a:r>
              <a:rPr lang="ru-RU" sz="24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детей.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pic>
        <p:nvPicPr>
          <p:cNvPr id="4" name="Picture 2" descr="https://im0-tub-ru.yandex.net/i?id=89511f3dce777da271511f4844c259ff-l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0" y="2714620"/>
            <a:ext cx="4484243" cy="35004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72000" y="785794"/>
            <a:ext cx="392909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Наш Президент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Путин Владимир Владимирович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571480"/>
            <a:ext cx="35719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Мы живем в большой прекрасной стране. Она называется Россия.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1538" y="500042"/>
            <a:ext cx="6858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Москва – столица России</a:t>
            </a:r>
            <a:endParaRPr lang="ru-RU" sz="40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785926"/>
            <a:ext cx="28575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Москва – это Красная площадь,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Москва – это башни Кремля,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Москва – это сердце России,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Которое любит тебя.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ÐÐ°ÑÑÐ¸Ð½ÐºÐ¸ Ð¿Ð¾ Ð·Ð°Ð¿ÑÐ¾ÑÑ ÑÑÐ¾Ð»Ð¸ÑÐ° ÑÐ¾ÑÑÐ¸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1714488"/>
            <a:ext cx="5253989" cy="35004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14348" y="571480"/>
            <a:ext cx="8072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Государственные Символы России</a:t>
            </a:r>
            <a:endParaRPr lang="ru-RU" sz="3600" dirty="0"/>
          </a:p>
        </p:txBody>
      </p:sp>
      <p:pic>
        <p:nvPicPr>
          <p:cNvPr id="4" name="Picture 3" descr="C:\Documents and Settings\Admin\Рабочий стол\j0400812-12130845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500174"/>
            <a:ext cx="2692335" cy="24288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 descr="C:\Documents and Settings\Admin\Рабочий стол\3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1428736"/>
            <a:ext cx="2357695" cy="27860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3" descr="C:\Documents and Settings\Admin\Рабочий стол\97857140098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428736"/>
            <a:ext cx="2369726" cy="2500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 rot="10800000" flipV="1">
            <a:off x="3571868" y="4342349"/>
            <a:ext cx="52864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Как и все государства в мире, Россия имеет свои государственные символы:</a:t>
            </a:r>
          </a:p>
          <a:p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флаг, герб и гимн.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pic>
        <p:nvPicPr>
          <p:cNvPr id="3" name="Picture 2" descr="ÐÐ°ÑÑÐ¸Ð½ÐºÐ¸ Ð¿Ð¾ Ð·Ð°Ð¿ÑÐ¾ÑÑ ÑÐ»Ð°Ð³ ÑÐ¾ÑÑÐ¸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686" y="3143248"/>
            <a:ext cx="4290425" cy="3214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71934" y="785794"/>
            <a:ext cx="464347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Российский флаг</a:t>
            </a:r>
            <a:endParaRPr lang="ru-RU" sz="66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571481"/>
            <a:ext cx="35719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Три полоски флага – это неспроста:</a:t>
            </a:r>
          </a:p>
          <a:p>
            <a:r>
              <a:rPr lang="ru-RU" sz="2000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Белая полоска 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мир и чистота,</a:t>
            </a:r>
          </a:p>
          <a:p>
            <a:r>
              <a:rPr lang="ru-RU" sz="2000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Синяя полоска 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это цвет небес, куполов нарядных, радости, чудес,</a:t>
            </a:r>
          </a:p>
          <a:p>
            <a:r>
              <a:rPr lang="ru-RU" sz="2000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Красная полоска 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подвиги солдат. Что свою Отчизну от врагов хранят.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страны великой самый главный знак –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Доблестный трехцветный наш российский флаг!</a:t>
            </a:r>
            <a:endParaRPr lang="ru-RU" sz="20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pic>
        <p:nvPicPr>
          <p:cNvPr id="3" name="Picture 2" descr="C:\Documents and Settings\Admin\Рабочий стол\3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285992"/>
            <a:ext cx="3143595" cy="37147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571472" y="500042"/>
            <a:ext cx="72866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России величавый На гербе орёл двуглавый, Чтоб на запад и восток Он смотреть бы сразу мог. Сильный, мудрый он и гордый. Он – России дух свободный.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57818" y="1142984"/>
            <a:ext cx="27146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Герб</a:t>
            </a:r>
            <a:endParaRPr lang="ru-RU" sz="66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1643050"/>
            <a:ext cx="464347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необычный орёл. А волшебный орёл – царь, повелитель всех птиц. У него две головы, потому что он должен смотреть во все стороны огромной страны и видеть всё, что происходит вокруг. Над головами орла три короны, а в лапах он держит знаки царской власти: похожий на волшебную палочку скипетр и золотой шар – державу. В центре большого герба находится щит. На щите изображён всадник на белом коне.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42910" y="285728"/>
            <a:ext cx="24288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Мотив и гордый, и знакомый Звучит по радио с утра. Так просыпается страна Под звуки Гимна — знак особый. И нам не стоит забывать — При звуке Гимна Надо встать.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AutoShape 2" descr="https://placepic.ru/wp-content/uploads/2021/09/26-3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6" name="Picture 4" descr="https://placepic.ru/wp-content/uploads/2021/09/26-3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500042"/>
            <a:ext cx="5524539" cy="41434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Гимн РФ - Гимн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997130" y="5072074"/>
            <a:ext cx="1360820" cy="1152531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7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643306" y="500042"/>
            <a:ext cx="492922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Физминутка</a:t>
            </a:r>
            <a:endParaRPr lang="ru-RU" sz="40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нашей стране горы высокие 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(Встать на носочки, тянутся руками вверх)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Реки глубокие 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(Наклониться вниз, руками достать пола)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Степи широкие 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(Расставить широко руки)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Леса большие, 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(Показать руками обхват)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мы - ребята вот такие 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(Большим пальцем знак хорошо)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0" name="AutoShape 2" descr="https://fs.znanio.ru/d5af0e/ab/3a/7ffaa7fe5093d79d59acba164a420723e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8" name="Picture 10" descr="https://mota.ru/upload/wallpapers/source/2014/11/30/13/01/42095/0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04"/>
            <a:ext cx="3000396" cy="2000264"/>
          </a:xfrm>
          <a:prstGeom prst="rect">
            <a:avLst/>
          </a:prstGeom>
          <a:noFill/>
        </p:spPr>
      </p:pic>
      <p:pic>
        <p:nvPicPr>
          <p:cNvPr id="7180" name="Picture 12" descr="https://fikiwiki.com/uploads/posts/2022-02/1645050527_8-fikiwiki-com-p-les-krasivie-kartinki-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714620"/>
            <a:ext cx="3001966" cy="200039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428604"/>
            <a:ext cx="81439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Ребята, еще у нашей Родины есть другие символы, по которым ее узнают во всем мире.</a:t>
            </a:r>
          </a:p>
        </p:txBody>
      </p:sp>
      <p:sp>
        <p:nvSpPr>
          <p:cNvPr id="7170" name="AutoShape 2" descr="https://fs.znanio.ru/d5af0e/ab/3a/7ffaa7fe5093d79d59acba164a420723e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42911" y="2214554"/>
            <a:ext cx="22860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 Береза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Матрешка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Медведь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Балалайка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 Самовар</a:t>
            </a:r>
          </a:p>
        </p:txBody>
      </p:sp>
      <p:pic>
        <p:nvPicPr>
          <p:cNvPr id="7174" name="Picture 6" descr="https://theslide.ru/img/thumbs/3acc82cd9d66b4685c857b6f1904ad63-800x.jpg"/>
          <p:cNvPicPr>
            <a:picLocks noChangeAspect="1" noChangeArrowheads="1"/>
          </p:cNvPicPr>
          <p:nvPr/>
        </p:nvPicPr>
        <p:blipFill>
          <a:blip r:embed="rId3"/>
          <a:srcRect l="11149"/>
          <a:stretch>
            <a:fillRect/>
          </a:stretch>
        </p:blipFill>
        <p:spPr bwMode="auto">
          <a:xfrm>
            <a:off x="3571868" y="1500174"/>
            <a:ext cx="5247107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sp>
        <p:nvSpPr>
          <p:cNvPr id="6146" name="AutoShape 2" descr="https://cottonville.ru/wp-content/uploads/istoriya-russkogo-kostyum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cottonville.ru/wp-content/uploads/istoriya-russkogo-kostyum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https://cottonville.ru/wp-content/uploads/istoriya-russkogo-kostyum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2" name="AutoShape 8" descr="https://cottonville.ru/wp-content/uploads/istoriya-russkogo-kostyum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4" name="AutoShape 10" descr="https://cottonville.ru/wp-content/uploads/istoriya-russkogo-kostyum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https://cottonville.ru/wp-content/uploads/istoriya-russkogo-kostyum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9" name="AutoShape 15" descr="C:\Users\pyatk\Desktop\istoriya-russkogo-kostyum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1" name="AutoShape 17" descr="C:\Users\pyatk\Desktop\istoriya-russkogo-kostyum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3" name="AutoShape 19" descr="https://tabakur77.ru/wp-content/uploads/5/f/0/5f0bcb30999222534c4b88ebd48d954a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5" name="AutoShape 21" descr="https://mypresentation.ru/documents/66cd6535d158ab20f029997b47810092/img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67" name="Picture 23" descr="https://www.vospitatel.online/storage/app/docs/164/060/000/16406/6084c01604a6e0351618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5881" y="914671"/>
            <a:ext cx="7200800" cy="4170513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500166" y="214290"/>
            <a:ext cx="60722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Национальный костюм</a:t>
            </a:r>
            <a:endParaRPr lang="ru-RU" sz="40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188640"/>
            <a:ext cx="8715437" cy="650171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47704" y="1124744"/>
            <a:ext cx="80318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</a:p>
          <a:p>
            <a:pPr algn="ctr"/>
            <a:endParaRPr lang="ru-RU" sz="2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1.Как называется наша страна?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2.Какой город является столицей России?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3.Ребята, с какими символами страны вы познакомились.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4.Какие цвета имеет наш государственный флаг и в какой последовательности они расположены?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5.Как называется торжественная песня страны.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6.Что изображено на государственном гербе и что это означает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4876" y="1428736"/>
            <a:ext cx="4071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yatk\Desktop\1613705363_38-p-rossiiskie-foni-dlya-prezentatsii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9854"/>
            <a:ext cx="8715437" cy="650171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 rot="10800000" flipV="1">
            <a:off x="831532" y="2204864"/>
            <a:ext cx="80981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328</Words>
  <Application>Microsoft Office PowerPoint</Application>
  <PresentationFormat>Экран (4:3)</PresentationFormat>
  <Paragraphs>54</Paragraphs>
  <Slides>13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Лейла Пяткова</dc:creator>
  <cp:lastModifiedBy>Сад-60</cp:lastModifiedBy>
  <cp:revision>27</cp:revision>
  <dcterms:created xsi:type="dcterms:W3CDTF">2022-10-30T03:54:56Z</dcterms:created>
  <dcterms:modified xsi:type="dcterms:W3CDTF">2025-09-12T05:28:45Z</dcterms:modified>
</cp:coreProperties>
</file>