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6"/>
  </p:notesMasterIdLst>
  <p:sldIdLst>
    <p:sldId id="256" r:id="rId2"/>
    <p:sldId id="268" r:id="rId3"/>
    <p:sldId id="264" r:id="rId4"/>
    <p:sldId id="265" r:id="rId5"/>
    <p:sldId id="266" r:id="rId6"/>
    <p:sldId id="267" r:id="rId7"/>
    <p:sldId id="269" r:id="rId8"/>
    <p:sldId id="263" r:id="rId9"/>
    <p:sldId id="262" r:id="rId10"/>
    <p:sldId id="261" r:id="rId11"/>
    <p:sldId id="260" r:id="rId12"/>
    <p:sldId id="257" r:id="rId13"/>
    <p:sldId id="258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F36-846D-4CEC-A998-076C3CC0CE97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F9706-10B2-407B-AF6F-5C628177EF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802AF-5D57-47C0-B20D-926DC8F9DFF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754A28B-9684-40DC-BC06-CD14D6FFB4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2B9CB5-D348-4C16-B507-D94381B2EE0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F284AB-7A5D-405A-B101-4D251F8031B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941168"/>
            <a:ext cx="7854696" cy="14401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«Привет, сосед! Улыбнись мне в ответ!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Я хочу, чтобы ты не грустил,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Всем улыбку сегодня дарил!»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l="30616" t="34860" r="27747" b="25140"/>
          <a:stretch/>
        </p:blipFill>
        <p:spPr bwMode="auto">
          <a:xfrm>
            <a:off x="755576" y="548680"/>
            <a:ext cx="4968551" cy="40324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viewer?url=http%3A%2F%2Fnspor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4475"/>
            <a:ext cx="8135938" cy="609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viewer?url=http%3A%2F%2Fnspor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98450"/>
            <a:ext cx="8137525" cy="609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viewer?url=http%3A%2F%2Fnspor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98450"/>
            <a:ext cx="8137525" cy="609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20315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Прозвени-ка, дружок,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Голосистый звонок.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Перемену ждут ребята.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Поиграть, попрыгать надо!</a:t>
            </a:r>
          </a:p>
          <a:p>
            <a:pPr algn="ctr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531440"/>
            <a:ext cx="6445223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</a:rPr>
              <a:t>Желаю удачи!</a:t>
            </a:r>
          </a:p>
          <a:p>
            <a:r>
              <a:rPr lang="ru-RU" sz="7200" b="1" dirty="0" smtClean="0">
                <a:solidFill>
                  <a:srgbClr val="7030A0"/>
                </a:solidFill>
              </a:rPr>
              <a:t>Спасибо за урок!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3834215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0050"/>
            <a:ext cx="8064500" cy="605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80" name="Group 36"/>
          <p:cNvGraphicFramePr>
            <a:graphicFrameLocks noGrp="1"/>
          </p:cNvGraphicFramePr>
          <p:nvPr>
            <p:ph sz="half" idx="2"/>
          </p:nvPr>
        </p:nvGraphicFramePr>
        <p:xfrm>
          <a:off x="611188" y="2276475"/>
          <a:ext cx="7993062" cy="2149475"/>
        </p:xfrm>
        <a:graphic>
          <a:graphicData uri="http://schemas.openxmlformats.org/drawingml/2006/table">
            <a:tbl>
              <a:tblPr/>
              <a:tblGrid>
                <a:gridCol w="1143000"/>
                <a:gridCol w="1139825"/>
                <a:gridCol w="1143000"/>
                <a:gridCol w="1141412"/>
                <a:gridCol w="1143000"/>
                <a:gridCol w="1139825"/>
                <a:gridCol w="1143000"/>
              </a:tblGrid>
              <a:tr h="214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pic>
        <p:nvPicPr>
          <p:cNvPr id="6169" name="Picture 25" descr="MPj040685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565400"/>
            <a:ext cx="992187" cy="1489075"/>
          </a:xfrm>
          <a:prstGeom prst="rect">
            <a:avLst/>
          </a:prstGeom>
          <a:noFill/>
        </p:spPr>
      </p:pic>
      <p:pic>
        <p:nvPicPr>
          <p:cNvPr id="6170" name="Picture 26" descr="MPj04010780000[1]"/>
          <p:cNvPicPr>
            <a:picLocks noChangeAspect="1" noChangeArrowheads="1"/>
          </p:cNvPicPr>
          <p:nvPr/>
        </p:nvPicPr>
        <p:blipFill>
          <a:blip r:embed="rId4" cstate="print"/>
          <a:srcRect l="10863" t="16295" r="53702"/>
          <a:stretch>
            <a:fillRect/>
          </a:stretch>
        </p:blipFill>
        <p:spPr bwMode="auto">
          <a:xfrm>
            <a:off x="5292725" y="2565400"/>
            <a:ext cx="960438" cy="1512888"/>
          </a:xfrm>
          <a:prstGeom prst="rect">
            <a:avLst/>
          </a:prstGeom>
          <a:noFill/>
        </p:spPr>
      </p:pic>
      <p:pic>
        <p:nvPicPr>
          <p:cNvPr id="6171" name="Picture 27" descr="188kmc63"/>
          <p:cNvPicPr>
            <a:picLocks noChangeAspect="1" noChangeArrowheads="1"/>
          </p:cNvPicPr>
          <p:nvPr/>
        </p:nvPicPr>
        <p:blipFill>
          <a:blip r:embed="rId5" cstate="print"/>
          <a:srcRect r="22285"/>
          <a:stretch>
            <a:fillRect/>
          </a:stretch>
        </p:blipFill>
        <p:spPr bwMode="auto">
          <a:xfrm>
            <a:off x="2916238" y="2852738"/>
            <a:ext cx="1079500" cy="1042987"/>
          </a:xfrm>
          <a:prstGeom prst="rect">
            <a:avLst/>
          </a:prstGeom>
          <a:noFill/>
        </p:spPr>
      </p:pic>
      <p:pic>
        <p:nvPicPr>
          <p:cNvPr id="6172" name="Picture 28" descr="298-1024"/>
          <p:cNvPicPr>
            <a:picLocks noChangeAspect="1" noChangeArrowheads="1"/>
          </p:cNvPicPr>
          <p:nvPr/>
        </p:nvPicPr>
        <p:blipFill>
          <a:blip r:embed="rId6" cstate="print"/>
          <a:srcRect l="18686"/>
          <a:stretch>
            <a:fillRect/>
          </a:stretch>
        </p:blipFill>
        <p:spPr bwMode="auto">
          <a:xfrm>
            <a:off x="6372225" y="2924175"/>
            <a:ext cx="1079500" cy="996950"/>
          </a:xfrm>
          <a:prstGeom prst="rect">
            <a:avLst/>
          </a:prstGeom>
          <a:noFill/>
        </p:spPr>
      </p:pic>
      <p:pic>
        <p:nvPicPr>
          <p:cNvPr id="6173" name="Picture 29" descr="Animals 011"/>
          <p:cNvPicPr>
            <a:picLocks noChangeAspect="1" noChangeArrowheads="1"/>
          </p:cNvPicPr>
          <p:nvPr/>
        </p:nvPicPr>
        <p:blipFill>
          <a:blip r:embed="rId7" cstate="print"/>
          <a:srcRect l="12419" t="3952" r="43759" b="16409"/>
          <a:stretch>
            <a:fillRect/>
          </a:stretch>
        </p:blipFill>
        <p:spPr bwMode="auto">
          <a:xfrm>
            <a:off x="1763713" y="2565400"/>
            <a:ext cx="1081087" cy="1471613"/>
          </a:xfrm>
          <a:prstGeom prst="rect">
            <a:avLst/>
          </a:prstGeom>
          <a:noFill/>
        </p:spPr>
      </p:pic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7667625" y="2636838"/>
            <a:ext cx="647700" cy="1435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й</a:t>
            </a:r>
          </a:p>
        </p:txBody>
      </p:sp>
      <p:pic>
        <p:nvPicPr>
          <p:cNvPr id="6181" name="Picture 37" descr="а"/>
          <p:cNvPicPr>
            <a:picLocks noChangeAspect="1" noChangeArrowheads="1"/>
          </p:cNvPicPr>
          <p:nvPr/>
        </p:nvPicPr>
        <p:blipFill>
          <a:blip r:embed="rId8" cstate="print"/>
          <a:srcRect l="8458" r="35136"/>
          <a:stretch>
            <a:fillRect/>
          </a:stretch>
        </p:blipFill>
        <p:spPr bwMode="auto">
          <a:xfrm>
            <a:off x="4067175" y="2636838"/>
            <a:ext cx="1082675" cy="1439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муравей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6113"/>
            <a:ext cx="2365375" cy="2574925"/>
          </a:xfrm>
          <a:prstGeom prst="rect">
            <a:avLst/>
          </a:prstGeom>
          <a:noFill/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411413" y="1196975"/>
            <a:ext cx="5834062" cy="930275"/>
            <a:chOff x="1519" y="527"/>
            <a:chExt cx="3675" cy="586"/>
          </a:xfrm>
        </p:grpSpPr>
        <p:pic>
          <p:nvPicPr>
            <p:cNvPr id="2053" name="Picture 5" descr="MCj0343353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04" y="527"/>
              <a:ext cx="590" cy="586"/>
            </a:xfrm>
            <a:prstGeom prst="rect">
              <a:avLst/>
            </a:prstGeom>
            <a:noFill/>
          </p:spPr>
        </p:pic>
        <p:sp>
          <p:nvSpPr>
            <p:cNvPr id="205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519" y="618"/>
              <a:ext cx="2952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9966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юные экологи 4 класса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419475" y="2781300"/>
            <a:ext cx="4824413" cy="909638"/>
            <a:chOff x="2154" y="1253"/>
            <a:chExt cx="3039" cy="573"/>
          </a:xfrm>
        </p:grpSpPr>
        <p:pic>
          <p:nvPicPr>
            <p:cNvPr id="2055" name="Picture 7" descr="MCj0089060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4" y="1253"/>
              <a:ext cx="589" cy="573"/>
            </a:xfrm>
            <a:prstGeom prst="rect">
              <a:avLst/>
            </a:prstGeom>
            <a:noFill/>
          </p:spPr>
        </p:pic>
        <p:sp>
          <p:nvSpPr>
            <p:cNvPr id="2056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154" y="1434"/>
              <a:ext cx="2271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9966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урок экологии</a:t>
              </a: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2195513" y="4508500"/>
            <a:ext cx="6324600" cy="1066800"/>
            <a:chOff x="1474" y="2115"/>
            <a:chExt cx="3984" cy="672"/>
          </a:xfrm>
        </p:grpSpPr>
        <p:sp>
          <p:nvSpPr>
            <p:cNvPr id="205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474" y="2251"/>
              <a:ext cx="2952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9966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выступление экологов</a:t>
              </a:r>
            </a:p>
          </p:txBody>
        </p:sp>
        <p:pic>
          <p:nvPicPr>
            <p:cNvPr id="2065" name="Picture 17" descr="э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58" y="2115"/>
              <a:ext cx="900" cy="6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муравей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2365375" cy="2574925"/>
          </a:xfrm>
          <a:prstGeom prst="rect">
            <a:avLst/>
          </a:prstGeom>
          <a:noFill/>
        </p:spPr>
      </p:pic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2627313" y="1700213"/>
            <a:ext cx="53911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Почему мы часто слышим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слово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2484438" y="3573463"/>
            <a:ext cx="455612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"экология"</a:t>
            </a:r>
          </a:p>
        </p:txBody>
      </p:sp>
      <p:sp>
        <p:nvSpPr>
          <p:cNvPr id="3080" name="WordArt 8"/>
          <p:cNvSpPr>
            <a:spLocks noChangeArrowheads="1" noChangeShapeType="1" noTextEdit="1"/>
          </p:cNvSpPr>
          <p:nvPr/>
        </p:nvSpPr>
        <p:spPr bwMode="auto">
          <a:xfrm>
            <a:off x="7596188" y="3573463"/>
            <a:ext cx="576262" cy="1003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черепаха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260350"/>
            <a:ext cx="2519363" cy="2289175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827088" y="1628775"/>
            <a:ext cx="7129462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FF0000"/>
                </a:solidFill>
              </a:rPr>
              <a:t>Экология</a:t>
            </a:r>
            <a:r>
              <a:rPr lang="ru-RU" sz="2400" dirty="0"/>
              <a:t> – наука о связях между живыми </a:t>
            </a:r>
          </a:p>
          <a:p>
            <a:pPr>
              <a:spcBef>
                <a:spcPct val="50000"/>
              </a:spcBef>
            </a:pPr>
            <a:r>
              <a:rPr lang="ru-RU" sz="2400" dirty="0"/>
              <a:t>                     существами и окружающим миром,             </a:t>
            </a:r>
          </a:p>
          <a:p>
            <a:pPr>
              <a:spcBef>
                <a:spcPct val="50000"/>
              </a:spcBef>
            </a:pPr>
            <a:r>
              <a:rPr lang="ru-RU" sz="2400" dirty="0"/>
              <a:t>                     между человеком и природой. </a:t>
            </a:r>
          </a:p>
          <a:p>
            <a:pPr>
              <a:spcBef>
                <a:spcPct val="50000"/>
              </a:spcBef>
            </a:pPr>
            <a:endParaRPr lang="ru-RU" sz="2400" dirty="0"/>
          </a:p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FF0000"/>
                </a:solidFill>
              </a:rPr>
              <a:t>Экология</a:t>
            </a:r>
            <a:r>
              <a:rPr lang="ru-RU" sz="2400" dirty="0"/>
              <a:t> - от греческих слов: </a:t>
            </a:r>
          </a:p>
          <a:p>
            <a:pPr>
              <a:spcBef>
                <a:spcPct val="50000"/>
              </a:spcBef>
            </a:pPr>
            <a:r>
              <a:rPr lang="ru-RU" sz="2400" dirty="0"/>
              <a:t>                    «</a:t>
            </a:r>
            <a:r>
              <a:rPr lang="ru-RU" sz="2400" dirty="0" err="1"/>
              <a:t>экос</a:t>
            </a:r>
            <a:r>
              <a:rPr lang="ru-RU" sz="2400" dirty="0"/>
              <a:t>» - дом и «логос» -  наука.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339975" y="404813"/>
            <a:ext cx="4392613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Наш зелёный дом</a:t>
            </a:r>
          </a:p>
        </p:txBody>
      </p:sp>
      <p:pic>
        <p:nvPicPr>
          <p:cNvPr id="4104" name="Picture 8" descr="1"/>
          <p:cNvPicPr>
            <a:picLocks noChangeAspect="1" noChangeArrowheads="1"/>
          </p:cNvPicPr>
          <p:nvPr/>
        </p:nvPicPr>
        <p:blipFill>
          <a:blip r:embed="rId2" cstate="print"/>
          <a:srcRect l="18129" r="15356"/>
          <a:stretch>
            <a:fillRect/>
          </a:stretch>
        </p:blipFill>
        <p:spPr bwMode="auto">
          <a:xfrm>
            <a:off x="3419475" y="1196975"/>
            <a:ext cx="2476500" cy="2643188"/>
          </a:xfrm>
          <a:prstGeom prst="rect">
            <a:avLst/>
          </a:prstGeom>
          <a:noFill/>
        </p:spPr>
      </p:pic>
      <p:pic>
        <p:nvPicPr>
          <p:cNvPr id="4105" name="Picture 9" descr="море"/>
          <p:cNvPicPr>
            <a:picLocks noChangeAspect="1" noChangeArrowheads="1"/>
          </p:cNvPicPr>
          <p:nvPr/>
        </p:nvPicPr>
        <p:blipFill>
          <a:blip r:embed="rId3" cstate="print"/>
          <a:srcRect t="5879" b="5879"/>
          <a:stretch>
            <a:fillRect/>
          </a:stretch>
        </p:blipFill>
        <p:spPr bwMode="auto">
          <a:xfrm>
            <a:off x="468313" y="1052513"/>
            <a:ext cx="1800225" cy="1190625"/>
          </a:xfrm>
          <a:prstGeom prst="rect">
            <a:avLst/>
          </a:prstGeom>
          <a:noFill/>
        </p:spPr>
      </p:pic>
      <p:pic>
        <p:nvPicPr>
          <p:cNvPr id="4106" name="Picture 10" descr="река 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420938"/>
            <a:ext cx="1728787" cy="1296987"/>
          </a:xfrm>
          <a:prstGeom prst="rect">
            <a:avLst/>
          </a:prstGeom>
          <a:noFill/>
        </p:spPr>
      </p:pic>
      <p:pic>
        <p:nvPicPr>
          <p:cNvPr id="4107" name="Picture 11" descr="ле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860800"/>
            <a:ext cx="1727200" cy="1296988"/>
          </a:xfrm>
          <a:prstGeom prst="rect">
            <a:avLst/>
          </a:prstGeom>
          <a:noFill/>
        </p:spPr>
      </p:pic>
      <p:pic>
        <p:nvPicPr>
          <p:cNvPr id="4108" name="Picture 12" descr="манара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5229225"/>
            <a:ext cx="2016125" cy="1285875"/>
          </a:xfrm>
          <a:prstGeom prst="rect">
            <a:avLst/>
          </a:prstGeom>
          <a:noFill/>
        </p:spPr>
      </p:pic>
      <p:pic>
        <p:nvPicPr>
          <p:cNvPr id="4113" name="Picture 17" descr="Animals 0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825" y="3933825"/>
            <a:ext cx="1512888" cy="1133475"/>
          </a:xfrm>
          <a:prstGeom prst="rect">
            <a:avLst/>
          </a:prstGeom>
          <a:noFill/>
        </p:spPr>
      </p:pic>
      <p:pic>
        <p:nvPicPr>
          <p:cNvPr id="4114" name="Picture 18" descr="00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825" y="5229225"/>
            <a:ext cx="1655763" cy="1241425"/>
          </a:xfrm>
          <a:prstGeom prst="rect">
            <a:avLst/>
          </a:prstGeom>
          <a:noFill/>
        </p:spPr>
      </p:pic>
      <p:pic>
        <p:nvPicPr>
          <p:cNvPr id="4116" name="Picture 20" descr="80-10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950" y="5084763"/>
            <a:ext cx="1655763" cy="1241425"/>
          </a:xfrm>
          <a:prstGeom prst="rect">
            <a:avLst/>
          </a:prstGeom>
          <a:noFill/>
        </p:spPr>
      </p:pic>
      <p:pic>
        <p:nvPicPr>
          <p:cNvPr id="4117" name="Picture 21" descr="_0112"/>
          <p:cNvPicPr>
            <a:picLocks noChangeAspect="1" noChangeArrowheads="1"/>
          </p:cNvPicPr>
          <p:nvPr/>
        </p:nvPicPr>
        <p:blipFill>
          <a:blip r:embed="rId10" cstate="print"/>
          <a:srcRect r="15352"/>
          <a:stretch>
            <a:fillRect/>
          </a:stretch>
        </p:blipFill>
        <p:spPr bwMode="auto">
          <a:xfrm>
            <a:off x="7164388" y="2420938"/>
            <a:ext cx="1584325" cy="1109662"/>
          </a:xfrm>
          <a:prstGeom prst="rect">
            <a:avLst/>
          </a:prstGeom>
          <a:noFill/>
        </p:spPr>
      </p:pic>
      <p:pic>
        <p:nvPicPr>
          <p:cNvPr id="4119" name="Picture 23" descr="нас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19925" y="3644900"/>
            <a:ext cx="1751013" cy="1198563"/>
          </a:xfrm>
          <a:prstGeom prst="rect">
            <a:avLst/>
          </a:prstGeom>
          <a:noFill/>
        </p:spPr>
      </p:pic>
      <p:pic>
        <p:nvPicPr>
          <p:cNvPr id="4120" name="Picture 24" descr="раст"/>
          <p:cNvPicPr>
            <a:picLocks noChangeAspect="1" noChangeArrowheads="1"/>
          </p:cNvPicPr>
          <p:nvPr/>
        </p:nvPicPr>
        <p:blipFill>
          <a:blip r:embed="rId12" cstate="print"/>
          <a:srcRect l="2000" t="2748" r="4645" b="4051"/>
          <a:stretch>
            <a:fillRect/>
          </a:stretch>
        </p:blipFill>
        <p:spPr bwMode="auto">
          <a:xfrm>
            <a:off x="7092950" y="1052513"/>
            <a:ext cx="1655763" cy="1268412"/>
          </a:xfrm>
          <a:prstGeom prst="rect">
            <a:avLst/>
          </a:prstGeom>
          <a:noFill/>
        </p:spPr>
      </p:pic>
      <p:sp>
        <p:nvSpPr>
          <p:cNvPr id="4122" name="WordArt 26"/>
          <p:cNvSpPr>
            <a:spLocks noChangeArrowheads="1" noChangeShapeType="1" noTextEdit="1"/>
          </p:cNvSpPr>
          <p:nvPr/>
        </p:nvSpPr>
        <p:spPr bwMode="auto">
          <a:xfrm>
            <a:off x="2555875" y="1052513"/>
            <a:ext cx="5762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>
                        <a:gamma/>
                        <a:shade val="46275"/>
                        <a:invGamma/>
                      </a:srgbClr>
                    </a:gs>
                    <a:gs pos="5000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22</a:t>
            </a:r>
          </a:p>
        </p:txBody>
      </p:sp>
      <p:sp>
        <p:nvSpPr>
          <p:cNvPr id="4123" name="WordArt 27"/>
          <p:cNvSpPr>
            <a:spLocks noChangeArrowheads="1" noChangeShapeType="1" noTextEdit="1"/>
          </p:cNvSpPr>
          <p:nvPr/>
        </p:nvSpPr>
        <p:spPr bwMode="auto">
          <a:xfrm rot="5400000">
            <a:off x="2123281" y="2566195"/>
            <a:ext cx="1533525" cy="37941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апреля</a:t>
            </a:r>
          </a:p>
        </p:txBody>
      </p:sp>
      <p:sp>
        <p:nvSpPr>
          <p:cNvPr id="4124" name="WordArt 28"/>
          <p:cNvSpPr>
            <a:spLocks noChangeArrowheads="1" noChangeShapeType="1" noTextEdit="1"/>
          </p:cNvSpPr>
          <p:nvPr/>
        </p:nvSpPr>
        <p:spPr bwMode="auto">
          <a:xfrm rot="5400000">
            <a:off x="5127626" y="2513012"/>
            <a:ext cx="1985962" cy="3603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День</a:t>
            </a:r>
          </a:p>
        </p:txBody>
      </p:sp>
      <p:sp>
        <p:nvSpPr>
          <p:cNvPr id="4125" name="WordArt 29"/>
          <p:cNvSpPr>
            <a:spLocks noChangeArrowheads="1" noChangeShapeType="1" noTextEdit="1"/>
          </p:cNvSpPr>
          <p:nvPr/>
        </p:nvSpPr>
        <p:spPr bwMode="auto">
          <a:xfrm rot="5400000">
            <a:off x="5451475" y="2262188"/>
            <a:ext cx="2562225" cy="4318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Земли</a:t>
            </a:r>
          </a:p>
        </p:txBody>
      </p:sp>
      <p:pic>
        <p:nvPicPr>
          <p:cNvPr id="1026" name="Picture 2" descr="C:\Users\User\Desktop\фотки бураново\Светлане Валентиновне\DSCN4355.JPG"/>
          <p:cNvPicPr>
            <a:picLocks noChangeAspect="1" noChangeArrowheads="1"/>
          </p:cNvPicPr>
          <p:nvPr/>
        </p:nvPicPr>
        <p:blipFill>
          <a:blip r:embed="rId13" cstate="print"/>
          <a:srcRect t="24386" b="16392"/>
          <a:stretch>
            <a:fillRect/>
          </a:stretch>
        </p:blipFill>
        <p:spPr bwMode="auto">
          <a:xfrm>
            <a:off x="2699792" y="3933056"/>
            <a:ext cx="1872208" cy="1224136"/>
          </a:xfrm>
          <a:prstGeom prst="rect">
            <a:avLst/>
          </a:prstGeom>
          <a:noFill/>
        </p:spPr>
      </p:pic>
      <p:pic>
        <p:nvPicPr>
          <p:cNvPr id="1027" name="Picture 3" descr="C:\Users\User\Desktop\фотки бураново\Новая папка\ом5.jpeg"/>
          <p:cNvPicPr>
            <a:picLocks noChangeAspect="1" noChangeArrowheads="1"/>
          </p:cNvPicPr>
          <p:nvPr/>
        </p:nvPicPr>
        <p:blipFill>
          <a:blip r:embed="rId14" cstate="print"/>
          <a:srcRect t="15201" r="8540" b="20836"/>
          <a:stretch>
            <a:fillRect/>
          </a:stretch>
        </p:blipFill>
        <p:spPr bwMode="auto">
          <a:xfrm>
            <a:off x="2555776" y="5301208"/>
            <a:ext cx="2313607" cy="1211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viewer?url=http%3A%2F%2Fnspor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60350"/>
            <a:ext cx="7677150" cy="612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viewer?url=http%3A%2F%2Fnspor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4475"/>
            <a:ext cx="7993063" cy="599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85</Words>
  <Application>Microsoft Office PowerPoint</Application>
  <PresentationFormat>Экран (4:3)</PresentationFormat>
  <Paragraphs>24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2017-02-10T17:57:34Z</dcterms:created>
  <dcterms:modified xsi:type="dcterms:W3CDTF">2017-02-15T15:12:07Z</dcterms:modified>
</cp:coreProperties>
</file>