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59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686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287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973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65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785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836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528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36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524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977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96360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827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001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875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8192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319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BC859-39F7-41BF-ACBD-EAA9059626F6}" type="datetimeFigureOut">
              <a:rPr lang="ru-RU" smtClean="0"/>
              <a:t>05.03.2025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98EAB1F-4D95-4011-B68B-FDEF2563E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14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4639" y="1363385"/>
            <a:ext cx="7766936" cy="1646302"/>
          </a:xfrm>
        </p:spPr>
        <p:txBody>
          <a:bodyPr/>
          <a:lstStyle/>
          <a:p>
            <a:pPr algn="ctr"/>
            <a:r>
              <a:rPr lang="ru-RU" sz="6600" b="1" dirty="0" smtClean="0">
                <a:solidFill>
                  <a:srgbClr val="0070C0"/>
                </a:solidFill>
                <a:latin typeface="Bahnschrift SemiBold SemiConden" panose="020B0502040204020203" pitchFamily="34" charset="0"/>
              </a:rPr>
              <a:t>Цветы для мамы</a:t>
            </a:r>
            <a:endParaRPr lang="ru-RU" sz="6600" b="1" dirty="0">
              <a:solidFill>
                <a:srgbClr val="0070C0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dirty="0" smtClean="0"/>
              <a:t>Исполнитель:</a:t>
            </a:r>
          </a:p>
          <a:p>
            <a:pPr algn="r"/>
            <a:r>
              <a:rPr lang="ru-RU" dirty="0" err="1" smtClean="0"/>
              <a:t>Корепанова</a:t>
            </a:r>
            <a:r>
              <a:rPr lang="ru-RU" dirty="0" smtClean="0"/>
              <a:t> В.Р.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148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144" y="1023042"/>
            <a:ext cx="7655845" cy="417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327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642" y="910103"/>
            <a:ext cx="5749762" cy="559933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3404" y="1532035"/>
            <a:ext cx="3096289" cy="414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524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081" y="588493"/>
            <a:ext cx="8941144" cy="488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325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0192" y="510666"/>
            <a:ext cx="4381877" cy="598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411390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</TotalTime>
  <Words>8</Words>
  <Application>Microsoft Office PowerPoint</Application>
  <PresentationFormat>Широкоэкранный</PresentationFormat>
  <Paragraphs>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Bahnschrift SemiBold SemiConden</vt:lpstr>
      <vt:lpstr>Trebuchet MS</vt:lpstr>
      <vt:lpstr>Wingdings 3</vt:lpstr>
      <vt:lpstr>Грань</vt:lpstr>
      <vt:lpstr>Цветы для мамы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6</cp:revision>
  <dcterms:created xsi:type="dcterms:W3CDTF">2025-03-05T12:18:02Z</dcterms:created>
  <dcterms:modified xsi:type="dcterms:W3CDTF">2025-03-05T12:43:01Z</dcterms:modified>
</cp:coreProperties>
</file>