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5"/>
  </p:notesMasterIdLst>
  <p:sldIdLst>
    <p:sldId id="259" r:id="rId2"/>
    <p:sldId id="258" r:id="rId3"/>
    <p:sldId id="260" r:id="rId4"/>
    <p:sldId id="264" r:id="rId5"/>
    <p:sldId id="262" r:id="rId6"/>
    <p:sldId id="263" r:id="rId7"/>
    <p:sldId id="265" r:id="rId8"/>
    <p:sldId id="266" r:id="rId9"/>
    <p:sldId id="267" r:id="rId10"/>
    <p:sldId id="268" r:id="rId11"/>
    <p:sldId id="269" r:id="rId12"/>
    <p:sldId id="270" r:id="rId13"/>
    <p:sldId id="271" r:id="rId14"/>
    <p:sldId id="272" r:id="rId15"/>
    <p:sldId id="273" r:id="rId16"/>
    <p:sldId id="274" r:id="rId17"/>
    <p:sldId id="275" r:id="rId18"/>
    <p:sldId id="279" r:id="rId19"/>
    <p:sldId id="276" r:id="rId20"/>
    <p:sldId id="277" r:id="rId21"/>
    <p:sldId id="278" r:id="rId22"/>
    <p:sldId id="281" r:id="rId23"/>
    <p:sldId id="280" r:id="rId24"/>
  </p:sldIdLst>
  <p:sldSz cx="9144000" cy="6858000" type="screen4x3"/>
  <p:notesSz cx="6858000" cy="9144000"/>
  <p:custDataLst>
    <p:tags r:id="rId26"/>
  </p:custDataLst>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950" autoAdjust="0"/>
    <p:restoredTop sz="93861" autoAdjust="0"/>
  </p:normalViewPr>
  <p:slideViewPr>
    <p:cSldViewPr snapToGrid="0">
      <p:cViewPr varScale="1">
        <p:scale>
          <a:sx n="70" d="100"/>
          <a:sy n="70" d="100"/>
        </p:scale>
        <p:origin x="-570"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08E30E4-EC48-4D49-BB17-10A115C5A8E4}" type="datetimeFigureOut">
              <a:rPr lang="ru-RU" smtClean="0"/>
              <a:pPr/>
              <a:t>04.12.2021</a:t>
            </a:fld>
            <a:endParaRPr lang="ru-RU"/>
          </a:p>
        </p:txBody>
      </p:sp>
      <p:sp>
        <p:nvSpPr>
          <p:cNvPr id="4" name="Образ слайда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EEA0357-5A7E-4DDA-B88A-0F3D46491418}" type="slidenum">
              <a:rPr lang="ru-RU" smtClean="0"/>
              <a:pPr/>
              <a:t>‹#›</a:t>
            </a:fld>
            <a:endParaRPr lang="ru-RU"/>
          </a:p>
        </p:txBody>
      </p:sp>
    </p:spTree>
    <p:extLst>
      <p:ext uri="{BB962C8B-B14F-4D97-AF65-F5344CB8AC3E}">
        <p14:creationId xmlns:p14="http://schemas.microsoft.com/office/powerpoint/2010/main" val="34204192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BEEA0357-5A7E-4DDA-B88A-0F3D46491418}" type="slidenum">
              <a:rPr lang="ru-RU" smtClean="0"/>
              <a:pPr/>
              <a:t>1</a:t>
            </a:fld>
            <a:endParaRPr lang="ru-RU"/>
          </a:p>
        </p:txBody>
      </p:sp>
    </p:spTree>
    <p:extLst>
      <p:ext uri="{BB962C8B-B14F-4D97-AF65-F5344CB8AC3E}">
        <p14:creationId xmlns:p14="http://schemas.microsoft.com/office/powerpoint/2010/main" val="282525363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BEEA0357-5A7E-4DDA-B88A-0F3D46491418}" type="slidenum">
              <a:rPr lang="ru-RU" smtClean="0"/>
              <a:pPr/>
              <a:t>5</a:t>
            </a:fld>
            <a:endParaRPr lang="ru-RU"/>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ru-RU" smtClean="0"/>
              <a:t>Образец заголовка</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31C020CB-1362-49F6-BB50-BE975A35B847}" type="datetime1">
              <a:rPr lang="ru-RU" smtClean="0"/>
              <a:pPr/>
              <a:t>04.12.2021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27C7D03-3BB6-43EE-B013-287CE1B0D3C2}" type="slidenum">
              <a:rPr lang="ru-RU" smtClean="0"/>
              <a:pPr/>
              <a:t>‹#›</a:t>
            </a:fld>
            <a:endParaRPr lang="ru-RU"/>
          </a:p>
        </p:txBody>
      </p:sp>
    </p:spTree>
    <p:extLst>
      <p:ext uri="{BB962C8B-B14F-4D97-AF65-F5344CB8AC3E}">
        <p14:creationId xmlns:p14="http://schemas.microsoft.com/office/powerpoint/2010/main" val="929154267"/>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5C281F70-7098-4B63-A896-0301A1869290}" type="datetime1">
              <a:rPr lang="ru-RU" smtClean="0"/>
              <a:pPr/>
              <a:t>04.12.2021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27C7D03-3BB6-43EE-B013-287CE1B0D3C2}" type="slidenum">
              <a:rPr lang="ru-RU" smtClean="0"/>
              <a:pPr/>
              <a:t>‹#›</a:t>
            </a:fld>
            <a:endParaRPr lang="ru-RU"/>
          </a:p>
        </p:txBody>
      </p:sp>
    </p:spTree>
    <p:extLst>
      <p:ext uri="{BB962C8B-B14F-4D97-AF65-F5344CB8AC3E}">
        <p14:creationId xmlns:p14="http://schemas.microsoft.com/office/powerpoint/2010/main" val="20948553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ru-RU" smtClean="0"/>
              <a:t>Образец заголовка</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E362428A-0AE7-4FEE-B0E1-F1C9DD3D90B8}" type="datetime1">
              <a:rPr lang="ru-RU" smtClean="0"/>
              <a:pPr/>
              <a:t>04.12.2021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27C7D03-3BB6-43EE-B013-287CE1B0D3C2}" type="slidenum">
              <a:rPr lang="ru-RU" smtClean="0"/>
              <a:pPr/>
              <a:t>‹#›</a:t>
            </a:fld>
            <a:endParaRPr lang="ru-RU"/>
          </a:p>
        </p:txBody>
      </p:sp>
    </p:spTree>
    <p:extLst>
      <p:ext uri="{BB962C8B-B14F-4D97-AF65-F5344CB8AC3E}">
        <p14:creationId xmlns:p14="http://schemas.microsoft.com/office/powerpoint/2010/main" val="27680858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78D24C50-48E0-4A91-AD1C-DDB1AA9C71C1}" type="datetime1">
              <a:rPr lang="ru-RU" smtClean="0"/>
              <a:pPr/>
              <a:t>04.12.2021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027C7D03-3BB6-43EE-B013-287CE1B0D3C2}" type="slidenum">
              <a:rPr lang="ru-RU" smtClean="0"/>
              <a:pPr/>
              <a:t>‹#›</a:t>
            </a:fld>
            <a:endParaRPr lang="ru-RU"/>
          </a:p>
        </p:txBody>
      </p:sp>
    </p:spTree>
    <p:extLst>
      <p:ext uri="{BB962C8B-B14F-4D97-AF65-F5344CB8AC3E}">
        <p14:creationId xmlns:p14="http://schemas.microsoft.com/office/powerpoint/2010/main" val="733310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29842" y="2505075"/>
            <a:ext cx="3868340"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629150" y="2505075"/>
            <a:ext cx="3887391"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C64BDF1E-59D3-49D0-A7AD-334F98AB158A}" type="datetime1">
              <a:rPr lang="ru-RU" smtClean="0"/>
              <a:pPr/>
              <a:t>04.12.2021</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027C7D03-3BB6-43EE-B013-287CE1B0D3C2}" type="slidenum">
              <a:rPr lang="ru-RU" smtClean="0"/>
              <a:pPr/>
              <a:t>‹#›</a:t>
            </a:fld>
            <a:endParaRPr lang="ru-RU"/>
          </a:p>
        </p:txBody>
      </p:sp>
    </p:spTree>
    <p:extLst>
      <p:ext uri="{BB962C8B-B14F-4D97-AF65-F5344CB8AC3E}">
        <p14:creationId xmlns:p14="http://schemas.microsoft.com/office/powerpoint/2010/main" val="20471971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6078671E-B102-4989-81FB-1A2206F5EE7C}" type="datetime1">
              <a:rPr lang="ru-RU" smtClean="0"/>
              <a:pPr/>
              <a:t>04.12.2021</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027C7D03-3BB6-43EE-B013-287CE1B0D3C2}" type="slidenum">
              <a:rPr lang="ru-RU" smtClean="0"/>
              <a:pPr/>
              <a:t>‹#›</a:t>
            </a:fld>
            <a:endParaRPr lang="ru-RU"/>
          </a:p>
        </p:txBody>
      </p:sp>
    </p:spTree>
    <p:extLst>
      <p:ext uri="{BB962C8B-B14F-4D97-AF65-F5344CB8AC3E}">
        <p14:creationId xmlns:p14="http://schemas.microsoft.com/office/powerpoint/2010/main" val="22532610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0FA7637-8EF6-447D-8B64-45DA9E5ECD64}" type="datetime1">
              <a:rPr lang="ru-RU" smtClean="0"/>
              <a:pPr/>
              <a:t>04.12.2021</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027C7D03-3BB6-43EE-B013-287CE1B0D3C2}" type="slidenum">
              <a:rPr lang="ru-RU" smtClean="0"/>
              <a:pPr/>
              <a:t>‹#›</a:t>
            </a:fld>
            <a:endParaRPr lang="ru-RU"/>
          </a:p>
        </p:txBody>
      </p:sp>
    </p:spTree>
    <p:extLst>
      <p:ext uri="{BB962C8B-B14F-4D97-AF65-F5344CB8AC3E}">
        <p14:creationId xmlns:p14="http://schemas.microsoft.com/office/powerpoint/2010/main" val="13737982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ru-RU" smtClean="0"/>
              <a:t>Образец заголовка</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DDDC266E-A3F8-493F-86CE-6BA6EACABC21}" type="datetime1">
              <a:rPr lang="ru-RU" smtClean="0"/>
              <a:pPr/>
              <a:t>04.12.2021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027C7D03-3BB6-43EE-B013-287CE1B0D3C2}" type="slidenum">
              <a:rPr lang="ru-RU" smtClean="0"/>
              <a:pPr/>
              <a:t>‹#›</a:t>
            </a:fld>
            <a:endParaRPr lang="ru-RU"/>
          </a:p>
        </p:txBody>
      </p:sp>
    </p:spTree>
    <p:extLst>
      <p:ext uri="{BB962C8B-B14F-4D97-AF65-F5344CB8AC3E}">
        <p14:creationId xmlns:p14="http://schemas.microsoft.com/office/powerpoint/2010/main" val="21413496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09E0F904-FD21-4CEB-A046-A7480C00096E}" type="datetime1">
              <a:rPr lang="ru-RU" smtClean="0"/>
              <a:pPr/>
              <a:t>04.12.2021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027C7D03-3BB6-43EE-B013-287CE1B0D3C2}" type="slidenum">
              <a:rPr lang="ru-RU" smtClean="0"/>
              <a:pPr/>
              <a:t>‹#›</a:t>
            </a:fld>
            <a:endParaRPr lang="ru-RU"/>
          </a:p>
        </p:txBody>
      </p:sp>
    </p:spTree>
    <p:extLst>
      <p:ext uri="{BB962C8B-B14F-4D97-AF65-F5344CB8AC3E}">
        <p14:creationId xmlns:p14="http://schemas.microsoft.com/office/powerpoint/2010/main" val="23259283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C471B443-D660-4FB1-ABA4-1FE400986195}" type="datetime1">
              <a:rPr lang="ru-RU" smtClean="0"/>
              <a:pPr/>
              <a:t>04.12.2021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27C7D03-3BB6-43EE-B013-287CE1B0D3C2}" type="slidenum">
              <a:rPr lang="ru-RU" smtClean="0"/>
              <a:pPr/>
              <a:t>‹#›</a:t>
            </a:fld>
            <a:endParaRPr lang="ru-RU"/>
          </a:p>
        </p:txBody>
      </p:sp>
    </p:spTree>
    <p:extLst>
      <p:ext uri="{BB962C8B-B14F-4D97-AF65-F5344CB8AC3E}">
        <p14:creationId xmlns:p14="http://schemas.microsoft.com/office/powerpoint/2010/main" val="3372240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32741110-6202-4675-93D4-8AA49C1A5065}" type="datetime1">
              <a:rPr lang="ru-RU" smtClean="0"/>
              <a:pPr/>
              <a:t>04.12.2021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27C7D03-3BB6-43EE-B013-287CE1B0D3C2}" type="slidenum">
              <a:rPr lang="ru-RU" smtClean="0"/>
              <a:pPr/>
              <a:t>‹#›</a:t>
            </a:fld>
            <a:endParaRPr lang="ru-RU"/>
          </a:p>
        </p:txBody>
      </p:sp>
    </p:spTree>
    <p:extLst>
      <p:ext uri="{BB962C8B-B14F-4D97-AF65-F5344CB8AC3E}">
        <p14:creationId xmlns:p14="http://schemas.microsoft.com/office/powerpoint/2010/main" val="9573253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l="-10000" r="-10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D3EFE7D-8D89-4681-974B-27E4F01F2B69}" type="datetime1">
              <a:rPr lang="ru-RU" smtClean="0"/>
              <a:pPr/>
              <a:t>04.12.2021</a:t>
            </a:fld>
            <a:endParaRPr lang="ru-RU"/>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27C7D03-3BB6-43EE-B013-287CE1B0D3C2}" type="slidenum">
              <a:rPr lang="ru-RU" smtClean="0"/>
              <a:pPr/>
              <a:t>‹#›</a:t>
            </a:fld>
            <a:endParaRPr lang="ru-RU"/>
          </a:p>
        </p:txBody>
      </p:sp>
    </p:spTree>
    <p:extLst>
      <p:ext uri="{BB962C8B-B14F-4D97-AF65-F5344CB8AC3E}">
        <p14:creationId xmlns:p14="http://schemas.microsoft.com/office/powerpoint/2010/main" val="385185940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iming>
    <p:tnLst>
      <p:par>
        <p:cTn id="1" dur="indefinite" restart="never" nodeType="tmRoot"/>
      </p:par>
    </p:tnLst>
  </p:timing>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1.xml"/><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hyperlink" Target="http://img-fotki.yandex.ru/get/5407/goroshcko-tatjana.22/0_52b27_558f59a6_XL.jpg" TargetMode="External"/><Relationship Id="rId2" Type="http://schemas.openxmlformats.org/officeDocument/2006/relationships/image" Target="../media/image3.jpeg"/><Relationship Id="rId1" Type="http://schemas.openxmlformats.org/officeDocument/2006/relationships/slideLayout" Target="../slideLayouts/slideLayout1.xml"/><Relationship Id="rId4" Type="http://schemas.openxmlformats.org/officeDocument/2006/relationships/image" Target="../media/image6.gif"/></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image" Target="../media/image3.jpeg"/><Relationship Id="rId7" Type="http://schemas.openxmlformats.org/officeDocument/2006/relationships/image" Target="../media/image9.jpe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8.jpeg"/><Relationship Id="rId5" Type="http://schemas.openxmlformats.org/officeDocument/2006/relationships/image" Target="../media/image6.gif"/><Relationship Id="rId4" Type="http://schemas.openxmlformats.org/officeDocument/2006/relationships/hyperlink" Target="http://img-fotki.yandex.ru/get/5407/goroshcko-tatjana.22/0_52b27_558f59a6_XL.jpg" TargetMode="External"/></Relationships>
</file>

<file path=ppt/slides/_rels/slide6.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11.jpeg"/><Relationship Id="rId7" Type="http://schemas.openxmlformats.org/officeDocument/2006/relationships/image" Target="../media/image15.jpeg"/><Relationship Id="rId2" Type="http://schemas.openxmlformats.org/officeDocument/2006/relationships/image" Target="../media/image3.jpeg"/><Relationship Id="rId1" Type="http://schemas.openxmlformats.org/officeDocument/2006/relationships/slideLayout" Target="../slideLayouts/slideLayout1.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eg"/></Relationships>
</file>

<file path=ppt/slides/_rels/slide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3.jpeg"/><Relationship Id="rId1" Type="http://schemas.openxmlformats.org/officeDocument/2006/relationships/slideLayout" Target="../slideLayouts/slideLayout1.xml"/><Relationship Id="rId4" Type="http://schemas.openxmlformats.org/officeDocument/2006/relationships/image" Target="../media/image22.jpeg"/></Relationships>
</file>

<file path=ppt/slides/_rels/slide13.xml.rels><?xml version="1.0" encoding="UTF-8" standalone="yes"?>
<Relationships xmlns="http://schemas.openxmlformats.org/package/2006/relationships"><Relationship Id="rId8" Type="http://schemas.openxmlformats.org/officeDocument/2006/relationships/image" Target="../media/image28.jpeg"/><Relationship Id="rId3" Type="http://schemas.openxmlformats.org/officeDocument/2006/relationships/image" Target="../media/image23.jpeg"/><Relationship Id="rId7" Type="http://schemas.openxmlformats.org/officeDocument/2006/relationships/image" Target="../media/image27.jpeg"/><Relationship Id="rId2" Type="http://schemas.openxmlformats.org/officeDocument/2006/relationships/image" Target="../media/image3.jpeg"/><Relationship Id="rId1" Type="http://schemas.openxmlformats.org/officeDocument/2006/relationships/slideLayout" Target="../slideLayouts/slideLayout1.xml"/><Relationship Id="rId6" Type="http://schemas.openxmlformats.org/officeDocument/2006/relationships/image" Target="../media/image26.jpeg"/><Relationship Id="rId5" Type="http://schemas.openxmlformats.org/officeDocument/2006/relationships/image" Target="../media/image25.jpeg"/><Relationship Id="rId10" Type="http://schemas.openxmlformats.org/officeDocument/2006/relationships/image" Target="../media/image30.jpeg"/><Relationship Id="rId4" Type="http://schemas.openxmlformats.org/officeDocument/2006/relationships/image" Target="../media/image24.jpeg"/><Relationship Id="rId9" Type="http://schemas.openxmlformats.org/officeDocument/2006/relationships/image" Target="../media/image29.jpeg"/></Relationships>
</file>

<file path=ppt/slides/_rels/slide14.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jpeg"/><Relationship Id="rId1" Type="http://schemas.openxmlformats.org/officeDocument/2006/relationships/slideLayout" Target="../slideLayouts/slideLayout1.xml"/><Relationship Id="rId6" Type="http://schemas.openxmlformats.org/officeDocument/2006/relationships/image" Target="../media/image34.jpeg"/><Relationship Id="rId5" Type="http://schemas.openxmlformats.org/officeDocument/2006/relationships/image" Target="../media/image33.jpeg"/><Relationship Id="rId4" Type="http://schemas.openxmlformats.org/officeDocument/2006/relationships/image" Target="../media/image32.jpeg"/></Relationships>
</file>

<file path=ppt/slides/_rels/slide1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jpeg"/><Relationship Id="rId1" Type="http://schemas.openxmlformats.org/officeDocument/2006/relationships/slideLayout" Target="../slideLayouts/slideLayout1.xml"/><Relationship Id="rId4" Type="http://schemas.openxmlformats.org/officeDocument/2006/relationships/image" Target="../media/image36.png"/></Relationships>
</file>

<file path=ppt/slides/_rels/slide16.xml.rels><?xml version="1.0" encoding="UTF-8" standalone="yes"?>
<Relationships xmlns="http://schemas.openxmlformats.org/package/2006/relationships"><Relationship Id="rId3" Type="http://schemas.openxmlformats.org/officeDocument/2006/relationships/hyperlink" Target="http://img-fotki.yandex.ru/get/5407/goroshcko-tatjana.22/0_52b27_558f59a6_XL.jpg" TargetMode="External"/><Relationship Id="rId2" Type="http://schemas.openxmlformats.org/officeDocument/2006/relationships/image" Target="../media/image3.jpeg"/><Relationship Id="rId1" Type="http://schemas.openxmlformats.org/officeDocument/2006/relationships/slideLayout" Target="../slideLayouts/slideLayout1.xml"/><Relationship Id="rId4" Type="http://schemas.openxmlformats.org/officeDocument/2006/relationships/image" Target="../media/image6.gif"/></Relationships>
</file>

<file path=ppt/slides/_rels/slide17.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jpeg"/><Relationship Id="rId1" Type="http://schemas.openxmlformats.org/officeDocument/2006/relationships/slideLayout" Target="../slideLayouts/slideLayout1.xml"/><Relationship Id="rId4" Type="http://schemas.openxmlformats.org/officeDocument/2006/relationships/image" Target="../media/image38.gif"/></Relationships>
</file>

<file path=ppt/slides/_rels/slide1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hyperlink" Target="http://img-fotki.yandex.ru/get/5407/goroshcko-tatjana.22/0_52b27_558f59a6_XL.jpg" TargetMode="External"/><Relationship Id="rId2" Type="http://schemas.openxmlformats.org/officeDocument/2006/relationships/image" Target="../media/image3.jpeg"/><Relationship Id="rId1" Type="http://schemas.openxmlformats.org/officeDocument/2006/relationships/slideLayout" Target="../slideLayouts/slideLayout1.xml"/><Relationship Id="rId4" Type="http://schemas.openxmlformats.org/officeDocument/2006/relationships/image" Target="../media/image6.gif"/></Relationships>
</file>

<file path=ppt/slides/_rels/slide20.xml.rels><?xml version="1.0" encoding="UTF-8" standalone="yes"?>
<Relationships xmlns="http://schemas.openxmlformats.org/package/2006/relationships"><Relationship Id="rId8" Type="http://schemas.openxmlformats.org/officeDocument/2006/relationships/image" Target="../media/image44.jpeg"/><Relationship Id="rId3" Type="http://schemas.openxmlformats.org/officeDocument/2006/relationships/image" Target="../media/image40.png"/><Relationship Id="rId7" Type="http://schemas.openxmlformats.org/officeDocument/2006/relationships/image" Target="../media/image43.jpeg"/><Relationship Id="rId2" Type="http://schemas.openxmlformats.org/officeDocument/2006/relationships/image" Target="../media/image3.jpeg"/><Relationship Id="rId1" Type="http://schemas.openxmlformats.org/officeDocument/2006/relationships/slideLayout" Target="../slideLayouts/slideLayout1.xml"/><Relationship Id="rId6" Type="http://schemas.openxmlformats.org/officeDocument/2006/relationships/image" Target="../media/image42.gif"/><Relationship Id="rId5" Type="http://schemas.openxmlformats.org/officeDocument/2006/relationships/hyperlink" Target="http://2yankujuss.webs.com/parakeet1.gif" TargetMode="External"/><Relationship Id="rId4" Type="http://schemas.openxmlformats.org/officeDocument/2006/relationships/image" Target="../media/image41.jpeg"/></Relationships>
</file>

<file path=ppt/slides/_rels/slide21.xml.rels><?xml version="1.0" encoding="UTF-8" standalone="yes"?>
<Relationships xmlns="http://schemas.openxmlformats.org/package/2006/relationships"><Relationship Id="rId3" Type="http://schemas.openxmlformats.org/officeDocument/2006/relationships/hyperlink" Target="http://2yankujuss.webs.com/parakeet1.gif" TargetMode="External"/><Relationship Id="rId2" Type="http://schemas.openxmlformats.org/officeDocument/2006/relationships/image" Target="../media/image3.jpeg"/><Relationship Id="rId1" Type="http://schemas.openxmlformats.org/officeDocument/2006/relationships/slideLayout" Target="../slideLayouts/slideLayout1.xml"/><Relationship Id="rId4" Type="http://schemas.openxmlformats.org/officeDocument/2006/relationships/image" Target="../media/image42.gif"/></Relationships>
</file>

<file path=ppt/slides/_rels/slide2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3.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l="-10000" r="-10000"/>
          </a:stretch>
        </a:blipFill>
        <a:effectLst/>
      </p:bgPr>
    </p:bg>
    <p:spTree>
      <p:nvGrpSpPr>
        <p:cNvPr id="1" name=""/>
        <p:cNvGrpSpPr/>
        <p:nvPr/>
      </p:nvGrpSpPr>
      <p:grpSpPr>
        <a:xfrm>
          <a:off x="0" y="0"/>
          <a:ext cx="0" cy="0"/>
          <a:chOff x="0" y="0"/>
          <a:chExt cx="0" cy="0"/>
        </a:xfrm>
      </p:grpSpPr>
      <p:sp>
        <p:nvSpPr>
          <p:cNvPr id="2" name="Прямоугольник 1"/>
          <p:cNvSpPr/>
          <p:nvPr/>
        </p:nvSpPr>
        <p:spPr>
          <a:xfrm>
            <a:off x="450376" y="464831"/>
            <a:ext cx="6236174" cy="464024"/>
          </a:xfrm>
          <a:prstGeom prst="rect">
            <a:avLst/>
          </a:prstGeom>
          <a:solidFill>
            <a:schemeClr val="lt1">
              <a:alpha val="47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ru-RU"/>
          </a:p>
        </p:txBody>
      </p:sp>
      <p:sp>
        <p:nvSpPr>
          <p:cNvPr id="3" name="TextBox 2"/>
          <p:cNvSpPr txBox="1"/>
          <p:nvPr/>
        </p:nvSpPr>
        <p:spPr>
          <a:xfrm>
            <a:off x="274320" y="342900"/>
            <a:ext cx="6412230" cy="707886"/>
          </a:xfrm>
          <a:prstGeom prst="rect">
            <a:avLst/>
          </a:prstGeom>
          <a:noFill/>
        </p:spPr>
        <p:txBody>
          <a:bodyPr wrap="square" rtlCol="0">
            <a:spAutoFit/>
          </a:bodyPr>
          <a:lstStyle/>
          <a:p>
            <a:pPr algn="r"/>
            <a:r>
              <a:rPr lang="ru-RU" sz="4000" b="1" dirty="0" smtClean="0">
                <a:solidFill>
                  <a:srgbClr val="C00000"/>
                </a:solidFill>
                <a:latin typeface="Comic Sans MS" pitchFamily="66" charset="0"/>
              </a:rPr>
              <a:t>Покормите птиц зимой!</a:t>
            </a:r>
            <a:endParaRPr lang="ru-RU" sz="4000" b="1" dirty="0">
              <a:solidFill>
                <a:srgbClr val="C00000"/>
              </a:solidFill>
              <a:latin typeface="Comic Sans MS" pitchFamily="66" charset="0"/>
            </a:endParaRPr>
          </a:p>
        </p:txBody>
      </p:sp>
      <p:sp>
        <p:nvSpPr>
          <p:cNvPr id="4" name="Номер слайда 3"/>
          <p:cNvSpPr>
            <a:spLocks noGrp="1"/>
          </p:cNvSpPr>
          <p:nvPr>
            <p:ph type="sldNum" sz="quarter" idx="12"/>
          </p:nvPr>
        </p:nvSpPr>
        <p:spPr/>
        <p:txBody>
          <a:bodyPr/>
          <a:lstStyle/>
          <a:p>
            <a:fld id="{027C7D03-3BB6-43EE-B013-287CE1B0D3C2}" type="slidenum">
              <a:rPr lang="ru-RU" smtClean="0"/>
              <a:pPr/>
              <a:t>1</a:t>
            </a:fld>
            <a:endParaRPr lang="ru-RU"/>
          </a:p>
        </p:txBody>
      </p:sp>
      <p:sp>
        <p:nvSpPr>
          <p:cNvPr id="6" name="TextBox 5"/>
          <p:cNvSpPr txBox="1"/>
          <p:nvPr/>
        </p:nvSpPr>
        <p:spPr>
          <a:xfrm>
            <a:off x="5177790" y="3531870"/>
            <a:ext cx="3966210" cy="1754326"/>
          </a:xfrm>
          <a:prstGeom prst="rect">
            <a:avLst/>
          </a:prstGeom>
          <a:noFill/>
        </p:spPr>
        <p:txBody>
          <a:bodyPr wrap="square" rtlCol="0">
            <a:spAutoFit/>
          </a:bodyPr>
          <a:lstStyle/>
          <a:p>
            <a:r>
              <a:rPr lang="ru-RU" dirty="0" smtClean="0">
                <a:solidFill>
                  <a:srgbClr val="002060"/>
                </a:solidFill>
                <a:latin typeface="Comic Sans MS" pitchFamily="66" charset="0"/>
              </a:rPr>
              <a:t>Выполнили :</a:t>
            </a:r>
          </a:p>
          <a:p>
            <a:r>
              <a:rPr lang="ru-RU" dirty="0" smtClean="0">
                <a:solidFill>
                  <a:srgbClr val="002060"/>
                </a:solidFill>
                <a:latin typeface="Comic Sans MS" pitchFamily="66" charset="0"/>
              </a:rPr>
              <a:t>обучающиеся 8 класса филиала МБОУ «</a:t>
            </a:r>
            <a:r>
              <a:rPr lang="ru-RU" dirty="0" err="1" smtClean="0">
                <a:solidFill>
                  <a:srgbClr val="002060"/>
                </a:solidFill>
                <a:latin typeface="Comic Sans MS" pitchFamily="66" charset="0"/>
              </a:rPr>
              <a:t>Ржаксинская</a:t>
            </a:r>
            <a:r>
              <a:rPr lang="ru-RU" dirty="0" smtClean="0">
                <a:solidFill>
                  <a:srgbClr val="002060"/>
                </a:solidFill>
                <a:latin typeface="Comic Sans MS" pitchFamily="66" charset="0"/>
              </a:rPr>
              <a:t> СОШ №1 им. Н.М.Фролова» в с. </a:t>
            </a:r>
            <a:r>
              <a:rPr lang="ru-RU" dirty="0" err="1" smtClean="0">
                <a:solidFill>
                  <a:srgbClr val="002060"/>
                </a:solidFill>
                <a:latin typeface="Comic Sans MS" pitchFamily="66" charset="0"/>
              </a:rPr>
              <a:t>Лукино</a:t>
            </a:r>
            <a:r>
              <a:rPr lang="ru-RU" dirty="0" smtClean="0">
                <a:solidFill>
                  <a:srgbClr val="002060"/>
                </a:solidFill>
                <a:latin typeface="Comic Sans MS" pitchFamily="66" charset="0"/>
              </a:rPr>
              <a:t> </a:t>
            </a:r>
            <a:r>
              <a:rPr lang="ru-RU" dirty="0" err="1" smtClean="0">
                <a:solidFill>
                  <a:srgbClr val="002060"/>
                </a:solidFill>
                <a:latin typeface="Comic Sans MS" pitchFamily="66" charset="0"/>
              </a:rPr>
              <a:t>Ржаксинского</a:t>
            </a:r>
            <a:r>
              <a:rPr lang="ru-RU" dirty="0" smtClean="0">
                <a:solidFill>
                  <a:srgbClr val="002060"/>
                </a:solidFill>
                <a:latin typeface="Comic Sans MS" pitchFamily="66" charset="0"/>
              </a:rPr>
              <a:t> района Тамбовской </a:t>
            </a:r>
            <a:r>
              <a:rPr lang="ru-RU" dirty="0" err="1" smtClean="0">
                <a:solidFill>
                  <a:srgbClr val="002060"/>
                </a:solidFill>
                <a:latin typeface="Comic Sans MS" pitchFamily="66" charset="0"/>
              </a:rPr>
              <a:t>обла</a:t>
            </a:r>
            <a:r>
              <a:rPr lang="en-US" dirty="0" smtClean="0">
                <a:solidFill>
                  <a:srgbClr val="002060"/>
                </a:solidFill>
                <a:latin typeface="Comic Sans MS" pitchFamily="66" charset="0"/>
              </a:rPr>
              <a:t>c</a:t>
            </a:r>
            <a:r>
              <a:rPr lang="ru-RU" dirty="0" err="1" smtClean="0">
                <a:solidFill>
                  <a:srgbClr val="002060"/>
                </a:solidFill>
                <a:latin typeface="Comic Sans MS" pitchFamily="66" charset="0"/>
              </a:rPr>
              <a:t>ти</a:t>
            </a:r>
            <a:endParaRPr lang="ru-RU" dirty="0">
              <a:solidFill>
                <a:srgbClr val="002060"/>
              </a:solidFill>
              <a:latin typeface="Comic Sans MS" pitchFamily="66" charset="0"/>
            </a:endParaRPr>
          </a:p>
        </p:txBody>
      </p:sp>
      <p:sp>
        <p:nvSpPr>
          <p:cNvPr id="7" name="TextBox 6"/>
          <p:cNvSpPr txBox="1"/>
          <p:nvPr/>
        </p:nvSpPr>
        <p:spPr>
          <a:xfrm>
            <a:off x="3371850" y="5680710"/>
            <a:ext cx="5532120" cy="923330"/>
          </a:xfrm>
          <a:prstGeom prst="rect">
            <a:avLst/>
          </a:prstGeom>
          <a:noFill/>
        </p:spPr>
        <p:txBody>
          <a:bodyPr wrap="square" rtlCol="0">
            <a:spAutoFit/>
          </a:bodyPr>
          <a:lstStyle/>
          <a:p>
            <a:r>
              <a:rPr lang="ru-RU" dirty="0" smtClean="0">
                <a:solidFill>
                  <a:srgbClr val="FFFF00"/>
                </a:solidFill>
                <a:latin typeface="Comic Sans MS" pitchFamily="66" charset="0"/>
              </a:rPr>
              <a:t>Руководитель: </a:t>
            </a:r>
            <a:r>
              <a:rPr lang="ru-RU" dirty="0" smtClean="0">
                <a:solidFill>
                  <a:srgbClr val="FFFF00"/>
                </a:solidFill>
                <a:latin typeface="Comic Sans MS" pitchFamily="66" charset="0"/>
              </a:rPr>
              <a:t>педагог дополнительного образования, руководитель кружка «Земля – наш общий дом» </a:t>
            </a:r>
            <a:r>
              <a:rPr lang="ru-RU" dirty="0" smtClean="0">
                <a:solidFill>
                  <a:srgbClr val="FFFF00"/>
                </a:solidFill>
                <a:latin typeface="Comic Sans MS" pitchFamily="66" charset="0"/>
              </a:rPr>
              <a:t>Леонова Юлия Викторовна</a:t>
            </a:r>
          </a:p>
        </p:txBody>
      </p:sp>
    </p:spTree>
    <p:extLst>
      <p:ext uri="{BB962C8B-B14F-4D97-AF65-F5344CB8AC3E}">
        <p14:creationId xmlns:p14="http://schemas.microsoft.com/office/powerpoint/2010/main" val="266877942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0000" r="-10000"/>
          </a:stretch>
        </a:blipFill>
        <a:effectLst/>
      </p:bgPr>
    </p:bg>
    <p:spTree>
      <p:nvGrpSpPr>
        <p:cNvPr id="1" name=""/>
        <p:cNvGrpSpPr/>
        <p:nvPr/>
      </p:nvGrpSpPr>
      <p:grpSpPr>
        <a:xfrm>
          <a:off x="0" y="0"/>
          <a:ext cx="0" cy="0"/>
          <a:chOff x="0" y="0"/>
          <a:chExt cx="0" cy="0"/>
        </a:xfrm>
      </p:grpSpPr>
      <p:sp>
        <p:nvSpPr>
          <p:cNvPr id="2" name="Номер слайда 1"/>
          <p:cNvSpPr>
            <a:spLocks noGrp="1"/>
          </p:cNvSpPr>
          <p:nvPr>
            <p:ph type="sldNum" sz="quarter" idx="12"/>
          </p:nvPr>
        </p:nvSpPr>
        <p:spPr/>
        <p:txBody>
          <a:bodyPr/>
          <a:lstStyle/>
          <a:p>
            <a:fld id="{027C7D03-3BB6-43EE-B013-287CE1B0D3C2}" type="slidenum">
              <a:rPr lang="ru-RU" smtClean="0"/>
              <a:pPr/>
              <a:t>2</a:t>
            </a:fld>
            <a:endParaRPr lang="ru-RU"/>
          </a:p>
        </p:txBody>
      </p:sp>
      <p:sp>
        <p:nvSpPr>
          <p:cNvPr id="3" name="Прямоугольник 2"/>
          <p:cNvSpPr/>
          <p:nvPr/>
        </p:nvSpPr>
        <p:spPr>
          <a:xfrm>
            <a:off x="171450" y="171450"/>
            <a:ext cx="7132320" cy="3358227"/>
          </a:xfrm>
          <a:prstGeom prst="rect">
            <a:avLst/>
          </a:prstGeom>
        </p:spPr>
        <p:txBody>
          <a:bodyPr wrap="square">
            <a:spAutoFit/>
          </a:bodyPr>
          <a:lstStyle/>
          <a:p>
            <a:pPr algn="just">
              <a:lnSpc>
                <a:spcPct val="150000"/>
              </a:lnSpc>
            </a:pPr>
            <a:r>
              <a:rPr lang="ru-RU" sz="2400" b="1" dirty="0" smtClean="0">
                <a:solidFill>
                  <a:srgbClr val="002060"/>
                </a:solidFill>
                <a:latin typeface="Comic Sans MS" pitchFamily="66" charset="0"/>
              </a:rPr>
              <a:t>Тяжело птицам зимой. Трудно жить не только потому, что холодно, а потому, что нечем питаться. Голодная птица сильно страдает от холода. Человек может помочь им пережить стужу и тем самым сохранить их численность</a:t>
            </a:r>
            <a:r>
              <a:rPr lang="ru-RU" sz="2400" b="1" dirty="0" smtClean="0">
                <a:solidFill>
                  <a:srgbClr val="002060"/>
                </a:solidFill>
              </a:rPr>
              <a:t>.</a:t>
            </a:r>
            <a:endParaRPr lang="ru-RU" sz="2400" b="1" dirty="0">
              <a:solidFill>
                <a:srgbClr val="002060"/>
              </a:solidFill>
            </a:endParaRPr>
          </a:p>
        </p:txBody>
      </p:sp>
      <p:sp>
        <p:nvSpPr>
          <p:cNvPr id="4" name="TextBox 3"/>
          <p:cNvSpPr txBox="1"/>
          <p:nvPr/>
        </p:nvSpPr>
        <p:spPr>
          <a:xfrm flipV="1">
            <a:off x="-1417320" y="2308860"/>
            <a:ext cx="194310" cy="369332"/>
          </a:xfrm>
          <a:prstGeom prst="rect">
            <a:avLst/>
          </a:prstGeom>
          <a:noFill/>
        </p:spPr>
        <p:txBody>
          <a:bodyPr wrap="square" rtlCol="0">
            <a:spAutoFit/>
          </a:bodyPr>
          <a:lstStyle/>
          <a:p>
            <a:endParaRPr lang="ru-RU" dirty="0"/>
          </a:p>
        </p:txBody>
      </p:sp>
      <p:sp>
        <p:nvSpPr>
          <p:cNvPr id="5" name="Прямоугольник 4"/>
          <p:cNvSpPr/>
          <p:nvPr/>
        </p:nvSpPr>
        <p:spPr>
          <a:xfrm>
            <a:off x="2663190" y="3383280"/>
            <a:ext cx="4937760" cy="2954655"/>
          </a:xfrm>
          <a:prstGeom prst="rect">
            <a:avLst/>
          </a:prstGeom>
        </p:spPr>
        <p:txBody>
          <a:bodyPr wrap="square">
            <a:spAutoFit/>
          </a:bodyPr>
          <a:lstStyle/>
          <a:p>
            <a:pPr algn="just"/>
            <a:r>
              <a:rPr lang="ru-RU" sz="2400" b="1" dirty="0" smtClean="0">
                <a:solidFill>
                  <a:srgbClr val="002060"/>
                </a:solidFill>
                <a:latin typeface="Comic Sans MS" pitchFamily="66" charset="0"/>
              </a:rPr>
              <a:t>На дворе белым-бело,</a:t>
            </a:r>
          </a:p>
          <a:p>
            <a:r>
              <a:rPr lang="ru-RU" sz="2400" b="1" dirty="0" smtClean="0">
                <a:solidFill>
                  <a:srgbClr val="002060"/>
                </a:solidFill>
                <a:latin typeface="Comic Sans MS" pitchFamily="66" charset="0"/>
              </a:rPr>
              <a:t> </a:t>
            </a:r>
          </a:p>
          <a:p>
            <a:r>
              <a:rPr lang="ru-RU" sz="2400" b="1" dirty="0" smtClean="0">
                <a:solidFill>
                  <a:srgbClr val="002060"/>
                </a:solidFill>
                <a:latin typeface="Comic Sans MS" pitchFamily="66" charset="0"/>
              </a:rPr>
              <a:t>Землю снегом замело.</a:t>
            </a:r>
          </a:p>
          <a:p>
            <a:r>
              <a:rPr lang="ru-RU" sz="2400" b="1" dirty="0" smtClean="0">
                <a:solidFill>
                  <a:srgbClr val="002060"/>
                </a:solidFill>
                <a:latin typeface="Comic Sans MS" pitchFamily="66" charset="0"/>
              </a:rPr>
              <a:t> </a:t>
            </a:r>
          </a:p>
          <a:p>
            <a:r>
              <a:rPr lang="ru-RU" sz="2400" b="1" dirty="0" smtClean="0">
                <a:solidFill>
                  <a:srgbClr val="002060"/>
                </a:solidFill>
                <a:latin typeface="Comic Sans MS" pitchFamily="66" charset="0"/>
              </a:rPr>
              <a:t>Трудно птицам зимовать,</a:t>
            </a:r>
          </a:p>
          <a:p>
            <a:r>
              <a:rPr lang="ru-RU" sz="2400" b="1" dirty="0" smtClean="0">
                <a:solidFill>
                  <a:srgbClr val="002060"/>
                </a:solidFill>
                <a:latin typeface="Comic Sans MS" pitchFamily="66" charset="0"/>
              </a:rPr>
              <a:t> </a:t>
            </a:r>
          </a:p>
          <a:p>
            <a:r>
              <a:rPr lang="ru-RU" sz="2400" b="1" dirty="0" smtClean="0">
                <a:solidFill>
                  <a:srgbClr val="002060"/>
                </a:solidFill>
                <a:latin typeface="Comic Sans MS" pitchFamily="66" charset="0"/>
              </a:rPr>
              <a:t>Трудно пищу добыват</a:t>
            </a:r>
            <a:r>
              <a:rPr lang="ru-RU" sz="2000" b="1" dirty="0" smtClean="0">
                <a:solidFill>
                  <a:srgbClr val="002060"/>
                </a:solidFill>
                <a:latin typeface="Comic Sans MS" pitchFamily="66" charset="0"/>
              </a:rPr>
              <a:t>ь.</a:t>
            </a:r>
          </a:p>
          <a:p>
            <a:pPr algn="just"/>
            <a:endParaRPr lang="ru-RU" b="1" dirty="0"/>
          </a:p>
        </p:txBody>
      </p:sp>
      <p:pic>
        <p:nvPicPr>
          <p:cNvPr id="1026" name="Picture 2" descr="C:\Documents and Settings\Admin\Рабочий стол\природа птицы\i (10).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9866" y="3383280"/>
            <a:ext cx="2754000" cy="3672000"/>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0" name="Рисунок 9" descr="G:\СИНИЦА\B_113.jpg"/>
          <p:cNvPicPr/>
          <p:nvPr/>
        </p:nvPicPr>
        <p:blipFill>
          <a:blip r:embed="rId4" cstate="print"/>
          <a:srcRect/>
          <a:stretch>
            <a:fillRect/>
          </a:stretch>
        </p:blipFill>
        <p:spPr bwMode="auto">
          <a:xfrm rot="622889">
            <a:off x="6052951" y="2962677"/>
            <a:ext cx="3096000" cy="2412000"/>
          </a:xfrm>
          <a:prstGeom prst="ellipse">
            <a:avLst/>
          </a:prstGeom>
          <a:ln>
            <a:noFill/>
          </a:ln>
          <a:effectLst>
            <a:softEdge rad="112500"/>
          </a:effectLst>
        </p:spPr>
      </p:pic>
    </p:spTree>
    <p:extLst>
      <p:ext uri="{BB962C8B-B14F-4D97-AF65-F5344CB8AC3E}">
        <p14:creationId xmlns:p14="http://schemas.microsoft.com/office/powerpoint/2010/main" val="42165978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2000"/>
                                        <p:tgtEl>
                                          <p:spTgt spid="10"/>
                                        </p:tgtEl>
                                      </p:cBhvr>
                                    </p:animEffect>
                                    <p:anim calcmode="lin" valueType="num">
                                      <p:cBhvr>
                                        <p:cTn id="8" dur="2000" fill="hold"/>
                                        <p:tgtEl>
                                          <p:spTgt spid="10"/>
                                        </p:tgtEl>
                                        <p:attrNameLst>
                                          <p:attrName>ppt_w</p:attrName>
                                        </p:attrNameLst>
                                      </p:cBhvr>
                                      <p:tavLst>
                                        <p:tav tm="0" fmla="#ppt_w*sin(2.5*pi*$)">
                                          <p:val>
                                            <p:fltVal val="0"/>
                                          </p:val>
                                        </p:tav>
                                        <p:tav tm="100000">
                                          <p:val>
                                            <p:fltVal val="1"/>
                                          </p:val>
                                        </p:tav>
                                      </p:tavLst>
                                    </p:anim>
                                    <p:anim calcmode="lin" valueType="num">
                                      <p:cBhvr>
                                        <p:cTn id="9" dur="2000" fill="hold"/>
                                        <p:tgtEl>
                                          <p:spTgt spid="1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0000" r="-10000"/>
          </a:stretch>
        </a:blipFill>
        <a:effectLst/>
      </p:bgPr>
    </p:bg>
    <p:spTree>
      <p:nvGrpSpPr>
        <p:cNvPr id="1" name=""/>
        <p:cNvGrpSpPr/>
        <p:nvPr/>
      </p:nvGrpSpPr>
      <p:grpSpPr>
        <a:xfrm>
          <a:off x="0" y="0"/>
          <a:ext cx="0" cy="0"/>
          <a:chOff x="0" y="0"/>
          <a:chExt cx="0" cy="0"/>
        </a:xfrm>
      </p:grpSpPr>
      <p:sp>
        <p:nvSpPr>
          <p:cNvPr id="2" name="Номер слайда 1"/>
          <p:cNvSpPr>
            <a:spLocks noGrp="1"/>
          </p:cNvSpPr>
          <p:nvPr>
            <p:ph type="sldNum" sz="quarter" idx="12"/>
          </p:nvPr>
        </p:nvSpPr>
        <p:spPr/>
        <p:txBody>
          <a:bodyPr/>
          <a:lstStyle/>
          <a:p>
            <a:fld id="{027C7D03-3BB6-43EE-B013-287CE1B0D3C2}" type="slidenum">
              <a:rPr lang="ru-RU" smtClean="0"/>
              <a:pPr/>
              <a:t>3</a:t>
            </a:fld>
            <a:endParaRPr lang="ru-RU"/>
          </a:p>
        </p:txBody>
      </p:sp>
      <p:sp>
        <p:nvSpPr>
          <p:cNvPr id="3" name="Прямоугольник 2"/>
          <p:cNvSpPr/>
          <p:nvPr/>
        </p:nvSpPr>
        <p:spPr>
          <a:xfrm>
            <a:off x="240030" y="274321"/>
            <a:ext cx="8549640" cy="6294031"/>
          </a:xfrm>
          <a:prstGeom prst="rect">
            <a:avLst/>
          </a:prstGeom>
        </p:spPr>
        <p:txBody>
          <a:bodyPr wrap="square">
            <a:spAutoFit/>
          </a:bodyPr>
          <a:lstStyle/>
          <a:p>
            <a:pPr indent="442913"/>
            <a:r>
              <a:rPr lang="ru-RU" sz="2800" b="1" i="1" dirty="0" smtClean="0">
                <a:solidFill>
                  <a:srgbClr val="0000FF"/>
                </a:solidFill>
                <a:latin typeface="Comic Sans MS" pitchFamily="66" charset="0"/>
              </a:rPr>
              <a:t> </a:t>
            </a:r>
            <a:r>
              <a:rPr lang="ru-RU" sz="2400" b="1" i="1" dirty="0" smtClean="0">
                <a:solidFill>
                  <a:srgbClr val="0000FF"/>
                </a:solidFill>
                <a:latin typeface="Comic Sans MS" pitchFamily="66" charset="0"/>
              </a:rPr>
              <a:t>Цель нашей работы </a:t>
            </a:r>
            <a:r>
              <a:rPr lang="ru-RU" sz="2800" b="1" i="1" dirty="0" smtClean="0">
                <a:solidFill>
                  <a:srgbClr val="0000FF"/>
                </a:solidFill>
                <a:latin typeface="Comic Sans MS" pitchFamily="66" charset="0"/>
              </a:rPr>
              <a:t>:  </a:t>
            </a:r>
          </a:p>
          <a:p>
            <a:pPr indent="442913">
              <a:lnSpc>
                <a:spcPct val="150000"/>
              </a:lnSpc>
            </a:pPr>
            <a:r>
              <a:rPr lang="ru-RU" sz="2000" b="1" dirty="0" smtClean="0">
                <a:latin typeface="Comic Sans MS" pitchFamily="66" charset="0"/>
              </a:rPr>
              <a:t>Изучение  зимующих  птиц  нашей  местности  и  способов  оказания  им  помощи  в  трудное  зимнее время.</a:t>
            </a:r>
          </a:p>
          <a:p>
            <a:pPr indent="442913"/>
            <a:endParaRPr lang="ru-RU" dirty="0" smtClean="0"/>
          </a:p>
          <a:p>
            <a:pPr indent="442913" eaLnBrk="0" hangingPunct="0"/>
            <a:r>
              <a:rPr lang="ru-RU" sz="2400" b="1" i="1" dirty="0" smtClean="0">
                <a:solidFill>
                  <a:srgbClr val="0000FF"/>
                </a:solidFill>
                <a:latin typeface="Comic Sans MS" pitchFamily="66" charset="0"/>
              </a:rPr>
              <a:t>Задачи:</a:t>
            </a:r>
          </a:p>
          <a:p>
            <a:pPr indent="442913" algn="just">
              <a:lnSpc>
                <a:spcPct val="150000"/>
              </a:lnSpc>
              <a:buFont typeface="Wingdings" pitchFamily="2" charset="2"/>
              <a:buChar char="Ø"/>
            </a:pPr>
            <a:r>
              <a:rPr lang="ru-RU" dirty="0" smtClean="0">
                <a:latin typeface="Comic Sans MS" pitchFamily="66" charset="0"/>
              </a:rPr>
              <a:t> </a:t>
            </a:r>
            <a:r>
              <a:rPr lang="ru-RU" b="1" dirty="0" smtClean="0">
                <a:latin typeface="Comic Sans MS" pitchFamily="66" charset="0"/>
              </a:rPr>
              <a:t>Узнать как можно больше сведений о зимующих птицах:  у взрослых, друзей, из энциклопедий, справочников, художественной литературы, из копилки народной мудрости (пословицы, поговорки, приметы, загадки, сказки). </a:t>
            </a:r>
          </a:p>
          <a:p>
            <a:pPr indent="442913" algn="just">
              <a:lnSpc>
                <a:spcPct val="150000"/>
              </a:lnSpc>
              <a:buFont typeface="Wingdings" pitchFamily="2" charset="2"/>
              <a:buChar char="Ø"/>
            </a:pPr>
            <a:r>
              <a:rPr lang="ru-RU" b="1" dirty="0" smtClean="0">
                <a:latin typeface="Comic Sans MS" pitchFamily="66" charset="0"/>
              </a:rPr>
              <a:t> Сделать кормушки и установить их. </a:t>
            </a:r>
          </a:p>
          <a:p>
            <a:pPr indent="442913" algn="just">
              <a:lnSpc>
                <a:spcPct val="150000"/>
              </a:lnSpc>
              <a:buFont typeface="Wingdings" pitchFamily="2" charset="2"/>
              <a:buChar char="Ø"/>
            </a:pPr>
            <a:r>
              <a:rPr lang="ru-RU" b="1" dirty="0" smtClean="0">
                <a:latin typeface="Comic Sans MS" pitchFamily="66" charset="0"/>
              </a:rPr>
              <a:t> Изучить  повадки  птиц,  подобрать  корм   зимующим птицам. </a:t>
            </a:r>
          </a:p>
          <a:p>
            <a:pPr indent="442913" algn="just">
              <a:lnSpc>
                <a:spcPct val="150000"/>
              </a:lnSpc>
              <a:buFont typeface="Wingdings" pitchFamily="2" charset="2"/>
              <a:buChar char="Ø"/>
            </a:pPr>
            <a:r>
              <a:rPr lang="ru-RU" b="1" dirty="0" smtClean="0">
                <a:latin typeface="Comic Sans MS" pitchFamily="66" charset="0"/>
              </a:rPr>
              <a:t> Познакомиться и применить необходимые меры технической безопасности при проведении  кормления птиц.</a:t>
            </a:r>
          </a:p>
          <a:p>
            <a:pPr indent="442913" algn="just">
              <a:lnSpc>
                <a:spcPct val="150000"/>
              </a:lnSpc>
              <a:buFont typeface="Wingdings" pitchFamily="2" charset="2"/>
              <a:buChar char="Ø"/>
            </a:pPr>
            <a:r>
              <a:rPr lang="ru-RU" b="1" dirty="0" smtClean="0">
                <a:latin typeface="Comic Sans MS" pitchFamily="66" charset="0"/>
              </a:rPr>
              <a:t> Провести анализ полученных результатов.</a:t>
            </a:r>
          </a:p>
          <a:p>
            <a:pPr indent="442913" algn="just">
              <a:lnSpc>
                <a:spcPct val="150000"/>
              </a:lnSpc>
              <a:buFont typeface="Wingdings" pitchFamily="2" charset="2"/>
              <a:buChar char="Ø"/>
            </a:pPr>
            <a:r>
              <a:rPr lang="ru-RU" sz="2000" b="1" dirty="0" smtClean="0">
                <a:latin typeface="Comic Sans MS" pitchFamily="66" charset="0"/>
              </a:rPr>
              <a:t> Оформить отчет о проделанной работе.</a:t>
            </a:r>
            <a:endParaRPr lang="ru-RU" sz="2000" b="1" dirty="0">
              <a:latin typeface="Comic Sans MS" pitchFamily="66" charset="0"/>
            </a:endParaRPr>
          </a:p>
        </p:txBody>
      </p:sp>
      <p:pic>
        <p:nvPicPr>
          <p:cNvPr id="4" name="i-main-pic" descr="Картинка 190 из 6083">
            <a:hlinkClick r:id="rId3"/>
          </p:cNvPr>
          <p:cNvPicPr>
            <a:picLocks noChangeAspect="1" noChangeArrowheads="1"/>
          </p:cNvPicPr>
          <p:nvPr/>
        </p:nvPicPr>
        <p:blipFill>
          <a:blip r:embed="rId4" cstate="print"/>
          <a:srcRect/>
          <a:stretch>
            <a:fillRect/>
          </a:stretch>
        </p:blipFill>
        <p:spPr bwMode="auto">
          <a:xfrm flipH="1">
            <a:off x="6092592" y="5000514"/>
            <a:ext cx="2857500" cy="1428750"/>
          </a:xfrm>
          <a:prstGeom prst="rect">
            <a:avLst/>
          </a:prstGeom>
          <a:noFill/>
          <a:ln w="9525">
            <a:noFill/>
            <a:miter lim="800000"/>
            <a:headEnd/>
            <a:tailEnd/>
          </a:ln>
        </p:spPr>
      </p:pic>
    </p:spTree>
    <p:extLst>
      <p:ext uri="{BB962C8B-B14F-4D97-AF65-F5344CB8AC3E}">
        <p14:creationId xmlns:p14="http://schemas.microsoft.com/office/powerpoint/2010/main" val="421659782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0000" r="-10000"/>
          </a:stretch>
        </a:blipFill>
        <a:effectLst/>
      </p:bgPr>
    </p:bg>
    <p:spTree>
      <p:nvGrpSpPr>
        <p:cNvPr id="1" name=""/>
        <p:cNvGrpSpPr/>
        <p:nvPr/>
      </p:nvGrpSpPr>
      <p:grpSpPr>
        <a:xfrm>
          <a:off x="0" y="0"/>
          <a:ext cx="0" cy="0"/>
          <a:chOff x="0" y="0"/>
          <a:chExt cx="0" cy="0"/>
        </a:xfrm>
      </p:grpSpPr>
      <p:sp>
        <p:nvSpPr>
          <p:cNvPr id="2" name="Номер слайда 1"/>
          <p:cNvSpPr>
            <a:spLocks noGrp="1"/>
          </p:cNvSpPr>
          <p:nvPr>
            <p:ph type="sldNum" sz="quarter" idx="12"/>
          </p:nvPr>
        </p:nvSpPr>
        <p:spPr/>
        <p:txBody>
          <a:bodyPr/>
          <a:lstStyle/>
          <a:p>
            <a:fld id="{027C7D03-3BB6-43EE-B013-287CE1B0D3C2}" type="slidenum">
              <a:rPr lang="ru-RU" smtClean="0"/>
              <a:pPr/>
              <a:t>4</a:t>
            </a:fld>
            <a:endParaRPr lang="ru-RU"/>
          </a:p>
        </p:txBody>
      </p:sp>
      <p:sp>
        <p:nvSpPr>
          <p:cNvPr id="3" name="Прямоугольник 2"/>
          <p:cNvSpPr/>
          <p:nvPr/>
        </p:nvSpPr>
        <p:spPr>
          <a:xfrm>
            <a:off x="240030" y="274321"/>
            <a:ext cx="8549640" cy="523220"/>
          </a:xfrm>
          <a:prstGeom prst="rect">
            <a:avLst/>
          </a:prstGeom>
        </p:spPr>
        <p:txBody>
          <a:bodyPr wrap="square">
            <a:spAutoFit/>
          </a:bodyPr>
          <a:lstStyle/>
          <a:p>
            <a:pPr indent="442913"/>
            <a:r>
              <a:rPr lang="ru-RU" sz="2800" b="1" i="1" dirty="0" smtClean="0">
                <a:solidFill>
                  <a:srgbClr val="0000FF"/>
                </a:solidFill>
                <a:latin typeface="Comic Sans MS" pitchFamily="66" charset="0"/>
              </a:rPr>
              <a:t> </a:t>
            </a:r>
            <a:endParaRPr lang="ru-RU" sz="2000" b="1" dirty="0">
              <a:latin typeface="Comic Sans MS" pitchFamily="66" charset="0"/>
            </a:endParaRPr>
          </a:p>
        </p:txBody>
      </p:sp>
      <p:sp>
        <p:nvSpPr>
          <p:cNvPr id="5" name="Прямоугольник 4"/>
          <p:cNvSpPr/>
          <p:nvPr/>
        </p:nvSpPr>
        <p:spPr>
          <a:xfrm>
            <a:off x="328247" y="359508"/>
            <a:ext cx="7283938" cy="5576911"/>
          </a:xfrm>
          <a:prstGeom prst="rect">
            <a:avLst/>
          </a:prstGeom>
        </p:spPr>
        <p:txBody>
          <a:bodyPr wrap="square">
            <a:spAutoFit/>
          </a:bodyPr>
          <a:lstStyle/>
          <a:p>
            <a:pPr>
              <a:lnSpc>
                <a:spcPct val="90000"/>
              </a:lnSpc>
            </a:pPr>
            <a:r>
              <a:rPr lang="ru-RU" altLang="ru-RU" b="1" dirty="0" smtClean="0">
                <a:solidFill>
                  <a:srgbClr val="002060"/>
                </a:solidFill>
                <a:latin typeface="Comic Sans MS" pitchFamily="66" charset="0"/>
              </a:rPr>
              <a:t>    Мы объявили в школе акцию </a:t>
            </a:r>
            <a:r>
              <a:rPr lang="ru-RU" altLang="ru-RU" b="1" dirty="0" smtClean="0">
                <a:solidFill>
                  <a:srgbClr val="C00000"/>
                </a:solidFill>
                <a:latin typeface="Comic Sans MS" pitchFamily="66" charset="0"/>
              </a:rPr>
              <a:t>«Покормите птиц зимой!» </a:t>
            </a:r>
            <a:r>
              <a:rPr lang="ru-RU" altLang="ru-RU" b="1" dirty="0" smtClean="0">
                <a:solidFill>
                  <a:srgbClr val="002060"/>
                </a:solidFill>
                <a:latin typeface="Comic Sans MS" pitchFamily="66" charset="0"/>
              </a:rPr>
              <a:t>Ученики вместе с родителями изготовили кормушки из различных материалов. Многие дети принесли картонные коробки-кормушки, приготовили фанерные кормушки и из пластиковых бутылок. Это очень хорошо, что они их не выбросили, а проявили заботу о птицах.                   В декабре мы со старшеклассниками вышли на территорию школы на территорию школы, для того чтобы развешать кормушки и наполнить их кормом. </a:t>
            </a:r>
          </a:p>
          <a:p>
            <a:pPr>
              <a:lnSpc>
                <a:spcPct val="90000"/>
              </a:lnSpc>
            </a:pPr>
            <a:r>
              <a:rPr lang="ru-RU" altLang="ru-RU" b="1" dirty="0" smtClean="0">
                <a:solidFill>
                  <a:srgbClr val="002060"/>
                </a:solidFill>
                <a:latin typeface="Comic Sans MS" pitchFamily="66" charset="0"/>
              </a:rPr>
              <a:t>         Мы старались развешивать в доступных местах, чтобы была возможность постоянно пополнять их кормом. Прибивать кормушки на гвозди к деревьям нельзя, чтобы не повредить деревья. Кормушки должны быть в чистоте, чтобы не стать источником болезни. Птицы возле кормушек появляются с самого рассвета, поэтому корма надо засыпать с вечера. Во время морозов и метелей это нужно делать каждый день. У разных птиц есть свои предпочтения в еде. Синицы любят несоленое сало, сыр и мясо (вареное и сырое). Для таких угощений даже кормушка не нужна, их просто подвешивают на ветку при помощи проволочки. Ветер будет раскачивать кусочек, но это не смущает синичек…</a:t>
            </a:r>
          </a:p>
        </p:txBody>
      </p:sp>
      <p:pic>
        <p:nvPicPr>
          <p:cNvPr id="1026" name="Picture 2" descr="C:\Documents and Settings\Admin\Рабочий стол\Новая папка\i (3).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49795" y="724272"/>
            <a:ext cx="2295000" cy="3060000"/>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1659782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l="-10000" r="-10000"/>
          </a:stretch>
        </a:blipFill>
        <a:effectLst/>
      </p:bgPr>
    </p:bg>
    <p:spTree>
      <p:nvGrpSpPr>
        <p:cNvPr id="1" name=""/>
        <p:cNvGrpSpPr/>
        <p:nvPr/>
      </p:nvGrpSpPr>
      <p:grpSpPr>
        <a:xfrm>
          <a:off x="0" y="0"/>
          <a:ext cx="0" cy="0"/>
          <a:chOff x="0" y="0"/>
          <a:chExt cx="0" cy="0"/>
        </a:xfrm>
      </p:grpSpPr>
      <p:sp>
        <p:nvSpPr>
          <p:cNvPr id="2" name="Номер слайда 1"/>
          <p:cNvSpPr>
            <a:spLocks noGrp="1"/>
          </p:cNvSpPr>
          <p:nvPr>
            <p:ph type="sldNum" sz="quarter" idx="12"/>
          </p:nvPr>
        </p:nvSpPr>
        <p:spPr/>
        <p:txBody>
          <a:bodyPr/>
          <a:lstStyle/>
          <a:p>
            <a:fld id="{027C7D03-3BB6-43EE-B013-287CE1B0D3C2}" type="slidenum">
              <a:rPr lang="ru-RU" smtClean="0"/>
              <a:pPr/>
              <a:t>5</a:t>
            </a:fld>
            <a:endParaRPr lang="ru-RU"/>
          </a:p>
        </p:txBody>
      </p:sp>
      <p:sp>
        <p:nvSpPr>
          <p:cNvPr id="7" name="TextBox 6"/>
          <p:cNvSpPr txBox="1"/>
          <p:nvPr/>
        </p:nvSpPr>
        <p:spPr>
          <a:xfrm>
            <a:off x="3360420" y="411480"/>
            <a:ext cx="184731" cy="369332"/>
          </a:xfrm>
          <a:prstGeom prst="rect">
            <a:avLst/>
          </a:prstGeom>
          <a:noFill/>
        </p:spPr>
        <p:txBody>
          <a:bodyPr wrap="none" rtlCol="0">
            <a:spAutoFit/>
          </a:bodyPr>
          <a:lstStyle/>
          <a:p>
            <a:endParaRPr lang="ru-RU" dirty="0"/>
          </a:p>
        </p:txBody>
      </p:sp>
      <p:sp>
        <p:nvSpPr>
          <p:cNvPr id="8" name="TextBox 7"/>
          <p:cNvSpPr txBox="1"/>
          <p:nvPr/>
        </p:nvSpPr>
        <p:spPr>
          <a:xfrm flipH="1">
            <a:off x="502920" y="0"/>
            <a:ext cx="8069580" cy="830997"/>
          </a:xfrm>
          <a:prstGeom prst="rect">
            <a:avLst/>
          </a:prstGeom>
          <a:noFill/>
        </p:spPr>
        <p:txBody>
          <a:bodyPr wrap="square" rtlCol="0">
            <a:spAutoFit/>
          </a:bodyPr>
          <a:lstStyle/>
          <a:p>
            <a:r>
              <a:rPr lang="ru-RU" sz="2400" dirty="0" smtClean="0">
                <a:latin typeface="Comic Sans MS" pitchFamily="66" charset="0"/>
              </a:rPr>
              <a:t>Мы кормушки смастерили, мы столовую открыли : «Воробей, снегирь – сосед, прилетайте на обед!»</a:t>
            </a:r>
            <a:endParaRPr lang="ru-RU" sz="2400" dirty="0">
              <a:latin typeface="Comic Sans MS" pitchFamily="66" charset="0"/>
            </a:endParaRPr>
          </a:p>
        </p:txBody>
      </p:sp>
      <p:pic>
        <p:nvPicPr>
          <p:cNvPr id="9" name="i-main-pic" descr="Картинка 190 из 6083">
            <a:hlinkClick r:id="rId4"/>
          </p:cNvPr>
          <p:cNvPicPr>
            <a:picLocks noChangeAspect="1" noChangeArrowheads="1"/>
          </p:cNvPicPr>
          <p:nvPr/>
        </p:nvPicPr>
        <p:blipFill>
          <a:blip r:embed="rId5" cstate="print"/>
          <a:srcRect/>
          <a:stretch>
            <a:fillRect/>
          </a:stretch>
        </p:blipFill>
        <p:spPr bwMode="auto">
          <a:xfrm>
            <a:off x="137160" y="5280660"/>
            <a:ext cx="3024187" cy="1428750"/>
          </a:xfrm>
          <a:prstGeom prst="rect">
            <a:avLst/>
          </a:prstGeom>
          <a:noFill/>
          <a:ln w="9525">
            <a:noFill/>
            <a:miter lim="800000"/>
            <a:headEnd/>
            <a:tailEnd/>
          </a:ln>
        </p:spPr>
      </p:pic>
      <p:pic>
        <p:nvPicPr>
          <p:cNvPr id="10" name="i-main-pic" descr="Картинка 190 из 6083">
            <a:hlinkClick r:id="rId4"/>
          </p:cNvPr>
          <p:cNvPicPr>
            <a:picLocks noChangeAspect="1" noChangeArrowheads="1"/>
          </p:cNvPicPr>
          <p:nvPr/>
        </p:nvPicPr>
        <p:blipFill>
          <a:blip r:embed="rId5" cstate="print"/>
          <a:srcRect/>
          <a:stretch>
            <a:fillRect/>
          </a:stretch>
        </p:blipFill>
        <p:spPr bwMode="auto">
          <a:xfrm flipH="1">
            <a:off x="6024563" y="5262880"/>
            <a:ext cx="2857500" cy="1428750"/>
          </a:xfrm>
          <a:prstGeom prst="rect">
            <a:avLst/>
          </a:prstGeom>
          <a:noFill/>
          <a:ln w="9525">
            <a:noFill/>
            <a:miter lim="800000"/>
            <a:headEnd/>
            <a:tailEnd/>
          </a:ln>
        </p:spPr>
      </p:pic>
      <p:pic>
        <p:nvPicPr>
          <p:cNvPr id="2050" name="Picture 2" descr="C:\Documents and Settings\Admin\Рабочий стол\кл.час СЕМЬЯ\i (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37160" y="737766"/>
            <a:ext cx="3564000" cy="3564000"/>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051" name="Picture 3" descr="C:\Documents and Settings\Admin\Рабочий стол\кл.час СЕМЬЯ\i.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380292" y="972183"/>
            <a:ext cx="4788000" cy="3371537"/>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052" name="Picture 4" descr="C:\Documents and Settings\Admin\Рабочий стол\Новая папка\i (3).jp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662260" y="3150000"/>
            <a:ext cx="2781000" cy="3708000"/>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1659782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0000" r="-10000"/>
          </a:stretch>
        </a:blipFill>
        <a:effectLst/>
      </p:bgPr>
    </p:bg>
    <p:spTree>
      <p:nvGrpSpPr>
        <p:cNvPr id="1" name=""/>
        <p:cNvGrpSpPr/>
        <p:nvPr/>
      </p:nvGrpSpPr>
      <p:grpSpPr>
        <a:xfrm>
          <a:off x="0" y="0"/>
          <a:ext cx="0" cy="0"/>
          <a:chOff x="0" y="0"/>
          <a:chExt cx="0" cy="0"/>
        </a:xfrm>
      </p:grpSpPr>
      <p:sp>
        <p:nvSpPr>
          <p:cNvPr id="2" name="Номер слайда 1"/>
          <p:cNvSpPr>
            <a:spLocks noGrp="1"/>
          </p:cNvSpPr>
          <p:nvPr>
            <p:ph type="sldNum" sz="quarter" idx="12"/>
          </p:nvPr>
        </p:nvSpPr>
        <p:spPr/>
        <p:txBody>
          <a:bodyPr/>
          <a:lstStyle/>
          <a:p>
            <a:fld id="{027C7D03-3BB6-43EE-B013-287CE1B0D3C2}" type="slidenum">
              <a:rPr lang="ru-RU" smtClean="0"/>
              <a:pPr/>
              <a:t>6</a:t>
            </a:fld>
            <a:endParaRPr lang="ru-RU"/>
          </a:p>
        </p:txBody>
      </p:sp>
      <p:sp>
        <p:nvSpPr>
          <p:cNvPr id="3" name="TextBox 2"/>
          <p:cNvSpPr txBox="1"/>
          <p:nvPr/>
        </p:nvSpPr>
        <p:spPr>
          <a:xfrm>
            <a:off x="2000738" y="156308"/>
            <a:ext cx="5650524" cy="523220"/>
          </a:xfrm>
          <a:prstGeom prst="rect">
            <a:avLst/>
          </a:prstGeom>
          <a:noFill/>
        </p:spPr>
        <p:txBody>
          <a:bodyPr wrap="square" rtlCol="0">
            <a:spAutoFit/>
          </a:bodyPr>
          <a:lstStyle/>
          <a:p>
            <a:r>
              <a:rPr lang="ru-RU" sz="2800" dirty="0" smtClean="0">
                <a:solidFill>
                  <a:srgbClr val="C00000"/>
                </a:solidFill>
                <a:latin typeface="Comic Sans MS" pitchFamily="66" charset="0"/>
              </a:rPr>
              <a:t>      А вот и наши кормушки!</a:t>
            </a:r>
            <a:endParaRPr lang="ru-RU" sz="2800" dirty="0">
              <a:solidFill>
                <a:srgbClr val="C00000"/>
              </a:solidFill>
              <a:latin typeface="Comic Sans MS" pitchFamily="66" charset="0"/>
            </a:endParaRPr>
          </a:p>
        </p:txBody>
      </p:sp>
      <p:pic>
        <p:nvPicPr>
          <p:cNvPr id="1026" name="Picture 2" descr="C:\Users\user\Desktop\P1010213.JPG"/>
          <p:cNvPicPr>
            <a:picLocks noChangeAspect="1" noChangeArrowheads="1"/>
          </p:cNvPicPr>
          <p:nvPr/>
        </p:nvPicPr>
        <p:blipFill>
          <a:blip r:embed="rId3" cstate="print"/>
          <a:srcRect/>
          <a:stretch>
            <a:fillRect/>
          </a:stretch>
        </p:blipFill>
        <p:spPr bwMode="auto">
          <a:xfrm>
            <a:off x="3397428" y="679528"/>
            <a:ext cx="2519490" cy="186067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027" name="Picture 3" descr="C:\Users\user\Desktop\P1010208.JPG"/>
          <p:cNvPicPr>
            <a:picLocks noChangeAspect="1" noChangeArrowheads="1"/>
          </p:cNvPicPr>
          <p:nvPr/>
        </p:nvPicPr>
        <p:blipFill>
          <a:blip r:embed="rId4" cstate="print"/>
          <a:srcRect/>
          <a:stretch>
            <a:fillRect/>
          </a:stretch>
        </p:blipFill>
        <p:spPr bwMode="auto">
          <a:xfrm>
            <a:off x="6328875" y="4519277"/>
            <a:ext cx="2644774" cy="212921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028" name="Picture 4" descr="C:\Users\user\Desktop\P1010212.JPG"/>
          <p:cNvPicPr>
            <a:picLocks noChangeAspect="1" noChangeArrowheads="1"/>
          </p:cNvPicPr>
          <p:nvPr/>
        </p:nvPicPr>
        <p:blipFill>
          <a:blip r:embed="rId5" cstate="print"/>
          <a:srcRect/>
          <a:stretch>
            <a:fillRect/>
          </a:stretch>
        </p:blipFill>
        <p:spPr bwMode="auto">
          <a:xfrm>
            <a:off x="262727" y="3981193"/>
            <a:ext cx="2776944" cy="265454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029" name="Picture 5" descr="C:\Users\user\Desktop\P1010209.JPG"/>
          <p:cNvPicPr>
            <a:picLocks noChangeAspect="1" noChangeArrowheads="1"/>
          </p:cNvPicPr>
          <p:nvPr/>
        </p:nvPicPr>
        <p:blipFill>
          <a:blip r:embed="rId6" cstate="print"/>
          <a:srcRect/>
          <a:stretch>
            <a:fillRect/>
          </a:stretch>
        </p:blipFill>
        <p:spPr bwMode="auto">
          <a:xfrm>
            <a:off x="404036" y="264671"/>
            <a:ext cx="2146327" cy="324000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3074" name="Picture 2" descr="D:\мероприятия\кормушки\20201204_131237.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523173" y="2695528"/>
            <a:ext cx="2268000" cy="403200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a:ext uri="{909E8E84-426E-40DD-AFC4-6F175D3DCCD1}">
              <a14:hiddenFill xmlns:a14="http://schemas.microsoft.com/office/drawing/2010/main">
                <a:solidFill>
                  <a:srgbClr val="FFFFFF"/>
                </a:solidFill>
              </a14:hiddenFill>
            </a:ext>
          </a:extLst>
        </p:spPr>
      </p:pic>
      <p:pic>
        <p:nvPicPr>
          <p:cNvPr id="3075" name="Picture 3" descr="D:\мероприятия\кормушки\20201204_131136.jp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911670" y="360206"/>
            <a:ext cx="2124000" cy="377600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165978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1028"/>
                                        </p:tgtEl>
                                        <p:attrNameLst>
                                          <p:attrName>style.visibility</p:attrName>
                                        </p:attrNameLst>
                                      </p:cBhvr>
                                      <p:to>
                                        <p:strVal val="visible"/>
                                      </p:to>
                                    </p:set>
                                    <p:anim calcmode="lin" valueType="num">
                                      <p:cBhvr>
                                        <p:cTn id="7" dur="1000" fill="hold"/>
                                        <p:tgtEl>
                                          <p:spTgt spid="1028"/>
                                        </p:tgtEl>
                                        <p:attrNameLst>
                                          <p:attrName>ppt_w</p:attrName>
                                        </p:attrNameLst>
                                      </p:cBhvr>
                                      <p:tavLst>
                                        <p:tav tm="0">
                                          <p:val>
                                            <p:fltVal val="0"/>
                                          </p:val>
                                        </p:tav>
                                        <p:tav tm="100000">
                                          <p:val>
                                            <p:strVal val="#ppt_w"/>
                                          </p:val>
                                        </p:tav>
                                      </p:tavLst>
                                    </p:anim>
                                    <p:anim calcmode="lin" valueType="num">
                                      <p:cBhvr>
                                        <p:cTn id="8" dur="1000" fill="hold"/>
                                        <p:tgtEl>
                                          <p:spTgt spid="1028"/>
                                        </p:tgtEl>
                                        <p:attrNameLst>
                                          <p:attrName>ppt_h</p:attrName>
                                        </p:attrNameLst>
                                      </p:cBhvr>
                                      <p:tavLst>
                                        <p:tav tm="0">
                                          <p:val>
                                            <p:fltVal val="0"/>
                                          </p:val>
                                        </p:tav>
                                        <p:tav tm="100000">
                                          <p:val>
                                            <p:strVal val="#ppt_h"/>
                                          </p:val>
                                        </p:tav>
                                      </p:tavLst>
                                    </p:anim>
                                    <p:anim calcmode="lin" valueType="num">
                                      <p:cBhvr>
                                        <p:cTn id="9" dur="1000" fill="hold"/>
                                        <p:tgtEl>
                                          <p:spTgt spid="1028"/>
                                        </p:tgtEl>
                                        <p:attrNameLst>
                                          <p:attrName>style.rotation</p:attrName>
                                        </p:attrNameLst>
                                      </p:cBhvr>
                                      <p:tavLst>
                                        <p:tav tm="0">
                                          <p:val>
                                            <p:fltVal val="90"/>
                                          </p:val>
                                        </p:tav>
                                        <p:tav tm="100000">
                                          <p:val>
                                            <p:fltVal val="0"/>
                                          </p:val>
                                        </p:tav>
                                      </p:tavLst>
                                    </p:anim>
                                    <p:animEffect transition="in" filter="fade">
                                      <p:cBhvr>
                                        <p:cTn id="10" dur="1000"/>
                                        <p:tgtEl>
                                          <p:spTgt spid="1028"/>
                                        </p:tgtEl>
                                      </p:cBhvr>
                                    </p:animEffect>
                                  </p:childTnLst>
                                </p:cTn>
                              </p:par>
                              <p:par>
                                <p:cTn id="11" presetID="31" presetClass="entr" presetSubtype="0" fill="hold" nodeType="withEffect">
                                  <p:stCondLst>
                                    <p:cond delay="0"/>
                                  </p:stCondLst>
                                  <p:childTnLst>
                                    <p:set>
                                      <p:cBhvr>
                                        <p:cTn id="12" dur="1" fill="hold">
                                          <p:stCondLst>
                                            <p:cond delay="0"/>
                                          </p:stCondLst>
                                        </p:cTn>
                                        <p:tgtEl>
                                          <p:spTgt spid="1026"/>
                                        </p:tgtEl>
                                        <p:attrNameLst>
                                          <p:attrName>style.visibility</p:attrName>
                                        </p:attrNameLst>
                                      </p:cBhvr>
                                      <p:to>
                                        <p:strVal val="visible"/>
                                      </p:to>
                                    </p:set>
                                    <p:anim calcmode="lin" valueType="num">
                                      <p:cBhvr>
                                        <p:cTn id="13" dur="1000" fill="hold"/>
                                        <p:tgtEl>
                                          <p:spTgt spid="1026"/>
                                        </p:tgtEl>
                                        <p:attrNameLst>
                                          <p:attrName>ppt_w</p:attrName>
                                        </p:attrNameLst>
                                      </p:cBhvr>
                                      <p:tavLst>
                                        <p:tav tm="0">
                                          <p:val>
                                            <p:fltVal val="0"/>
                                          </p:val>
                                        </p:tav>
                                        <p:tav tm="100000">
                                          <p:val>
                                            <p:strVal val="#ppt_w"/>
                                          </p:val>
                                        </p:tav>
                                      </p:tavLst>
                                    </p:anim>
                                    <p:anim calcmode="lin" valueType="num">
                                      <p:cBhvr>
                                        <p:cTn id="14" dur="1000" fill="hold"/>
                                        <p:tgtEl>
                                          <p:spTgt spid="1026"/>
                                        </p:tgtEl>
                                        <p:attrNameLst>
                                          <p:attrName>ppt_h</p:attrName>
                                        </p:attrNameLst>
                                      </p:cBhvr>
                                      <p:tavLst>
                                        <p:tav tm="0">
                                          <p:val>
                                            <p:fltVal val="0"/>
                                          </p:val>
                                        </p:tav>
                                        <p:tav tm="100000">
                                          <p:val>
                                            <p:strVal val="#ppt_h"/>
                                          </p:val>
                                        </p:tav>
                                      </p:tavLst>
                                    </p:anim>
                                    <p:anim calcmode="lin" valueType="num">
                                      <p:cBhvr>
                                        <p:cTn id="15" dur="1000" fill="hold"/>
                                        <p:tgtEl>
                                          <p:spTgt spid="1026"/>
                                        </p:tgtEl>
                                        <p:attrNameLst>
                                          <p:attrName>style.rotation</p:attrName>
                                        </p:attrNameLst>
                                      </p:cBhvr>
                                      <p:tavLst>
                                        <p:tav tm="0">
                                          <p:val>
                                            <p:fltVal val="90"/>
                                          </p:val>
                                        </p:tav>
                                        <p:tav tm="100000">
                                          <p:val>
                                            <p:fltVal val="0"/>
                                          </p:val>
                                        </p:tav>
                                      </p:tavLst>
                                    </p:anim>
                                    <p:animEffect transition="in" filter="fade">
                                      <p:cBhvr>
                                        <p:cTn id="16" dur="1000"/>
                                        <p:tgtEl>
                                          <p:spTgt spid="1026"/>
                                        </p:tgtEl>
                                      </p:cBhvr>
                                    </p:animEffect>
                                  </p:childTnLst>
                                </p:cTn>
                              </p:par>
                              <p:par>
                                <p:cTn id="17" presetID="31" presetClass="entr" presetSubtype="0" fill="hold" nodeType="withEffect">
                                  <p:stCondLst>
                                    <p:cond delay="0"/>
                                  </p:stCondLst>
                                  <p:childTnLst>
                                    <p:set>
                                      <p:cBhvr>
                                        <p:cTn id="18" dur="1" fill="hold">
                                          <p:stCondLst>
                                            <p:cond delay="0"/>
                                          </p:stCondLst>
                                        </p:cTn>
                                        <p:tgtEl>
                                          <p:spTgt spid="1029"/>
                                        </p:tgtEl>
                                        <p:attrNameLst>
                                          <p:attrName>style.visibility</p:attrName>
                                        </p:attrNameLst>
                                      </p:cBhvr>
                                      <p:to>
                                        <p:strVal val="visible"/>
                                      </p:to>
                                    </p:set>
                                    <p:anim calcmode="lin" valueType="num">
                                      <p:cBhvr>
                                        <p:cTn id="19" dur="1000" fill="hold"/>
                                        <p:tgtEl>
                                          <p:spTgt spid="1029"/>
                                        </p:tgtEl>
                                        <p:attrNameLst>
                                          <p:attrName>ppt_w</p:attrName>
                                        </p:attrNameLst>
                                      </p:cBhvr>
                                      <p:tavLst>
                                        <p:tav tm="0">
                                          <p:val>
                                            <p:fltVal val="0"/>
                                          </p:val>
                                        </p:tav>
                                        <p:tav tm="100000">
                                          <p:val>
                                            <p:strVal val="#ppt_w"/>
                                          </p:val>
                                        </p:tav>
                                      </p:tavLst>
                                    </p:anim>
                                    <p:anim calcmode="lin" valueType="num">
                                      <p:cBhvr>
                                        <p:cTn id="20" dur="1000" fill="hold"/>
                                        <p:tgtEl>
                                          <p:spTgt spid="1029"/>
                                        </p:tgtEl>
                                        <p:attrNameLst>
                                          <p:attrName>ppt_h</p:attrName>
                                        </p:attrNameLst>
                                      </p:cBhvr>
                                      <p:tavLst>
                                        <p:tav tm="0">
                                          <p:val>
                                            <p:fltVal val="0"/>
                                          </p:val>
                                        </p:tav>
                                        <p:tav tm="100000">
                                          <p:val>
                                            <p:strVal val="#ppt_h"/>
                                          </p:val>
                                        </p:tav>
                                      </p:tavLst>
                                    </p:anim>
                                    <p:anim calcmode="lin" valueType="num">
                                      <p:cBhvr>
                                        <p:cTn id="21" dur="1000" fill="hold"/>
                                        <p:tgtEl>
                                          <p:spTgt spid="1029"/>
                                        </p:tgtEl>
                                        <p:attrNameLst>
                                          <p:attrName>style.rotation</p:attrName>
                                        </p:attrNameLst>
                                      </p:cBhvr>
                                      <p:tavLst>
                                        <p:tav tm="0">
                                          <p:val>
                                            <p:fltVal val="90"/>
                                          </p:val>
                                        </p:tav>
                                        <p:tav tm="100000">
                                          <p:val>
                                            <p:fltVal val="0"/>
                                          </p:val>
                                        </p:tav>
                                      </p:tavLst>
                                    </p:anim>
                                    <p:animEffect transition="in" filter="fade">
                                      <p:cBhvr>
                                        <p:cTn id="22" dur="1000"/>
                                        <p:tgtEl>
                                          <p:spTgt spid="1029"/>
                                        </p:tgtEl>
                                      </p:cBhvr>
                                    </p:animEffect>
                                  </p:childTnLst>
                                </p:cTn>
                              </p:par>
                              <p:par>
                                <p:cTn id="23" presetID="31" presetClass="entr" presetSubtype="0" fill="hold" nodeType="withEffect">
                                  <p:stCondLst>
                                    <p:cond delay="0"/>
                                  </p:stCondLst>
                                  <p:childTnLst>
                                    <p:set>
                                      <p:cBhvr>
                                        <p:cTn id="24" dur="1" fill="hold">
                                          <p:stCondLst>
                                            <p:cond delay="0"/>
                                          </p:stCondLst>
                                        </p:cTn>
                                        <p:tgtEl>
                                          <p:spTgt spid="1027"/>
                                        </p:tgtEl>
                                        <p:attrNameLst>
                                          <p:attrName>style.visibility</p:attrName>
                                        </p:attrNameLst>
                                      </p:cBhvr>
                                      <p:to>
                                        <p:strVal val="visible"/>
                                      </p:to>
                                    </p:set>
                                    <p:anim calcmode="lin" valueType="num">
                                      <p:cBhvr>
                                        <p:cTn id="25" dur="1000" fill="hold"/>
                                        <p:tgtEl>
                                          <p:spTgt spid="1027"/>
                                        </p:tgtEl>
                                        <p:attrNameLst>
                                          <p:attrName>ppt_w</p:attrName>
                                        </p:attrNameLst>
                                      </p:cBhvr>
                                      <p:tavLst>
                                        <p:tav tm="0">
                                          <p:val>
                                            <p:fltVal val="0"/>
                                          </p:val>
                                        </p:tav>
                                        <p:tav tm="100000">
                                          <p:val>
                                            <p:strVal val="#ppt_w"/>
                                          </p:val>
                                        </p:tav>
                                      </p:tavLst>
                                    </p:anim>
                                    <p:anim calcmode="lin" valueType="num">
                                      <p:cBhvr>
                                        <p:cTn id="26" dur="1000" fill="hold"/>
                                        <p:tgtEl>
                                          <p:spTgt spid="1027"/>
                                        </p:tgtEl>
                                        <p:attrNameLst>
                                          <p:attrName>ppt_h</p:attrName>
                                        </p:attrNameLst>
                                      </p:cBhvr>
                                      <p:tavLst>
                                        <p:tav tm="0">
                                          <p:val>
                                            <p:fltVal val="0"/>
                                          </p:val>
                                        </p:tav>
                                        <p:tav tm="100000">
                                          <p:val>
                                            <p:strVal val="#ppt_h"/>
                                          </p:val>
                                        </p:tav>
                                      </p:tavLst>
                                    </p:anim>
                                    <p:anim calcmode="lin" valueType="num">
                                      <p:cBhvr>
                                        <p:cTn id="27" dur="1000" fill="hold"/>
                                        <p:tgtEl>
                                          <p:spTgt spid="1027"/>
                                        </p:tgtEl>
                                        <p:attrNameLst>
                                          <p:attrName>style.rotation</p:attrName>
                                        </p:attrNameLst>
                                      </p:cBhvr>
                                      <p:tavLst>
                                        <p:tav tm="0">
                                          <p:val>
                                            <p:fltVal val="90"/>
                                          </p:val>
                                        </p:tav>
                                        <p:tav tm="100000">
                                          <p:val>
                                            <p:fltVal val="0"/>
                                          </p:val>
                                        </p:tav>
                                      </p:tavLst>
                                    </p:anim>
                                    <p:animEffect transition="in" filter="fade">
                                      <p:cBhvr>
                                        <p:cTn id="28" dur="1000"/>
                                        <p:tgtEl>
                                          <p:spTgt spid="10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0000" r="-10000"/>
          </a:stretch>
        </a:blipFill>
        <a:effectLst/>
      </p:bgPr>
    </p:bg>
    <p:spTree>
      <p:nvGrpSpPr>
        <p:cNvPr id="1" name=""/>
        <p:cNvGrpSpPr/>
        <p:nvPr/>
      </p:nvGrpSpPr>
      <p:grpSpPr>
        <a:xfrm>
          <a:off x="0" y="0"/>
          <a:ext cx="0" cy="0"/>
          <a:chOff x="0" y="0"/>
          <a:chExt cx="0" cy="0"/>
        </a:xfrm>
      </p:grpSpPr>
      <p:sp>
        <p:nvSpPr>
          <p:cNvPr id="2" name="Номер слайда 1"/>
          <p:cNvSpPr>
            <a:spLocks noGrp="1"/>
          </p:cNvSpPr>
          <p:nvPr>
            <p:ph type="sldNum" sz="quarter" idx="12"/>
          </p:nvPr>
        </p:nvSpPr>
        <p:spPr/>
        <p:txBody>
          <a:bodyPr/>
          <a:lstStyle/>
          <a:p>
            <a:fld id="{027C7D03-3BB6-43EE-B013-287CE1B0D3C2}" type="slidenum">
              <a:rPr lang="ru-RU" smtClean="0"/>
              <a:pPr/>
              <a:t>7</a:t>
            </a:fld>
            <a:endParaRPr lang="ru-RU"/>
          </a:p>
        </p:txBody>
      </p:sp>
      <p:sp>
        <p:nvSpPr>
          <p:cNvPr id="3" name="TextBox 2"/>
          <p:cNvSpPr txBox="1"/>
          <p:nvPr/>
        </p:nvSpPr>
        <p:spPr>
          <a:xfrm>
            <a:off x="687755" y="218831"/>
            <a:ext cx="7471508" cy="946291"/>
          </a:xfrm>
          <a:prstGeom prst="rect">
            <a:avLst/>
          </a:prstGeom>
          <a:noFill/>
        </p:spPr>
        <p:txBody>
          <a:bodyPr wrap="square" rtlCol="0">
            <a:spAutoFit/>
          </a:bodyPr>
          <a:lstStyle/>
          <a:p>
            <a:pPr algn="ctr"/>
            <a:r>
              <a:rPr lang="ru-RU" sz="2800" dirty="0" smtClean="0">
                <a:solidFill>
                  <a:srgbClr val="C00000"/>
                </a:solidFill>
                <a:latin typeface="Comic Sans MS" pitchFamily="66" charset="0"/>
              </a:rPr>
              <a:t> Вот и первые гости прилетели!                      Встречайте!</a:t>
            </a:r>
            <a:endParaRPr lang="ru-RU" sz="2800" dirty="0">
              <a:solidFill>
                <a:srgbClr val="C00000"/>
              </a:solidFill>
              <a:latin typeface="Comic Sans MS" pitchFamily="66" charset="0"/>
            </a:endParaRPr>
          </a:p>
        </p:txBody>
      </p:sp>
      <p:sp>
        <p:nvSpPr>
          <p:cNvPr id="4" name="Прямоугольник 3"/>
          <p:cNvSpPr/>
          <p:nvPr/>
        </p:nvSpPr>
        <p:spPr>
          <a:xfrm>
            <a:off x="234461" y="1500554"/>
            <a:ext cx="6064739" cy="2062103"/>
          </a:xfrm>
          <a:prstGeom prst="rect">
            <a:avLst/>
          </a:prstGeom>
        </p:spPr>
        <p:txBody>
          <a:bodyPr wrap="square">
            <a:spAutoFit/>
          </a:bodyPr>
          <a:lstStyle/>
          <a:p>
            <a:r>
              <a:rPr lang="ru-RU" sz="1600" b="1" dirty="0" smtClean="0">
                <a:latin typeface="Comic Sans MS" pitchFamily="66" charset="0"/>
              </a:rPr>
              <a:t>ЧУТЬ ЖИВОЙ. НЕ ЧИРИКАЕТ ДАЖЕ,</a:t>
            </a:r>
          </a:p>
          <a:p>
            <a:r>
              <a:rPr lang="ru-RU" sz="1600" b="1" dirty="0" smtClean="0">
                <a:latin typeface="Comic Sans MS" pitchFamily="66" charset="0"/>
              </a:rPr>
              <a:t>ЗАМЕРЗАЕТ СОВСЕМ ВОРОБЕЙ.</a:t>
            </a:r>
          </a:p>
          <a:p>
            <a:r>
              <a:rPr lang="ru-RU" sz="1600" b="1" dirty="0" smtClean="0">
                <a:latin typeface="Comic Sans MS" pitchFamily="66" charset="0"/>
              </a:rPr>
              <a:t>КАК ЗАМЕТИТ ПОДВОДУ  С ПОКЛАЖЕЙ,</a:t>
            </a:r>
          </a:p>
          <a:p>
            <a:r>
              <a:rPr lang="ru-RU" sz="1600" b="1" dirty="0" smtClean="0">
                <a:latin typeface="Comic Sans MS" pitchFamily="66" charset="0"/>
              </a:rPr>
              <a:t>ИЗ-ПОД  КРЫШИ БРОСАЕТСЯ К НЕЙ!</a:t>
            </a:r>
          </a:p>
          <a:p>
            <a:r>
              <a:rPr lang="ru-RU" sz="1600" b="1" dirty="0" smtClean="0">
                <a:latin typeface="Comic Sans MS" pitchFamily="66" charset="0"/>
              </a:rPr>
              <a:t>И ДРОЖИТ ОН НАД ЗЕРНЫШКОМ БЕДНЫЙ,</a:t>
            </a:r>
          </a:p>
          <a:p>
            <a:r>
              <a:rPr lang="ru-RU" sz="1600" b="1" dirty="0" smtClean="0">
                <a:latin typeface="Comic Sans MS" pitchFamily="66" charset="0"/>
              </a:rPr>
              <a:t>И ЛЕТИТ К ЧЕРДАКУ СВОЕМУ.</a:t>
            </a:r>
          </a:p>
          <a:p>
            <a:r>
              <a:rPr lang="ru-RU" sz="1600" b="1" dirty="0" smtClean="0">
                <a:latin typeface="Comic Sans MS" pitchFamily="66" charset="0"/>
              </a:rPr>
              <a:t>А ГЛЯДИ, НЕ СТАНОВИТСЯ ВРЕДНЫМ</a:t>
            </a:r>
          </a:p>
          <a:p>
            <a:r>
              <a:rPr lang="ru-RU" sz="1600" b="1" dirty="0" smtClean="0">
                <a:latin typeface="Comic Sans MS" pitchFamily="66" charset="0"/>
              </a:rPr>
              <a:t>ОТ ТОГО, ЧТО ТАК ТРУДНО ЕМУ.</a:t>
            </a:r>
          </a:p>
        </p:txBody>
      </p:sp>
      <p:pic>
        <p:nvPicPr>
          <p:cNvPr id="5" name="Picture 2"/>
          <p:cNvPicPr>
            <a:picLocks noChangeAspect="1" noChangeArrowheads="1"/>
          </p:cNvPicPr>
          <p:nvPr/>
        </p:nvPicPr>
        <p:blipFill>
          <a:blip r:embed="rId3" cstate="print"/>
          <a:srcRect/>
          <a:stretch>
            <a:fillRect/>
          </a:stretch>
        </p:blipFill>
        <p:spPr bwMode="auto">
          <a:xfrm rot="383257">
            <a:off x="3895730" y="2326802"/>
            <a:ext cx="5152251" cy="4536000"/>
          </a:xfrm>
          <a:prstGeom prst="ellipse">
            <a:avLst/>
          </a:prstGeom>
          <a:ln>
            <a:noFill/>
          </a:ln>
          <a:effectLst>
            <a:softEdge rad="112500"/>
          </a:effectLst>
        </p:spPr>
      </p:pic>
    </p:spTree>
    <p:extLst>
      <p:ext uri="{BB962C8B-B14F-4D97-AF65-F5344CB8AC3E}">
        <p14:creationId xmlns:p14="http://schemas.microsoft.com/office/powerpoint/2010/main" val="42165978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anim calcmode="lin" valueType="num">
                                      <p:cBhvr>
                                        <p:cTn id="8" dur="2000" fill="hold"/>
                                        <p:tgtEl>
                                          <p:spTgt spid="5"/>
                                        </p:tgtEl>
                                        <p:attrNameLst>
                                          <p:attrName>ppt_w</p:attrName>
                                        </p:attrNameLst>
                                      </p:cBhvr>
                                      <p:tavLst>
                                        <p:tav tm="0" fmla="#ppt_w*sin(2.5*pi*$)">
                                          <p:val>
                                            <p:fltVal val="0"/>
                                          </p:val>
                                        </p:tav>
                                        <p:tav tm="100000">
                                          <p:val>
                                            <p:fltVal val="1"/>
                                          </p:val>
                                        </p:tav>
                                      </p:tavLst>
                                    </p:anim>
                                    <p:anim calcmode="lin" valueType="num">
                                      <p:cBhvr>
                                        <p:cTn id="9" dur="2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0000" r="-10000"/>
          </a:stretch>
        </a:blipFill>
        <a:effectLst/>
      </p:bgPr>
    </p:bg>
    <p:spTree>
      <p:nvGrpSpPr>
        <p:cNvPr id="1" name=""/>
        <p:cNvGrpSpPr/>
        <p:nvPr/>
      </p:nvGrpSpPr>
      <p:grpSpPr>
        <a:xfrm>
          <a:off x="0" y="0"/>
          <a:ext cx="0" cy="0"/>
          <a:chOff x="0" y="0"/>
          <a:chExt cx="0" cy="0"/>
        </a:xfrm>
      </p:grpSpPr>
      <p:sp>
        <p:nvSpPr>
          <p:cNvPr id="2" name="Номер слайда 1"/>
          <p:cNvSpPr>
            <a:spLocks noGrp="1"/>
          </p:cNvSpPr>
          <p:nvPr>
            <p:ph type="sldNum" sz="quarter" idx="12"/>
          </p:nvPr>
        </p:nvSpPr>
        <p:spPr/>
        <p:txBody>
          <a:bodyPr/>
          <a:lstStyle/>
          <a:p>
            <a:fld id="{027C7D03-3BB6-43EE-B013-287CE1B0D3C2}" type="slidenum">
              <a:rPr lang="ru-RU" smtClean="0"/>
              <a:pPr/>
              <a:t>8</a:t>
            </a:fld>
            <a:endParaRPr lang="ru-RU"/>
          </a:p>
        </p:txBody>
      </p:sp>
      <p:sp>
        <p:nvSpPr>
          <p:cNvPr id="3" name="TextBox 2"/>
          <p:cNvSpPr txBox="1"/>
          <p:nvPr/>
        </p:nvSpPr>
        <p:spPr>
          <a:xfrm>
            <a:off x="2024185" y="187570"/>
            <a:ext cx="5650524" cy="523220"/>
          </a:xfrm>
          <a:prstGeom prst="rect">
            <a:avLst/>
          </a:prstGeom>
          <a:noFill/>
        </p:spPr>
        <p:txBody>
          <a:bodyPr wrap="square" rtlCol="0">
            <a:spAutoFit/>
          </a:bodyPr>
          <a:lstStyle/>
          <a:p>
            <a:r>
              <a:rPr lang="ru-RU" sz="2800" dirty="0" smtClean="0">
                <a:solidFill>
                  <a:srgbClr val="C00000"/>
                </a:solidFill>
                <a:latin typeface="Comic Sans MS" pitchFamily="66" charset="0"/>
              </a:rPr>
              <a:t>    А вот и синичка…</a:t>
            </a:r>
            <a:endParaRPr lang="ru-RU" sz="2800" dirty="0">
              <a:solidFill>
                <a:srgbClr val="C00000"/>
              </a:solidFill>
              <a:latin typeface="Comic Sans MS" pitchFamily="66" charset="0"/>
            </a:endParaRPr>
          </a:p>
        </p:txBody>
      </p:sp>
      <p:sp>
        <p:nvSpPr>
          <p:cNvPr id="4" name="Прямоугольник 3"/>
          <p:cNvSpPr/>
          <p:nvPr/>
        </p:nvSpPr>
        <p:spPr>
          <a:xfrm>
            <a:off x="265724" y="1000369"/>
            <a:ext cx="6330461" cy="2308324"/>
          </a:xfrm>
          <a:prstGeom prst="rect">
            <a:avLst/>
          </a:prstGeom>
        </p:spPr>
        <p:txBody>
          <a:bodyPr wrap="square">
            <a:spAutoFit/>
          </a:bodyPr>
          <a:lstStyle/>
          <a:p>
            <a:r>
              <a:rPr lang="ru-RU" b="1" dirty="0" smtClean="0">
                <a:latin typeface="Comic Sans MS" pitchFamily="66" charset="0"/>
              </a:rPr>
              <a:t>ЖИЛИ-БЫЛИ ДВЕ СИНИЦЫ</a:t>
            </a:r>
          </a:p>
          <a:p>
            <a:r>
              <a:rPr lang="ru-RU" b="1" dirty="0" smtClean="0">
                <a:latin typeface="Comic Sans MS" pitchFamily="66" charset="0"/>
              </a:rPr>
              <a:t> -ЧЕМ ЖЕ БУДЕМ МЫ КОРМИТЬСЯ?</a:t>
            </a:r>
          </a:p>
          <a:p>
            <a:r>
              <a:rPr lang="ru-RU" b="1" dirty="0" smtClean="0">
                <a:latin typeface="Comic Sans MS" pitchFamily="66" charset="0"/>
              </a:rPr>
              <a:t>ВЕДЬ КРУГОМ БЕЛЫМ-БЕЛО.</a:t>
            </a:r>
          </a:p>
          <a:p>
            <a:r>
              <a:rPr lang="ru-RU" b="1" dirty="0" smtClean="0">
                <a:latin typeface="Comic Sans MS" pitchFamily="66" charset="0"/>
              </a:rPr>
              <a:t>ВСЕ ПОЛЯНКИ ЗАМЕЛО.</a:t>
            </a:r>
          </a:p>
          <a:p>
            <a:r>
              <a:rPr lang="ru-RU" b="1" dirty="0" smtClean="0">
                <a:latin typeface="Comic Sans MS" pitchFamily="66" charset="0"/>
              </a:rPr>
              <a:t> -ПОЗАБЫЛИ ВЫ, СИНИЦЫ, </a:t>
            </a:r>
          </a:p>
          <a:p>
            <a:r>
              <a:rPr lang="ru-RU" b="1" dirty="0" smtClean="0">
                <a:latin typeface="Comic Sans MS" pitchFamily="66" charset="0"/>
              </a:rPr>
              <a:t>ЧТО ВАШ ДРУГ ЖИВЕТ В СТАНИЦЕ:</a:t>
            </a:r>
          </a:p>
          <a:p>
            <a:r>
              <a:rPr lang="ru-RU" b="1" dirty="0" smtClean="0">
                <a:latin typeface="Comic Sans MS" pitchFamily="66" charset="0"/>
              </a:rPr>
              <a:t>ВОН МОЙ ДОМ, МОЕ ОКНО,</a:t>
            </a:r>
          </a:p>
          <a:p>
            <a:r>
              <a:rPr lang="ru-RU" b="1" dirty="0" smtClean="0"/>
              <a:t> </a:t>
            </a:r>
            <a:r>
              <a:rPr lang="ru-RU" b="1" dirty="0" smtClean="0">
                <a:latin typeface="Comic Sans MS" pitchFamily="66" charset="0"/>
              </a:rPr>
              <a:t>ТАМ ОТБОРНОЕ ЗЕРНО.</a:t>
            </a:r>
            <a:endParaRPr lang="ru-RU" sz="2000" b="1" dirty="0">
              <a:latin typeface="Comic Sans MS" pitchFamily="66" charset="0"/>
            </a:endParaRPr>
          </a:p>
        </p:txBody>
      </p:sp>
      <p:pic>
        <p:nvPicPr>
          <p:cNvPr id="5" name="Рисунок 4" descr="G:\СИНИЦА\B_113.jpg"/>
          <p:cNvPicPr/>
          <p:nvPr/>
        </p:nvPicPr>
        <p:blipFill>
          <a:blip r:embed="rId3" cstate="print"/>
          <a:srcRect/>
          <a:stretch>
            <a:fillRect/>
          </a:stretch>
        </p:blipFill>
        <p:spPr bwMode="auto">
          <a:xfrm rot="622889">
            <a:off x="4130185" y="2911230"/>
            <a:ext cx="4932000" cy="3960000"/>
          </a:xfrm>
          <a:prstGeom prst="ellipse">
            <a:avLst/>
          </a:prstGeom>
          <a:ln>
            <a:noFill/>
          </a:ln>
          <a:effectLst>
            <a:softEdge rad="112500"/>
          </a:effectLst>
        </p:spPr>
      </p:pic>
    </p:spTree>
    <p:extLst>
      <p:ext uri="{BB962C8B-B14F-4D97-AF65-F5344CB8AC3E}">
        <p14:creationId xmlns:p14="http://schemas.microsoft.com/office/powerpoint/2010/main" val="42165978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anim calcmode="lin" valueType="num">
                                      <p:cBhvr>
                                        <p:cTn id="8" dur="2000" fill="hold"/>
                                        <p:tgtEl>
                                          <p:spTgt spid="5"/>
                                        </p:tgtEl>
                                        <p:attrNameLst>
                                          <p:attrName>ppt_w</p:attrName>
                                        </p:attrNameLst>
                                      </p:cBhvr>
                                      <p:tavLst>
                                        <p:tav tm="0" fmla="#ppt_w*sin(2.5*pi*$)">
                                          <p:val>
                                            <p:fltVal val="0"/>
                                          </p:val>
                                        </p:tav>
                                        <p:tav tm="100000">
                                          <p:val>
                                            <p:fltVal val="1"/>
                                          </p:val>
                                        </p:tav>
                                      </p:tavLst>
                                    </p:anim>
                                    <p:anim calcmode="lin" valueType="num">
                                      <p:cBhvr>
                                        <p:cTn id="9" dur="2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0000" r="-10000"/>
          </a:stretch>
        </a:blipFill>
        <a:effectLst/>
      </p:bgPr>
    </p:bg>
    <p:spTree>
      <p:nvGrpSpPr>
        <p:cNvPr id="1" name=""/>
        <p:cNvGrpSpPr/>
        <p:nvPr/>
      </p:nvGrpSpPr>
      <p:grpSpPr>
        <a:xfrm>
          <a:off x="0" y="0"/>
          <a:ext cx="0" cy="0"/>
          <a:chOff x="0" y="0"/>
          <a:chExt cx="0" cy="0"/>
        </a:xfrm>
      </p:grpSpPr>
      <p:sp>
        <p:nvSpPr>
          <p:cNvPr id="2" name="Номер слайда 1"/>
          <p:cNvSpPr>
            <a:spLocks noGrp="1"/>
          </p:cNvSpPr>
          <p:nvPr>
            <p:ph type="sldNum" sz="quarter" idx="12"/>
          </p:nvPr>
        </p:nvSpPr>
        <p:spPr/>
        <p:txBody>
          <a:bodyPr/>
          <a:lstStyle/>
          <a:p>
            <a:fld id="{027C7D03-3BB6-43EE-B013-287CE1B0D3C2}" type="slidenum">
              <a:rPr lang="ru-RU" smtClean="0"/>
              <a:pPr/>
              <a:t>9</a:t>
            </a:fld>
            <a:endParaRPr lang="ru-RU"/>
          </a:p>
        </p:txBody>
      </p:sp>
      <p:sp>
        <p:nvSpPr>
          <p:cNvPr id="3" name="TextBox 2"/>
          <p:cNvSpPr txBox="1"/>
          <p:nvPr/>
        </p:nvSpPr>
        <p:spPr>
          <a:xfrm>
            <a:off x="2000738" y="156308"/>
            <a:ext cx="5650524" cy="523220"/>
          </a:xfrm>
          <a:prstGeom prst="rect">
            <a:avLst/>
          </a:prstGeom>
          <a:noFill/>
        </p:spPr>
        <p:txBody>
          <a:bodyPr wrap="square" rtlCol="0">
            <a:spAutoFit/>
          </a:bodyPr>
          <a:lstStyle/>
          <a:p>
            <a:r>
              <a:rPr lang="ru-RU" sz="2800" dirty="0" smtClean="0">
                <a:solidFill>
                  <a:srgbClr val="C00000"/>
                </a:solidFill>
                <a:latin typeface="Comic Sans MS" pitchFamily="66" charset="0"/>
              </a:rPr>
              <a:t>      А вот и  сорока- белобока!</a:t>
            </a:r>
            <a:endParaRPr lang="ru-RU" sz="2800" dirty="0">
              <a:solidFill>
                <a:srgbClr val="C00000"/>
              </a:solidFill>
              <a:latin typeface="Comic Sans MS" pitchFamily="66" charset="0"/>
            </a:endParaRPr>
          </a:p>
        </p:txBody>
      </p:sp>
      <p:sp>
        <p:nvSpPr>
          <p:cNvPr id="6" name="Прямоугольник 5"/>
          <p:cNvSpPr/>
          <p:nvPr/>
        </p:nvSpPr>
        <p:spPr>
          <a:xfrm>
            <a:off x="336062" y="1297354"/>
            <a:ext cx="6521938" cy="2031325"/>
          </a:xfrm>
          <a:prstGeom prst="rect">
            <a:avLst/>
          </a:prstGeom>
        </p:spPr>
        <p:txBody>
          <a:bodyPr wrap="square">
            <a:spAutoFit/>
          </a:bodyPr>
          <a:lstStyle/>
          <a:p>
            <a:r>
              <a:rPr lang="ru-RU" b="1" dirty="0" smtClean="0">
                <a:latin typeface="Comic Sans MS" pitchFamily="66" charset="0"/>
              </a:rPr>
              <a:t>СКАЧЕТ  СОРОКА  ПО ЕЛЬНИЧКУ,</a:t>
            </a:r>
          </a:p>
          <a:p>
            <a:endParaRPr lang="ru-RU" b="1" dirty="0" smtClean="0">
              <a:latin typeface="Comic Sans MS" pitchFamily="66" charset="0"/>
            </a:endParaRPr>
          </a:p>
          <a:p>
            <a:r>
              <a:rPr lang="ru-RU" b="1" dirty="0" smtClean="0">
                <a:latin typeface="Comic Sans MS" pitchFamily="66" charset="0"/>
              </a:rPr>
              <a:t>БЬЕТ  ХВОСТОМ  ПО МЕТЕЛЬНИЧКУ.</a:t>
            </a:r>
          </a:p>
          <a:p>
            <a:endParaRPr lang="ru-RU" b="1" dirty="0" smtClean="0">
              <a:latin typeface="Comic Sans MS" pitchFamily="66" charset="0"/>
            </a:endParaRPr>
          </a:p>
          <a:p>
            <a:r>
              <a:rPr lang="ru-RU" b="1" dirty="0" smtClean="0">
                <a:latin typeface="Comic Sans MS" pitchFamily="66" charset="0"/>
              </a:rPr>
              <a:t>ХОЛОДНО  СОРОКЕ  БЕЗ ШУБКИ  СКАКАТЬ,</a:t>
            </a:r>
          </a:p>
          <a:p>
            <a:endParaRPr lang="ru-RU" b="1" dirty="0" smtClean="0">
              <a:latin typeface="Comic Sans MS" pitchFamily="66" charset="0"/>
            </a:endParaRPr>
          </a:p>
          <a:p>
            <a:r>
              <a:rPr lang="ru-RU" b="1" dirty="0" smtClean="0">
                <a:latin typeface="Comic Sans MS" pitchFamily="66" charset="0"/>
              </a:rPr>
              <a:t>ПЛАЧЕТ  СОРОКА, - ДА  НЕГДЕ  ВЗЯТЬ.</a:t>
            </a:r>
          </a:p>
        </p:txBody>
      </p:sp>
      <p:pic>
        <p:nvPicPr>
          <p:cNvPr id="7" name="Picture 3"/>
          <p:cNvPicPr>
            <a:picLocks noChangeAspect="1" noChangeArrowheads="1"/>
          </p:cNvPicPr>
          <p:nvPr/>
        </p:nvPicPr>
        <p:blipFill>
          <a:blip r:embed="rId3" cstate="print"/>
          <a:stretch>
            <a:fillRect/>
          </a:stretch>
        </p:blipFill>
        <p:spPr bwMode="auto">
          <a:xfrm rot="20992111">
            <a:off x="3773801" y="2927565"/>
            <a:ext cx="5256000" cy="3924481"/>
          </a:xfrm>
          <a:prstGeom prst="ellipse">
            <a:avLst/>
          </a:prstGeom>
          <a:ln>
            <a:noFill/>
          </a:ln>
          <a:effectLst>
            <a:softEdge rad="112500"/>
          </a:effectLst>
        </p:spPr>
      </p:pic>
    </p:spTree>
    <p:extLst>
      <p:ext uri="{BB962C8B-B14F-4D97-AF65-F5344CB8AC3E}">
        <p14:creationId xmlns:p14="http://schemas.microsoft.com/office/powerpoint/2010/main" val="42165978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0000" r="-10000"/>
          </a:stretch>
        </a:blipFill>
        <a:effectLst/>
      </p:bgPr>
    </p:bg>
    <p:spTree>
      <p:nvGrpSpPr>
        <p:cNvPr id="1" name=""/>
        <p:cNvGrpSpPr/>
        <p:nvPr/>
      </p:nvGrpSpPr>
      <p:grpSpPr>
        <a:xfrm>
          <a:off x="0" y="0"/>
          <a:ext cx="0" cy="0"/>
          <a:chOff x="0" y="0"/>
          <a:chExt cx="0" cy="0"/>
        </a:xfrm>
      </p:grpSpPr>
      <p:sp>
        <p:nvSpPr>
          <p:cNvPr id="2" name="Номер слайда 1"/>
          <p:cNvSpPr>
            <a:spLocks noGrp="1"/>
          </p:cNvSpPr>
          <p:nvPr>
            <p:ph type="sldNum" sz="quarter" idx="12"/>
          </p:nvPr>
        </p:nvSpPr>
        <p:spPr/>
        <p:txBody>
          <a:bodyPr/>
          <a:lstStyle/>
          <a:p>
            <a:fld id="{027C7D03-3BB6-43EE-B013-287CE1B0D3C2}" type="slidenum">
              <a:rPr lang="ru-RU" smtClean="0"/>
              <a:pPr/>
              <a:t>10</a:t>
            </a:fld>
            <a:endParaRPr lang="ru-RU"/>
          </a:p>
        </p:txBody>
      </p:sp>
      <p:sp>
        <p:nvSpPr>
          <p:cNvPr id="3" name="TextBox 2"/>
          <p:cNvSpPr txBox="1"/>
          <p:nvPr/>
        </p:nvSpPr>
        <p:spPr>
          <a:xfrm>
            <a:off x="2000738" y="156308"/>
            <a:ext cx="5650524" cy="523220"/>
          </a:xfrm>
          <a:prstGeom prst="rect">
            <a:avLst/>
          </a:prstGeom>
          <a:noFill/>
        </p:spPr>
        <p:txBody>
          <a:bodyPr wrap="square" rtlCol="0">
            <a:spAutoFit/>
          </a:bodyPr>
          <a:lstStyle/>
          <a:p>
            <a:r>
              <a:rPr lang="ru-RU" sz="2800" dirty="0" smtClean="0">
                <a:solidFill>
                  <a:srgbClr val="C00000"/>
                </a:solidFill>
                <a:latin typeface="Comic Sans MS" pitchFamily="66" charset="0"/>
              </a:rPr>
              <a:t>      Прилетел и дятел!</a:t>
            </a:r>
            <a:endParaRPr lang="ru-RU" sz="2800" dirty="0">
              <a:solidFill>
                <a:srgbClr val="C00000"/>
              </a:solidFill>
              <a:latin typeface="Comic Sans MS" pitchFamily="66" charset="0"/>
            </a:endParaRPr>
          </a:p>
        </p:txBody>
      </p:sp>
      <p:sp>
        <p:nvSpPr>
          <p:cNvPr id="5" name="Прямоугольник 4"/>
          <p:cNvSpPr/>
          <p:nvPr/>
        </p:nvSpPr>
        <p:spPr>
          <a:xfrm>
            <a:off x="320432" y="1133231"/>
            <a:ext cx="6459415" cy="2308324"/>
          </a:xfrm>
          <a:prstGeom prst="rect">
            <a:avLst/>
          </a:prstGeom>
        </p:spPr>
        <p:txBody>
          <a:bodyPr wrap="square">
            <a:spAutoFit/>
          </a:bodyPr>
          <a:lstStyle/>
          <a:p>
            <a:r>
              <a:rPr lang="ru-RU" b="1" dirty="0" smtClean="0">
                <a:latin typeface="Comic Sans MS" pitchFamily="66" charset="0"/>
              </a:rPr>
              <a:t>ДЯТЕЛ, ПЕСТРЫЙ ТАКОЙ:</a:t>
            </a:r>
          </a:p>
          <a:p>
            <a:r>
              <a:rPr lang="ru-RU" b="1" dirty="0" smtClean="0">
                <a:latin typeface="Comic Sans MS" pitchFamily="66" charset="0"/>
              </a:rPr>
              <a:t>- Я ГИБНУ, ДЕТИ СПАСИТЕ.</a:t>
            </a:r>
          </a:p>
          <a:p>
            <a:r>
              <a:rPr lang="ru-RU" b="1" dirty="0" smtClean="0">
                <a:latin typeface="Comic Sans MS" pitchFamily="66" charset="0"/>
              </a:rPr>
              <a:t>ВСЕ ЛЕТО Я КЛЮВОМ СТОЛБЫ ДОЛБИЛ:</a:t>
            </a:r>
          </a:p>
          <a:p>
            <a:r>
              <a:rPr lang="ru-RU" b="1" dirty="0" smtClean="0">
                <a:latin typeface="Comic Sans MS" pitchFamily="66" charset="0"/>
              </a:rPr>
              <a:t>ТЬМУ ВРЕДНЫХ БУКАШЕК ПОИСТРЕБИЛ.</a:t>
            </a:r>
          </a:p>
          <a:p>
            <a:r>
              <a:rPr lang="ru-RU" b="1" dirty="0" smtClean="0">
                <a:latin typeface="Comic Sans MS" pitchFamily="66" charset="0"/>
              </a:rPr>
              <a:t>ПОЖАЛУЙСТА, ПОМОГИТЕ!</a:t>
            </a:r>
          </a:p>
          <a:p>
            <a:r>
              <a:rPr lang="ru-RU" b="1" dirty="0" smtClean="0">
                <a:latin typeface="Comic Sans MS" pitchFamily="66" charset="0"/>
              </a:rPr>
              <a:t>-СЮДА, НАШ ДЯТЕЛ, СЮДА!</a:t>
            </a:r>
          </a:p>
          <a:p>
            <a:r>
              <a:rPr lang="ru-RU" b="1" dirty="0" smtClean="0">
                <a:latin typeface="Comic Sans MS" pitchFamily="66" charset="0"/>
              </a:rPr>
              <a:t>ВОТ ТЕБЕ, ДРУГ, ЕДА.</a:t>
            </a:r>
          </a:p>
          <a:p>
            <a:r>
              <a:rPr lang="ru-RU" b="1" dirty="0" smtClean="0">
                <a:latin typeface="Comic Sans MS" pitchFamily="66" charset="0"/>
              </a:rPr>
              <a:t>БЛАГОДАРИМ ЗА РАБОТУ!   </a:t>
            </a:r>
            <a:endParaRPr lang="ru-RU" b="1" dirty="0">
              <a:latin typeface="Comic Sans MS" pitchFamily="66" charset="0"/>
            </a:endParaRPr>
          </a:p>
        </p:txBody>
      </p:sp>
      <p:pic>
        <p:nvPicPr>
          <p:cNvPr id="6" name="Рисунок 5" descr="G:\ДЯТЕЛ\1e21ac13204c0edd47ec91447c14.jpg"/>
          <p:cNvPicPr/>
          <p:nvPr/>
        </p:nvPicPr>
        <p:blipFill>
          <a:blip r:embed="rId3" cstate="print"/>
          <a:srcRect r="24999"/>
          <a:stretch>
            <a:fillRect/>
          </a:stretch>
        </p:blipFill>
        <p:spPr bwMode="auto">
          <a:xfrm rot="652368">
            <a:off x="4439847" y="1690061"/>
            <a:ext cx="4680000" cy="5148000"/>
          </a:xfrm>
          <a:prstGeom prst="ellipse">
            <a:avLst/>
          </a:prstGeom>
          <a:ln>
            <a:noFill/>
          </a:ln>
          <a:effectLst>
            <a:softEdge rad="112500"/>
          </a:effectLst>
        </p:spPr>
      </p:pic>
    </p:spTree>
    <p:extLst>
      <p:ext uri="{BB962C8B-B14F-4D97-AF65-F5344CB8AC3E}">
        <p14:creationId xmlns:p14="http://schemas.microsoft.com/office/powerpoint/2010/main" val="42165978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anim calcmode="lin" valueType="num">
                                      <p:cBhvr>
                                        <p:cTn id="8" dur="2000" fill="hold"/>
                                        <p:tgtEl>
                                          <p:spTgt spid="6"/>
                                        </p:tgtEl>
                                        <p:attrNameLst>
                                          <p:attrName>ppt_w</p:attrName>
                                        </p:attrNameLst>
                                      </p:cBhvr>
                                      <p:tavLst>
                                        <p:tav tm="0" fmla="#ppt_w*sin(2.5*pi*$)">
                                          <p:val>
                                            <p:fltVal val="0"/>
                                          </p:val>
                                        </p:tav>
                                        <p:tav tm="100000">
                                          <p:val>
                                            <p:fltVal val="1"/>
                                          </p:val>
                                        </p:tav>
                                      </p:tavLst>
                                    </p:anim>
                                    <p:anim calcmode="lin" valueType="num">
                                      <p:cBhvr>
                                        <p:cTn id="9" dur="20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0000" r="-10000"/>
          </a:stretch>
        </a:blipFill>
        <a:effectLst/>
      </p:bgPr>
    </p:bg>
    <p:spTree>
      <p:nvGrpSpPr>
        <p:cNvPr id="1" name=""/>
        <p:cNvGrpSpPr/>
        <p:nvPr/>
      </p:nvGrpSpPr>
      <p:grpSpPr>
        <a:xfrm>
          <a:off x="0" y="0"/>
          <a:ext cx="0" cy="0"/>
          <a:chOff x="0" y="0"/>
          <a:chExt cx="0" cy="0"/>
        </a:xfrm>
      </p:grpSpPr>
      <p:sp>
        <p:nvSpPr>
          <p:cNvPr id="2" name="Номер слайда 1"/>
          <p:cNvSpPr>
            <a:spLocks noGrp="1"/>
          </p:cNvSpPr>
          <p:nvPr>
            <p:ph type="sldNum" sz="quarter" idx="12"/>
          </p:nvPr>
        </p:nvSpPr>
        <p:spPr/>
        <p:txBody>
          <a:bodyPr/>
          <a:lstStyle/>
          <a:p>
            <a:fld id="{027C7D03-3BB6-43EE-B013-287CE1B0D3C2}" type="slidenum">
              <a:rPr lang="ru-RU" smtClean="0"/>
              <a:pPr/>
              <a:t>11</a:t>
            </a:fld>
            <a:endParaRPr lang="ru-RU"/>
          </a:p>
        </p:txBody>
      </p:sp>
      <p:sp>
        <p:nvSpPr>
          <p:cNvPr id="3" name="TextBox 2"/>
          <p:cNvSpPr txBox="1"/>
          <p:nvPr/>
        </p:nvSpPr>
        <p:spPr>
          <a:xfrm>
            <a:off x="2000738" y="156308"/>
            <a:ext cx="5650524" cy="954107"/>
          </a:xfrm>
          <a:prstGeom prst="rect">
            <a:avLst/>
          </a:prstGeom>
          <a:noFill/>
        </p:spPr>
        <p:txBody>
          <a:bodyPr wrap="square" rtlCol="0">
            <a:spAutoFit/>
          </a:bodyPr>
          <a:lstStyle/>
          <a:p>
            <a:r>
              <a:rPr lang="ru-RU" sz="2800" dirty="0" smtClean="0">
                <a:solidFill>
                  <a:srgbClr val="C00000"/>
                </a:solidFill>
                <a:latin typeface="Comic Sans MS" pitchFamily="66" charset="0"/>
              </a:rPr>
              <a:t>Наш редкий и дорогой гость!</a:t>
            </a:r>
          </a:p>
          <a:p>
            <a:pPr algn="ctr"/>
            <a:r>
              <a:rPr lang="ru-RU" sz="2800" dirty="0" smtClean="0">
                <a:solidFill>
                  <a:srgbClr val="C00000"/>
                </a:solidFill>
                <a:latin typeface="Comic Sans MS" pitchFamily="66" charset="0"/>
              </a:rPr>
              <a:t>Снегирь.</a:t>
            </a:r>
            <a:endParaRPr lang="ru-RU" sz="2800" dirty="0">
              <a:solidFill>
                <a:srgbClr val="C00000"/>
              </a:solidFill>
              <a:latin typeface="Comic Sans MS" pitchFamily="66" charset="0"/>
            </a:endParaRPr>
          </a:p>
        </p:txBody>
      </p:sp>
      <p:sp>
        <p:nvSpPr>
          <p:cNvPr id="6" name="Прямоугольник 5"/>
          <p:cNvSpPr/>
          <p:nvPr/>
        </p:nvSpPr>
        <p:spPr>
          <a:xfrm>
            <a:off x="445477" y="1125415"/>
            <a:ext cx="6412523" cy="2308324"/>
          </a:xfrm>
          <a:prstGeom prst="rect">
            <a:avLst/>
          </a:prstGeom>
        </p:spPr>
        <p:txBody>
          <a:bodyPr wrap="square">
            <a:spAutoFit/>
          </a:bodyPr>
          <a:lstStyle/>
          <a:p>
            <a:r>
              <a:rPr lang="ru-RU" b="1" dirty="0" smtClean="0">
                <a:latin typeface="Comic Sans MS" pitchFamily="66" charset="0"/>
              </a:rPr>
              <a:t>НА ВЕТВЯХ,УКРАШЕННЫХ</a:t>
            </a:r>
          </a:p>
          <a:p>
            <a:r>
              <a:rPr lang="ru-RU" b="1" dirty="0" smtClean="0">
                <a:latin typeface="Comic Sans MS" pitchFamily="66" charset="0"/>
              </a:rPr>
              <a:t>СНЕЖНОЙ БАХРОМОЙ,</a:t>
            </a:r>
          </a:p>
          <a:p>
            <a:r>
              <a:rPr lang="ru-RU" b="1" dirty="0" smtClean="0">
                <a:latin typeface="Comic Sans MS" pitchFamily="66" charset="0"/>
              </a:rPr>
              <a:t>ЯБЛОКИ РУМЯНЫЕ</a:t>
            </a:r>
          </a:p>
          <a:p>
            <a:r>
              <a:rPr lang="ru-RU" b="1" dirty="0" smtClean="0">
                <a:latin typeface="Comic Sans MS" pitchFamily="66" charset="0"/>
              </a:rPr>
              <a:t>ВЫРОСЛИ ЗИМОЙ.</a:t>
            </a:r>
          </a:p>
          <a:p>
            <a:r>
              <a:rPr lang="ru-RU" b="1" dirty="0" smtClean="0">
                <a:latin typeface="Comic Sans MS" pitchFamily="66" charset="0"/>
              </a:rPr>
              <a:t>ЯБЛОКИ НА ЯБЛОНЬКЕ</a:t>
            </a:r>
          </a:p>
          <a:p>
            <a:r>
              <a:rPr lang="ru-RU" b="1" dirty="0" smtClean="0">
                <a:latin typeface="Comic Sans MS" pitchFamily="66" charset="0"/>
              </a:rPr>
              <a:t>ВЕСЕЛО СНУЮТ,</a:t>
            </a:r>
          </a:p>
          <a:p>
            <a:r>
              <a:rPr lang="ru-RU" b="1" dirty="0" smtClean="0">
                <a:latin typeface="Comic Sans MS" pitchFamily="66" charset="0"/>
              </a:rPr>
              <a:t>ГУСЕНИЦ МОРОЖЕННЫХ</a:t>
            </a:r>
          </a:p>
          <a:p>
            <a:r>
              <a:rPr lang="ru-RU" b="1" dirty="0" smtClean="0">
                <a:latin typeface="Comic Sans MS" pitchFamily="66" charset="0"/>
              </a:rPr>
              <a:t>ЯБЛОКИ КЛЮЮТ.</a:t>
            </a:r>
            <a:endParaRPr lang="ru-RU" b="1" dirty="0">
              <a:latin typeface="Comic Sans MS" pitchFamily="66" charset="0"/>
            </a:endParaRPr>
          </a:p>
        </p:txBody>
      </p:sp>
      <p:pic>
        <p:nvPicPr>
          <p:cNvPr id="7" name="Picture 2"/>
          <p:cNvPicPr>
            <a:picLocks noChangeAspect="1" noChangeArrowheads="1"/>
          </p:cNvPicPr>
          <p:nvPr/>
        </p:nvPicPr>
        <p:blipFill>
          <a:blip r:embed="rId3" cstate="print"/>
          <a:srcRect/>
          <a:stretch>
            <a:fillRect/>
          </a:stretch>
        </p:blipFill>
        <p:spPr bwMode="auto">
          <a:xfrm>
            <a:off x="3264027" y="1429281"/>
            <a:ext cx="6048000" cy="5603090"/>
          </a:xfrm>
          <a:prstGeom prst="ellipse">
            <a:avLst/>
          </a:prstGeom>
          <a:ln>
            <a:noFill/>
          </a:ln>
          <a:effectLst>
            <a:softEdge rad="112500"/>
          </a:effectLst>
        </p:spPr>
      </p:pic>
    </p:spTree>
    <p:extLst>
      <p:ext uri="{BB962C8B-B14F-4D97-AF65-F5344CB8AC3E}">
        <p14:creationId xmlns:p14="http://schemas.microsoft.com/office/powerpoint/2010/main" val="42165978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0000" r="-10000"/>
          </a:stretch>
        </a:blipFill>
        <a:effectLst/>
      </p:bgPr>
    </p:bg>
    <p:spTree>
      <p:nvGrpSpPr>
        <p:cNvPr id="1" name=""/>
        <p:cNvGrpSpPr/>
        <p:nvPr/>
      </p:nvGrpSpPr>
      <p:grpSpPr>
        <a:xfrm>
          <a:off x="0" y="0"/>
          <a:ext cx="0" cy="0"/>
          <a:chOff x="0" y="0"/>
          <a:chExt cx="0" cy="0"/>
        </a:xfrm>
      </p:grpSpPr>
      <p:sp>
        <p:nvSpPr>
          <p:cNvPr id="2" name="Номер слайда 1"/>
          <p:cNvSpPr>
            <a:spLocks noGrp="1"/>
          </p:cNvSpPr>
          <p:nvPr>
            <p:ph type="sldNum" sz="quarter" idx="12"/>
          </p:nvPr>
        </p:nvSpPr>
        <p:spPr/>
        <p:txBody>
          <a:bodyPr/>
          <a:lstStyle/>
          <a:p>
            <a:fld id="{027C7D03-3BB6-43EE-B013-287CE1B0D3C2}" type="slidenum">
              <a:rPr lang="ru-RU" smtClean="0"/>
              <a:pPr/>
              <a:t>12</a:t>
            </a:fld>
            <a:endParaRPr lang="ru-RU"/>
          </a:p>
        </p:txBody>
      </p:sp>
      <p:sp>
        <p:nvSpPr>
          <p:cNvPr id="3" name="TextBox 2"/>
          <p:cNvSpPr txBox="1"/>
          <p:nvPr/>
        </p:nvSpPr>
        <p:spPr>
          <a:xfrm>
            <a:off x="2000738" y="156308"/>
            <a:ext cx="5650524" cy="523220"/>
          </a:xfrm>
          <a:prstGeom prst="rect">
            <a:avLst/>
          </a:prstGeom>
          <a:noFill/>
        </p:spPr>
        <p:txBody>
          <a:bodyPr wrap="square" rtlCol="0">
            <a:spAutoFit/>
          </a:bodyPr>
          <a:lstStyle/>
          <a:p>
            <a:r>
              <a:rPr lang="ru-RU" sz="2800" dirty="0" smtClean="0">
                <a:solidFill>
                  <a:srgbClr val="C00000"/>
                </a:solidFill>
                <a:latin typeface="Comic Sans MS" pitchFamily="66" charset="0"/>
              </a:rPr>
              <a:t>      Голубок нашёл зерно…</a:t>
            </a:r>
            <a:endParaRPr lang="ru-RU" sz="2800" dirty="0">
              <a:solidFill>
                <a:srgbClr val="C00000"/>
              </a:solidFill>
              <a:latin typeface="Comic Sans MS" pitchFamily="66" charset="0"/>
            </a:endParaRPr>
          </a:p>
        </p:txBody>
      </p:sp>
      <p:sp>
        <p:nvSpPr>
          <p:cNvPr id="4" name="Прямоугольник 3"/>
          <p:cNvSpPr/>
          <p:nvPr/>
        </p:nvSpPr>
        <p:spPr>
          <a:xfrm>
            <a:off x="281355" y="1148862"/>
            <a:ext cx="6576646" cy="1323439"/>
          </a:xfrm>
          <a:prstGeom prst="rect">
            <a:avLst/>
          </a:prstGeom>
        </p:spPr>
        <p:txBody>
          <a:bodyPr wrap="square">
            <a:spAutoFit/>
          </a:bodyPr>
          <a:lstStyle/>
          <a:p>
            <a:r>
              <a:rPr lang="ru-RU" sz="2000" dirty="0" smtClean="0">
                <a:latin typeface="Comic Sans MS" pitchFamily="66" charset="0"/>
              </a:rPr>
              <a:t>Голубок нашёл зерно:</a:t>
            </a:r>
            <a:br>
              <a:rPr lang="ru-RU" sz="2000" dirty="0" smtClean="0">
                <a:latin typeface="Comic Sans MS" pitchFamily="66" charset="0"/>
              </a:rPr>
            </a:br>
            <a:r>
              <a:rPr lang="ru-RU" sz="2000" dirty="0" smtClean="0">
                <a:latin typeface="Comic Sans MS" pitchFamily="66" charset="0"/>
              </a:rPr>
              <a:t>— Я искал тебя давно,</a:t>
            </a:r>
            <a:br>
              <a:rPr lang="ru-RU" sz="2000" dirty="0" smtClean="0">
                <a:latin typeface="Comic Sans MS" pitchFamily="66" charset="0"/>
              </a:rPr>
            </a:br>
            <a:r>
              <a:rPr lang="ru-RU" sz="2000" dirty="0" smtClean="0">
                <a:latin typeface="Comic Sans MS" pitchFamily="66" charset="0"/>
              </a:rPr>
              <a:t>Зернышко пшеничное,</a:t>
            </a:r>
            <a:br>
              <a:rPr lang="ru-RU" sz="2000" dirty="0" smtClean="0">
                <a:latin typeface="Comic Sans MS" pitchFamily="66" charset="0"/>
              </a:rPr>
            </a:br>
            <a:r>
              <a:rPr lang="ru-RU" sz="2000" dirty="0" smtClean="0">
                <a:latin typeface="Comic Sans MS" pitchFamily="66" charset="0"/>
              </a:rPr>
              <a:t>Вкусное, отличное!</a:t>
            </a:r>
            <a:endParaRPr lang="ru-RU" sz="2000" dirty="0">
              <a:latin typeface="Comic Sans MS" pitchFamily="66" charset="0"/>
            </a:endParaRPr>
          </a:p>
        </p:txBody>
      </p:sp>
      <p:pic>
        <p:nvPicPr>
          <p:cNvPr id="2050" name="Picture 2" descr="C:\Users\user\Desktop\thumb_w800.jpg"/>
          <p:cNvPicPr>
            <a:picLocks noChangeAspect="1" noChangeArrowheads="1"/>
          </p:cNvPicPr>
          <p:nvPr/>
        </p:nvPicPr>
        <p:blipFill>
          <a:blip r:embed="rId3" cstate="print"/>
          <a:srcRect/>
          <a:stretch>
            <a:fillRect/>
          </a:stretch>
        </p:blipFill>
        <p:spPr bwMode="auto">
          <a:xfrm>
            <a:off x="3569678" y="679528"/>
            <a:ext cx="5400144" cy="4428000"/>
          </a:xfrm>
          <a:prstGeom prst="ellipse">
            <a:avLst/>
          </a:prstGeom>
          <a:ln>
            <a:noFill/>
          </a:ln>
          <a:effectLst>
            <a:softEdge rad="112500"/>
          </a:effectLst>
        </p:spPr>
      </p:pic>
      <p:pic>
        <p:nvPicPr>
          <p:cNvPr id="2051" name="Picture 3" descr="C:\Users\user\Desktop\golub_na_kormushke.jpg"/>
          <p:cNvPicPr>
            <a:picLocks noChangeAspect="1" noChangeArrowheads="1"/>
          </p:cNvPicPr>
          <p:nvPr/>
        </p:nvPicPr>
        <p:blipFill>
          <a:blip r:embed="rId4" cstate="print"/>
          <a:srcRect/>
          <a:stretch>
            <a:fillRect/>
          </a:stretch>
        </p:blipFill>
        <p:spPr bwMode="auto">
          <a:xfrm>
            <a:off x="0" y="3654000"/>
            <a:ext cx="4802559" cy="3204000"/>
          </a:xfrm>
          <a:prstGeom prst="ellipse">
            <a:avLst/>
          </a:prstGeom>
          <a:ln>
            <a:noFill/>
          </a:ln>
          <a:effectLst>
            <a:softEdge rad="112500"/>
          </a:effectLst>
        </p:spPr>
      </p:pic>
    </p:spTree>
    <p:extLst>
      <p:ext uri="{BB962C8B-B14F-4D97-AF65-F5344CB8AC3E}">
        <p14:creationId xmlns:p14="http://schemas.microsoft.com/office/powerpoint/2010/main" val="42165978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fade">
                                      <p:cBhvr>
                                        <p:cTn id="7" dur="2000"/>
                                        <p:tgtEl>
                                          <p:spTgt spid="2050"/>
                                        </p:tgtEl>
                                      </p:cBhvr>
                                    </p:animEffect>
                                    <p:anim calcmode="lin" valueType="num">
                                      <p:cBhvr>
                                        <p:cTn id="8" dur="2000" fill="hold"/>
                                        <p:tgtEl>
                                          <p:spTgt spid="2050"/>
                                        </p:tgtEl>
                                        <p:attrNameLst>
                                          <p:attrName>ppt_w</p:attrName>
                                        </p:attrNameLst>
                                      </p:cBhvr>
                                      <p:tavLst>
                                        <p:tav tm="0" fmla="#ppt_w*sin(2.5*pi*$)">
                                          <p:val>
                                            <p:fltVal val="0"/>
                                          </p:val>
                                        </p:tav>
                                        <p:tav tm="100000">
                                          <p:val>
                                            <p:fltVal val="1"/>
                                          </p:val>
                                        </p:tav>
                                      </p:tavLst>
                                    </p:anim>
                                    <p:anim calcmode="lin" valueType="num">
                                      <p:cBhvr>
                                        <p:cTn id="9" dur="2000" fill="hold"/>
                                        <p:tgtEl>
                                          <p:spTgt spid="2050"/>
                                        </p:tgtEl>
                                        <p:attrNameLst>
                                          <p:attrName>ppt_h</p:attrName>
                                        </p:attrNameLst>
                                      </p:cBhvr>
                                      <p:tavLst>
                                        <p:tav tm="0">
                                          <p:val>
                                            <p:strVal val="#ppt_h"/>
                                          </p:val>
                                        </p:tav>
                                        <p:tav tm="100000">
                                          <p:val>
                                            <p:strVal val="#ppt_h"/>
                                          </p:val>
                                        </p:tav>
                                      </p:tavLst>
                                    </p:anim>
                                  </p:childTnLst>
                                </p:cTn>
                              </p:par>
                            </p:childTnLst>
                          </p:cTn>
                        </p:par>
                        <p:par>
                          <p:cTn id="10" fill="hold">
                            <p:stCondLst>
                              <p:cond delay="2000"/>
                            </p:stCondLst>
                            <p:childTnLst>
                              <p:par>
                                <p:cTn id="11" presetID="45" presetClass="entr" presetSubtype="0" fill="hold" nodeType="afterEffect">
                                  <p:stCondLst>
                                    <p:cond delay="0"/>
                                  </p:stCondLst>
                                  <p:childTnLst>
                                    <p:set>
                                      <p:cBhvr>
                                        <p:cTn id="12" dur="1" fill="hold">
                                          <p:stCondLst>
                                            <p:cond delay="0"/>
                                          </p:stCondLst>
                                        </p:cTn>
                                        <p:tgtEl>
                                          <p:spTgt spid="2051"/>
                                        </p:tgtEl>
                                        <p:attrNameLst>
                                          <p:attrName>style.visibility</p:attrName>
                                        </p:attrNameLst>
                                      </p:cBhvr>
                                      <p:to>
                                        <p:strVal val="visible"/>
                                      </p:to>
                                    </p:set>
                                    <p:animEffect transition="in" filter="fade">
                                      <p:cBhvr>
                                        <p:cTn id="13" dur="2000"/>
                                        <p:tgtEl>
                                          <p:spTgt spid="2051"/>
                                        </p:tgtEl>
                                      </p:cBhvr>
                                    </p:animEffect>
                                    <p:anim calcmode="lin" valueType="num">
                                      <p:cBhvr>
                                        <p:cTn id="14" dur="2000" fill="hold"/>
                                        <p:tgtEl>
                                          <p:spTgt spid="2051"/>
                                        </p:tgtEl>
                                        <p:attrNameLst>
                                          <p:attrName>ppt_w</p:attrName>
                                        </p:attrNameLst>
                                      </p:cBhvr>
                                      <p:tavLst>
                                        <p:tav tm="0" fmla="#ppt_w*sin(2.5*pi*$)">
                                          <p:val>
                                            <p:fltVal val="0"/>
                                          </p:val>
                                        </p:tav>
                                        <p:tav tm="100000">
                                          <p:val>
                                            <p:fltVal val="1"/>
                                          </p:val>
                                        </p:tav>
                                      </p:tavLst>
                                    </p:anim>
                                    <p:anim calcmode="lin" valueType="num">
                                      <p:cBhvr>
                                        <p:cTn id="15" dur="2000" fill="hold"/>
                                        <p:tgtEl>
                                          <p:spTgt spid="205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0000" r="-10000"/>
          </a:stretch>
        </a:blipFill>
        <a:effectLst/>
      </p:bgPr>
    </p:bg>
    <p:spTree>
      <p:nvGrpSpPr>
        <p:cNvPr id="1" name=""/>
        <p:cNvGrpSpPr/>
        <p:nvPr/>
      </p:nvGrpSpPr>
      <p:grpSpPr>
        <a:xfrm>
          <a:off x="0" y="0"/>
          <a:ext cx="0" cy="0"/>
          <a:chOff x="0" y="0"/>
          <a:chExt cx="0" cy="0"/>
        </a:xfrm>
      </p:grpSpPr>
      <p:sp>
        <p:nvSpPr>
          <p:cNvPr id="2" name="Номер слайда 1"/>
          <p:cNvSpPr>
            <a:spLocks noGrp="1"/>
          </p:cNvSpPr>
          <p:nvPr>
            <p:ph type="sldNum" sz="quarter" idx="12"/>
          </p:nvPr>
        </p:nvSpPr>
        <p:spPr/>
        <p:txBody>
          <a:bodyPr/>
          <a:lstStyle/>
          <a:p>
            <a:fld id="{027C7D03-3BB6-43EE-B013-287CE1B0D3C2}" type="slidenum">
              <a:rPr lang="ru-RU" smtClean="0"/>
              <a:pPr/>
              <a:t>13</a:t>
            </a:fld>
            <a:endParaRPr lang="ru-RU"/>
          </a:p>
        </p:txBody>
      </p:sp>
      <p:sp>
        <p:nvSpPr>
          <p:cNvPr id="3" name="TextBox 2"/>
          <p:cNvSpPr txBox="1"/>
          <p:nvPr/>
        </p:nvSpPr>
        <p:spPr>
          <a:xfrm>
            <a:off x="2020389" y="124575"/>
            <a:ext cx="5650524" cy="523220"/>
          </a:xfrm>
          <a:prstGeom prst="rect">
            <a:avLst/>
          </a:prstGeom>
          <a:noFill/>
        </p:spPr>
        <p:txBody>
          <a:bodyPr wrap="square" rtlCol="0">
            <a:spAutoFit/>
          </a:bodyPr>
          <a:lstStyle/>
          <a:p>
            <a:r>
              <a:rPr lang="ru-RU" sz="2800" dirty="0" smtClean="0">
                <a:solidFill>
                  <a:srgbClr val="C00000"/>
                </a:solidFill>
                <a:latin typeface="Comic Sans MS" pitchFamily="66" charset="0"/>
              </a:rPr>
              <a:t>    Мы и наши кормушки.</a:t>
            </a:r>
            <a:endParaRPr lang="ru-RU" sz="2800" dirty="0">
              <a:solidFill>
                <a:srgbClr val="C00000"/>
              </a:solidFill>
              <a:latin typeface="Comic Sans MS" pitchFamily="66" charset="0"/>
            </a:endParaRPr>
          </a:p>
        </p:txBody>
      </p:sp>
      <p:pic>
        <p:nvPicPr>
          <p:cNvPr id="2054" name="Picture 6" descr="C:\Users\user\Desktop\P1010179.JPG"/>
          <p:cNvPicPr>
            <a:picLocks noChangeAspect="1" noChangeArrowheads="1"/>
          </p:cNvPicPr>
          <p:nvPr/>
        </p:nvPicPr>
        <p:blipFill>
          <a:blip r:embed="rId3" cstate="print"/>
          <a:srcRect/>
          <a:stretch>
            <a:fillRect/>
          </a:stretch>
        </p:blipFill>
        <p:spPr bwMode="auto">
          <a:xfrm>
            <a:off x="7049449" y="3926680"/>
            <a:ext cx="1845861" cy="2844000"/>
          </a:xfrm>
          <a:prstGeom prst="rect">
            <a:avLst/>
          </a:prstGeom>
          <a:noFill/>
        </p:spPr>
      </p:pic>
      <p:pic>
        <p:nvPicPr>
          <p:cNvPr id="2055" name="Picture 7" descr="C:\Users\user\Desktop\P1010166.JPG"/>
          <p:cNvPicPr>
            <a:picLocks noChangeAspect="1" noChangeArrowheads="1"/>
          </p:cNvPicPr>
          <p:nvPr/>
        </p:nvPicPr>
        <p:blipFill>
          <a:blip r:embed="rId4" cstate="print"/>
          <a:srcRect/>
          <a:stretch>
            <a:fillRect/>
          </a:stretch>
        </p:blipFill>
        <p:spPr bwMode="auto">
          <a:xfrm>
            <a:off x="5156640" y="4043157"/>
            <a:ext cx="1586514" cy="2772000"/>
          </a:xfrm>
          <a:prstGeom prst="rect">
            <a:avLst/>
          </a:prstGeom>
          <a:noFill/>
        </p:spPr>
      </p:pic>
      <p:pic>
        <p:nvPicPr>
          <p:cNvPr id="2057" name="Picture 9" descr="C:\Users\user\Desktop\P1010168.JPG"/>
          <p:cNvPicPr>
            <a:picLocks noChangeAspect="1" noChangeArrowheads="1"/>
          </p:cNvPicPr>
          <p:nvPr/>
        </p:nvPicPr>
        <p:blipFill>
          <a:blip r:embed="rId5" cstate="print"/>
          <a:srcRect/>
          <a:stretch>
            <a:fillRect/>
          </a:stretch>
        </p:blipFill>
        <p:spPr bwMode="auto">
          <a:xfrm>
            <a:off x="2920757" y="4043157"/>
            <a:ext cx="1924894" cy="2727523"/>
          </a:xfrm>
          <a:prstGeom prst="rect">
            <a:avLst/>
          </a:prstGeom>
          <a:noFill/>
        </p:spPr>
      </p:pic>
      <p:pic>
        <p:nvPicPr>
          <p:cNvPr id="1026" name="Picture 2" descr="D:\мероприятия\кормушки\20201204_130537.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32910" y="190770"/>
            <a:ext cx="1822500" cy="3240000"/>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D:\мероприятия\кормушки\20201204_131110.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845651" y="647795"/>
            <a:ext cx="1822500" cy="32400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D:\мероприятия\кормушки\20201204_130621.jp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7072811" y="124575"/>
            <a:ext cx="1822500" cy="32400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D:\мероприятия\кормушки\20201204_130423.jpg"/>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2675631" y="647795"/>
            <a:ext cx="1822500" cy="324000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D:\мероприятия\кормушки\20201204_130836.jpg"/>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683199" y="3499081"/>
            <a:ext cx="1883250" cy="334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165978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2055"/>
                                        </p:tgtEl>
                                        <p:attrNameLst>
                                          <p:attrName>style.visibility</p:attrName>
                                        </p:attrNameLst>
                                      </p:cBhvr>
                                      <p:to>
                                        <p:strVal val="visible"/>
                                      </p:to>
                                    </p:set>
                                    <p:anim calcmode="lin" valueType="num">
                                      <p:cBhvr>
                                        <p:cTn id="7" dur="1000" fill="hold"/>
                                        <p:tgtEl>
                                          <p:spTgt spid="2055"/>
                                        </p:tgtEl>
                                        <p:attrNameLst>
                                          <p:attrName>ppt_w</p:attrName>
                                        </p:attrNameLst>
                                      </p:cBhvr>
                                      <p:tavLst>
                                        <p:tav tm="0">
                                          <p:val>
                                            <p:fltVal val="0"/>
                                          </p:val>
                                        </p:tav>
                                        <p:tav tm="100000">
                                          <p:val>
                                            <p:strVal val="#ppt_w"/>
                                          </p:val>
                                        </p:tav>
                                      </p:tavLst>
                                    </p:anim>
                                    <p:anim calcmode="lin" valueType="num">
                                      <p:cBhvr>
                                        <p:cTn id="8" dur="1000" fill="hold"/>
                                        <p:tgtEl>
                                          <p:spTgt spid="2055"/>
                                        </p:tgtEl>
                                        <p:attrNameLst>
                                          <p:attrName>ppt_h</p:attrName>
                                        </p:attrNameLst>
                                      </p:cBhvr>
                                      <p:tavLst>
                                        <p:tav tm="0">
                                          <p:val>
                                            <p:fltVal val="0"/>
                                          </p:val>
                                        </p:tav>
                                        <p:tav tm="100000">
                                          <p:val>
                                            <p:strVal val="#ppt_h"/>
                                          </p:val>
                                        </p:tav>
                                      </p:tavLst>
                                    </p:anim>
                                    <p:anim calcmode="lin" valueType="num">
                                      <p:cBhvr>
                                        <p:cTn id="9" dur="1000" fill="hold"/>
                                        <p:tgtEl>
                                          <p:spTgt spid="2055"/>
                                        </p:tgtEl>
                                        <p:attrNameLst>
                                          <p:attrName>style.rotation</p:attrName>
                                        </p:attrNameLst>
                                      </p:cBhvr>
                                      <p:tavLst>
                                        <p:tav tm="0">
                                          <p:val>
                                            <p:fltVal val="90"/>
                                          </p:val>
                                        </p:tav>
                                        <p:tav tm="100000">
                                          <p:val>
                                            <p:fltVal val="0"/>
                                          </p:val>
                                        </p:tav>
                                      </p:tavLst>
                                    </p:anim>
                                    <p:animEffect transition="in" filter="fade">
                                      <p:cBhvr>
                                        <p:cTn id="10" dur="1000"/>
                                        <p:tgtEl>
                                          <p:spTgt spid="2055"/>
                                        </p:tgtEl>
                                      </p:cBhvr>
                                    </p:animEffect>
                                  </p:childTnLst>
                                </p:cTn>
                              </p:par>
                            </p:childTnLst>
                          </p:cTn>
                        </p:par>
                        <p:par>
                          <p:cTn id="11" fill="hold">
                            <p:stCondLst>
                              <p:cond delay="1000"/>
                            </p:stCondLst>
                            <p:childTnLst>
                              <p:par>
                                <p:cTn id="12" presetID="31" presetClass="entr" presetSubtype="0" fill="hold" nodeType="afterEffect">
                                  <p:stCondLst>
                                    <p:cond delay="0"/>
                                  </p:stCondLst>
                                  <p:childTnLst>
                                    <p:set>
                                      <p:cBhvr>
                                        <p:cTn id="13" dur="1" fill="hold">
                                          <p:stCondLst>
                                            <p:cond delay="0"/>
                                          </p:stCondLst>
                                        </p:cTn>
                                        <p:tgtEl>
                                          <p:spTgt spid="2057"/>
                                        </p:tgtEl>
                                        <p:attrNameLst>
                                          <p:attrName>style.visibility</p:attrName>
                                        </p:attrNameLst>
                                      </p:cBhvr>
                                      <p:to>
                                        <p:strVal val="visible"/>
                                      </p:to>
                                    </p:set>
                                    <p:anim calcmode="lin" valueType="num">
                                      <p:cBhvr>
                                        <p:cTn id="14" dur="1000" fill="hold"/>
                                        <p:tgtEl>
                                          <p:spTgt spid="2057"/>
                                        </p:tgtEl>
                                        <p:attrNameLst>
                                          <p:attrName>ppt_w</p:attrName>
                                        </p:attrNameLst>
                                      </p:cBhvr>
                                      <p:tavLst>
                                        <p:tav tm="0">
                                          <p:val>
                                            <p:fltVal val="0"/>
                                          </p:val>
                                        </p:tav>
                                        <p:tav tm="100000">
                                          <p:val>
                                            <p:strVal val="#ppt_w"/>
                                          </p:val>
                                        </p:tav>
                                      </p:tavLst>
                                    </p:anim>
                                    <p:anim calcmode="lin" valueType="num">
                                      <p:cBhvr>
                                        <p:cTn id="15" dur="1000" fill="hold"/>
                                        <p:tgtEl>
                                          <p:spTgt spid="2057"/>
                                        </p:tgtEl>
                                        <p:attrNameLst>
                                          <p:attrName>ppt_h</p:attrName>
                                        </p:attrNameLst>
                                      </p:cBhvr>
                                      <p:tavLst>
                                        <p:tav tm="0">
                                          <p:val>
                                            <p:fltVal val="0"/>
                                          </p:val>
                                        </p:tav>
                                        <p:tav tm="100000">
                                          <p:val>
                                            <p:strVal val="#ppt_h"/>
                                          </p:val>
                                        </p:tav>
                                      </p:tavLst>
                                    </p:anim>
                                    <p:anim calcmode="lin" valueType="num">
                                      <p:cBhvr>
                                        <p:cTn id="16" dur="1000" fill="hold"/>
                                        <p:tgtEl>
                                          <p:spTgt spid="2057"/>
                                        </p:tgtEl>
                                        <p:attrNameLst>
                                          <p:attrName>style.rotation</p:attrName>
                                        </p:attrNameLst>
                                      </p:cBhvr>
                                      <p:tavLst>
                                        <p:tav tm="0">
                                          <p:val>
                                            <p:fltVal val="90"/>
                                          </p:val>
                                        </p:tav>
                                        <p:tav tm="100000">
                                          <p:val>
                                            <p:fltVal val="0"/>
                                          </p:val>
                                        </p:tav>
                                      </p:tavLst>
                                    </p:anim>
                                    <p:animEffect transition="in" filter="fade">
                                      <p:cBhvr>
                                        <p:cTn id="17" dur="1000"/>
                                        <p:tgtEl>
                                          <p:spTgt spid="2057"/>
                                        </p:tgtEl>
                                      </p:cBhvr>
                                    </p:animEffect>
                                  </p:childTnLst>
                                </p:cTn>
                              </p:par>
                            </p:childTnLst>
                          </p:cTn>
                        </p:par>
                        <p:par>
                          <p:cTn id="18" fill="hold">
                            <p:stCondLst>
                              <p:cond delay="2000"/>
                            </p:stCondLst>
                            <p:childTnLst>
                              <p:par>
                                <p:cTn id="19" presetID="31" presetClass="entr" presetSubtype="0" fill="hold" nodeType="afterEffect">
                                  <p:stCondLst>
                                    <p:cond delay="0"/>
                                  </p:stCondLst>
                                  <p:childTnLst>
                                    <p:set>
                                      <p:cBhvr>
                                        <p:cTn id="20" dur="1" fill="hold">
                                          <p:stCondLst>
                                            <p:cond delay="0"/>
                                          </p:stCondLst>
                                        </p:cTn>
                                        <p:tgtEl>
                                          <p:spTgt spid="2054"/>
                                        </p:tgtEl>
                                        <p:attrNameLst>
                                          <p:attrName>style.visibility</p:attrName>
                                        </p:attrNameLst>
                                      </p:cBhvr>
                                      <p:to>
                                        <p:strVal val="visible"/>
                                      </p:to>
                                    </p:set>
                                    <p:anim calcmode="lin" valueType="num">
                                      <p:cBhvr>
                                        <p:cTn id="21" dur="1000" fill="hold"/>
                                        <p:tgtEl>
                                          <p:spTgt spid="2054"/>
                                        </p:tgtEl>
                                        <p:attrNameLst>
                                          <p:attrName>ppt_w</p:attrName>
                                        </p:attrNameLst>
                                      </p:cBhvr>
                                      <p:tavLst>
                                        <p:tav tm="0">
                                          <p:val>
                                            <p:fltVal val="0"/>
                                          </p:val>
                                        </p:tav>
                                        <p:tav tm="100000">
                                          <p:val>
                                            <p:strVal val="#ppt_w"/>
                                          </p:val>
                                        </p:tav>
                                      </p:tavLst>
                                    </p:anim>
                                    <p:anim calcmode="lin" valueType="num">
                                      <p:cBhvr>
                                        <p:cTn id="22" dur="1000" fill="hold"/>
                                        <p:tgtEl>
                                          <p:spTgt spid="2054"/>
                                        </p:tgtEl>
                                        <p:attrNameLst>
                                          <p:attrName>ppt_h</p:attrName>
                                        </p:attrNameLst>
                                      </p:cBhvr>
                                      <p:tavLst>
                                        <p:tav tm="0">
                                          <p:val>
                                            <p:fltVal val="0"/>
                                          </p:val>
                                        </p:tav>
                                        <p:tav tm="100000">
                                          <p:val>
                                            <p:strVal val="#ppt_h"/>
                                          </p:val>
                                        </p:tav>
                                      </p:tavLst>
                                    </p:anim>
                                    <p:anim calcmode="lin" valueType="num">
                                      <p:cBhvr>
                                        <p:cTn id="23" dur="1000" fill="hold"/>
                                        <p:tgtEl>
                                          <p:spTgt spid="2054"/>
                                        </p:tgtEl>
                                        <p:attrNameLst>
                                          <p:attrName>style.rotation</p:attrName>
                                        </p:attrNameLst>
                                      </p:cBhvr>
                                      <p:tavLst>
                                        <p:tav tm="0">
                                          <p:val>
                                            <p:fltVal val="90"/>
                                          </p:val>
                                        </p:tav>
                                        <p:tav tm="100000">
                                          <p:val>
                                            <p:fltVal val="0"/>
                                          </p:val>
                                        </p:tav>
                                      </p:tavLst>
                                    </p:anim>
                                    <p:animEffect transition="in" filter="fade">
                                      <p:cBhvr>
                                        <p:cTn id="24" dur="1000"/>
                                        <p:tgtEl>
                                          <p:spTgt spid="20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0000" r="-10000"/>
          </a:stretch>
        </a:blipFill>
        <a:effectLst/>
      </p:bgPr>
    </p:bg>
    <p:spTree>
      <p:nvGrpSpPr>
        <p:cNvPr id="1" name=""/>
        <p:cNvGrpSpPr/>
        <p:nvPr/>
      </p:nvGrpSpPr>
      <p:grpSpPr>
        <a:xfrm>
          <a:off x="0" y="0"/>
          <a:ext cx="0" cy="0"/>
          <a:chOff x="0" y="0"/>
          <a:chExt cx="0" cy="0"/>
        </a:xfrm>
      </p:grpSpPr>
      <p:sp>
        <p:nvSpPr>
          <p:cNvPr id="2" name="Номер слайда 1"/>
          <p:cNvSpPr>
            <a:spLocks noGrp="1"/>
          </p:cNvSpPr>
          <p:nvPr>
            <p:ph type="sldNum" sz="quarter" idx="12"/>
          </p:nvPr>
        </p:nvSpPr>
        <p:spPr>
          <a:xfrm>
            <a:off x="6457950" y="6301172"/>
            <a:ext cx="2057400" cy="365125"/>
          </a:xfrm>
        </p:spPr>
        <p:txBody>
          <a:bodyPr/>
          <a:lstStyle/>
          <a:p>
            <a:fld id="{027C7D03-3BB6-43EE-B013-287CE1B0D3C2}" type="slidenum">
              <a:rPr lang="ru-RU" smtClean="0"/>
              <a:pPr/>
              <a:t>14</a:t>
            </a:fld>
            <a:endParaRPr lang="ru-RU"/>
          </a:p>
        </p:txBody>
      </p:sp>
      <p:sp>
        <p:nvSpPr>
          <p:cNvPr id="3" name="TextBox 2"/>
          <p:cNvSpPr txBox="1"/>
          <p:nvPr/>
        </p:nvSpPr>
        <p:spPr>
          <a:xfrm>
            <a:off x="2000738" y="156308"/>
            <a:ext cx="5650524" cy="523220"/>
          </a:xfrm>
          <a:prstGeom prst="rect">
            <a:avLst/>
          </a:prstGeom>
          <a:noFill/>
        </p:spPr>
        <p:txBody>
          <a:bodyPr wrap="square" rtlCol="0">
            <a:spAutoFit/>
          </a:bodyPr>
          <a:lstStyle/>
          <a:p>
            <a:r>
              <a:rPr lang="ru-RU" sz="2800" dirty="0" smtClean="0">
                <a:solidFill>
                  <a:srgbClr val="C00000"/>
                </a:solidFill>
                <a:latin typeface="Comic Sans MS" pitchFamily="66" charset="0"/>
              </a:rPr>
              <a:t>      Как мы вешали кормушки.</a:t>
            </a:r>
            <a:endParaRPr lang="ru-RU" sz="2800" dirty="0">
              <a:solidFill>
                <a:srgbClr val="C00000"/>
              </a:solidFill>
              <a:latin typeface="Comic Sans MS" pitchFamily="66" charset="0"/>
            </a:endParaRPr>
          </a:p>
        </p:txBody>
      </p:sp>
      <p:pic>
        <p:nvPicPr>
          <p:cNvPr id="14" name="Picture 2" descr="D:\мероприятия\кормушки\20201204_130537.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4939" y="679528"/>
            <a:ext cx="2227500" cy="3960000"/>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D:\мероприятия\кормушки\20201204_130826.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695743" y="685711"/>
            <a:ext cx="2227500" cy="3960000"/>
          </a:xfrm>
          <a:prstGeom prst="rect">
            <a:avLst/>
          </a:prstGeom>
          <a:noFill/>
          <a:extLst>
            <a:ext uri="{909E8E84-426E-40DD-AFC4-6F175D3DCCD1}">
              <a14:hiddenFill xmlns:a14="http://schemas.microsoft.com/office/drawing/2010/main">
                <a:solidFill>
                  <a:srgbClr val="FFFFFF"/>
                </a:solidFill>
              </a14:hiddenFill>
            </a:ext>
          </a:extLst>
        </p:spPr>
      </p:pic>
      <p:pic>
        <p:nvPicPr>
          <p:cNvPr id="2051" name="Picture 3" descr="D:\мероприятия\кормушки\20201204_130926.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510660" y="679528"/>
            <a:ext cx="2065500" cy="367200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D:\мероприятия\кормушки\20201204_131116.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795844" y="4509233"/>
            <a:ext cx="3840000" cy="216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1659782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0000" r="-10000"/>
          </a:stretch>
        </a:blipFill>
        <a:effectLst/>
      </p:bgPr>
    </p:bg>
    <p:spTree>
      <p:nvGrpSpPr>
        <p:cNvPr id="1" name=""/>
        <p:cNvGrpSpPr/>
        <p:nvPr/>
      </p:nvGrpSpPr>
      <p:grpSpPr>
        <a:xfrm>
          <a:off x="0" y="0"/>
          <a:ext cx="0" cy="0"/>
          <a:chOff x="0" y="0"/>
          <a:chExt cx="0" cy="0"/>
        </a:xfrm>
      </p:grpSpPr>
      <p:sp>
        <p:nvSpPr>
          <p:cNvPr id="2" name="Номер слайда 1"/>
          <p:cNvSpPr>
            <a:spLocks noGrp="1"/>
          </p:cNvSpPr>
          <p:nvPr>
            <p:ph type="sldNum" sz="quarter" idx="12"/>
          </p:nvPr>
        </p:nvSpPr>
        <p:spPr/>
        <p:txBody>
          <a:bodyPr/>
          <a:lstStyle/>
          <a:p>
            <a:fld id="{027C7D03-3BB6-43EE-B013-287CE1B0D3C2}" type="slidenum">
              <a:rPr lang="ru-RU" smtClean="0"/>
              <a:pPr/>
              <a:t>15</a:t>
            </a:fld>
            <a:endParaRPr lang="ru-RU"/>
          </a:p>
        </p:txBody>
      </p:sp>
      <p:sp>
        <p:nvSpPr>
          <p:cNvPr id="3" name="TextBox 2"/>
          <p:cNvSpPr txBox="1"/>
          <p:nvPr/>
        </p:nvSpPr>
        <p:spPr>
          <a:xfrm>
            <a:off x="2000738" y="156308"/>
            <a:ext cx="5650524" cy="523220"/>
          </a:xfrm>
          <a:prstGeom prst="rect">
            <a:avLst/>
          </a:prstGeom>
          <a:noFill/>
        </p:spPr>
        <p:txBody>
          <a:bodyPr wrap="square" rtlCol="0">
            <a:spAutoFit/>
          </a:bodyPr>
          <a:lstStyle/>
          <a:p>
            <a:r>
              <a:rPr lang="ru-RU" sz="2800" dirty="0" smtClean="0">
                <a:solidFill>
                  <a:srgbClr val="C00000"/>
                </a:solidFill>
                <a:latin typeface="Comic Sans MS" pitchFamily="66" charset="0"/>
              </a:rPr>
              <a:t>      Наши наблюдения:</a:t>
            </a:r>
            <a:endParaRPr lang="ru-RU" sz="2800" dirty="0">
              <a:solidFill>
                <a:srgbClr val="C00000"/>
              </a:solidFill>
              <a:latin typeface="Comic Sans MS" pitchFamily="66" charset="0"/>
            </a:endParaRPr>
          </a:p>
        </p:txBody>
      </p:sp>
      <p:graphicFrame>
        <p:nvGraphicFramePr>
          <p:cNvPr id="4" name="Таблица 3"/>
          <p:cNvGraphicFramePr>
            <a:graphicFrameLocks noGrp="1"/>
          </p:cNvGraphicFramePr>
          <p:nvPr>
            <p:extLst>
              <p:ext uri="{D42A27DB-BD31-4B8C-83A1-F6EECF244321}">
                <p14:modId xmlns:p14="http://schemas.microsoft.com/office/powerpoint/2010/main" val="2376076005"/>
              </p:ext>
            </p:extLst>
          </p:nvPr>
        </p:nvGraphicFramePr>
        <p:xfrm>
          <a:off x="1242647" y="979074"/>
          <a:ext cx="7283939" cy="5645778"/>
        </p:xfrm>
        <a:graphic>
          <a:graphicData uri="http://schemas.openxmlformats.org/drawingml/2006/table">
            <a:tbl>
              <a:tblPr/>
              <a:tblGrid>
                <a:gridCol w="1820414"/>
                <a:gridCol w="1821175"/>
                <a:gridCol w="1821175"/>
                <a:gridCol w="1821175"/>
              </a:tblGrid>
              <a:tr h="889675">
                <a:tc>
                  <a:txBody>
                    <a:bodyPr/>
                    <a:lstStyle/>
                    <a:p>
                      <a:pPr marL="95250" marR="95250" indent="190500" algn="ctr"/>
                      <a:r>
                        <a:rPr lang="ru-RU" sz="1800" b="1" dirty="0">
                          <a:solidFill>
                            <a:srgbClr val="002060"/>
                          </a:solidFill>
                          <a:latin typeface="Comic Sans MS" pitchFamily="66" charset="0"/>
                          <a:ea typeface="Times New Roman"/>
                          <a:cs typeface="Times New Roman"/>
                        </a:rPr>
                        <a:t>Дата</a:t>
                      </a:r>
                    </a:p>
                  </a:txBody>
                  <a:tcPr marL="48381" marR="4838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95250" marR="95250" indent="190500" algn="ctr"/>
                      <a:r>
                        <a:rPr lang="ru-RU" sz="1800" b="1" dirty="0">
                          <a:solidFill>
                            <a:srgbClr val="002060"/>
                          </a:solidFill>
                          <a:latin typeface="Comic Sans MS" pitchFamily="66" charset="0"/>
                          <a:ea typeface="Times New Roman"/>
                          <a:cs typeface="Times New Roman"/>
                        </a:rPr>
                        <a:t>Температура воздуха</a:t>
                      </a:r>
                    </a:p>
                  </a:txBody>
                  <a:tcPr marL="48381" marR="4838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95250" marR="95250" indent="190500" algn="ctr"/>
                      <a:r>
                        <a:rPr lang="ru-RU" sz="1800" b="1" dirty="0">
                          <a:solidFill>
                            <a:srgbClr val="002060"/>
                          </a:solidFill>
                          <a:latin typeface="Comic Sans MS" pitchFamily="66" charset="0"/>
                          <a:ea typeface="Times New Roman"/>
                          <a:cs typeface="Times New Roman"/>
                        </a:rPr>
                        <a:t>Кол-во птиц</a:t>
                      </a:r>
                    </a:p>
                  </a:txBody>
                  <a:tcPr marL="48381" marR="4838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95250" marR="95250" indent="190500" algn="ctr"/>
                      <a:r>
                        <a:rPr lang="ru-RU" sz="1800" b="1" dirty="0">
                          <a:solidFill>
                            <a:srgbClr val="002060"/>
                          </a:solidFill>
                          <a:latin typeface="Comic Sans MS" pitchFamily="66" charset="0"/>
                          <a:ea typeface="Times New Roman"/>
                          <a:cs typeface="Times New Roman"/>
                        </a:rPr>
                        <a:t>Какие птицы прилетали</a:t>
                      </a:r>
                    </a:p>
                  </a:txBody>
                  <a:tcPr marL="48381" marR="4838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43062">
                <a:tc>
                  <a:txBody>
                    <a:bodyPr/>
                    <a:lstStyle/>
                    <a:p>
                      <a:pPr marL="95250" marR="95250" indent="190500" algn="ctr"/>
                      <a:r>
                        <a:rPr lang="ru-RU" sz="1800" b="1" dirty="0" smtClean="0">
                          <a:solidFill>
                            <a:srgbClr val="002060"/>
                          </a:solidFill>
                          <a:latin typeface="Comic Sans MS" pitchFamily="66" charset="0"/>
                          <a:ea typeface="Times New Roman"/>
                          <a:cs typeface="Times New Roman"/>
                        </a:rPr>
                        <a:t>5.</a:t>
                      </a:r>
                      <a:r>
                        <a:rPr lang="en-US" sz="1800" b="1" dirty="0" smtClean="0">
                          <a:solidFill>
                            <a:srgbClr val="002060"/>
                          </a:solidFill>
                          <a:latin typeface="Comic Sans MS" pitchFamily="66" charset="0"/>
                          <a:ea typeface="Times New Roman"/>
                          <a:cs typeface="Times New Roman"/>
                        </a:rPr>
                        <a:t>12</a:t>
                      </a:r>
                      <a:r>
                        <a:rPr lang="ru-RU" sz="1800" b="1" dirty="0" smtClean="0">
                          <a:solidFill>
                            <a:srgbClr val="002060"/>
                          </a:solidFill>
                          <a:latin typeface="Comic Sans MS" pitchFamily="66" charset="0"/>
                          <a:ea typeface="Times New Roman"/>
                          <a:cs typeface="Times New Roman"/>
                        </a:rPr>
                        <a:t>.20</a:t>
                      </a:r>
                      <a:r>
                        <a:rPr lang="en-US" sz="1800" b="1" dirty="0" smtClean="0">
                          <a:solidFill>
                            <a:srgbClr val="002060"/>
                          </a:solidFill>
                          <a:latin typeface="Comic Sans MS" pitchFamily="66" charset="0"/>
                          <a:ea typeface="Times New Roman"/>
                          <a:cs typeface="Times New Roman"/>
                        </a:rPr>
                        <a:t>21</a:t>
                      </a:r>
                      <a:r>
                        <a:rPr lang="ru-RU" sz="1800" b="1" dirty="0" smtClean="0">
                          <a:solidFill>
                            <a:srgbClr val="002060"/>
                          </a:solidFill>
                          <a:latin typeface="Comic Sans MS" pitchFamily="66" charset="0"/>
                          <a:ea typeface="Times New Roman"/>
                          <a:cs typeface="Times New Roman"/>
                        </a:rPr>
                        <a:t>г</a:t>
                      </a:r>
                      <a:endParaRPr lang="ru-RU" sz="1800" b="1" dirty="0">
                        <a:solidFill>
                          <a:srgbClr val="002060"/>
                        </a:solidFill>
                        <a:latin typeface="Comic Sans MS" pitchFamily="66" charset="0"/>
                        <a:ea typeface="Times New Roman"/>
                        <a:cs typeface="Times New Roman"/>
                      </a:endParaRPr>
                    </a:p>
                  </a:txBody>
                  <a:tcPr marL="48381" marR="4838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95250" marR="95250" indent="190500" algn="ctr"/>
                      <a:r>
                        <a:rPr lang="ru-RU" sz="1800" b="1" dirty="0" smtClean="0">
                          <a:solidFill>
                            <a:srgbClr val="002060"/>
                          </a:solidFill>
                          <a:latin typeface="Comic Sans MS" pitchFamily="66" charset="0"/>
                          <a:ea typeface="Times New Roman"/>
                          <a:cs typeface="Times New Roman"/>
                        </a:rPr>
                        <a:t>-5</a:t>
                      </a:r>
                      <a:endParaRPr lang="ru-RU" sz="1800" b="1" dirty="0">
                        <a:solidFill>
                          <a:srgbClr val="002060"/>
                        </a:solidFill>
                        <a:latin typeface="Comic Sans MS" pitchFamily="66" charset="0"/>
                        <a:ea typeface="Times New Roman"/>
                        <a:cs typeface="Times New Roman"/>
                      </a:endParaRPr>
                    </a:p>
                  </a:txBody>
                  <a:tcPr marL="48381" marR="4838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95250" marR="95250" indent="190500" algn="ctr"/>
                      <a:r>
                        <a:rPr lang="ru-RU" sz="1800" b="1" dirty="0">
                          <a:solidFill>
                            <a:srgbClr val="002060"/>
                          </a:solidFill>
                          <a:latin typeface="Comic Sans MS" pitchFamily="66" charset="0"/>
                          <a:ea typeface="Times New Roman"/>
                          <a:cs typeface="Times New Roman"/>
                        </a:rPr>
                        <a:t>5</a:t>
                      </a:r>
                    </a:p>
                  </a:txBody>
                  <a:tcPr marL="48381" marR="4838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95250" marR="95250" indent="190500" algn="ctr"/>
                      <a:r>
                        <a:rPr lang="ru-RU" sz="1800" b="1" dirty="0">
                          <a:solidFill>
                            <a:srgbClr val="002060"/>
                          </a:solidFill>
                          <a:latin typeface="Comic Sans MS" pitchFamily="66" charset="0"/>
                          <a:ea typeface="Times New Roman"/>
                          <a:cs typeface="Times New Roman"/>
                        </a:rPr>
                        <a:t>3 воробья, 2 синицы</a:t>
                      </a:r>
                    </a:p>
                  </a:txBody>
                  <a:tcPr marL="48381" marR="4838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17298">
                <a:tc>
                  <a:txBody>
                    <a:bodyPr/>
                    <a:lstStyle/>
                    <a:p>
                      <a:pPr marL="95250" marR="95250" indent="190500" algn="ctr"/>
                      <a:r>
                        <a:rPr lang="ru-RU" sz="1800" b="1" dirty="0" smtClean="0">
                          <a:solidFill>
                            <a:srgbClr val="002060"/>
                          </a:solidFill>
                          <a:latin typeface="Comic Sans MS" pitchFamily="66" charset="0"/>
                          <a:ea typeface="Times New Roman"/>
                          <a:cs typeface="Times New Roman"/>
                        </a:rPr>
                        <a:t>6.12.2021г</a:t>
                      </a:r>
                      <a:endParaRPr lang="ru-RU" sz="1800" b="1" dirty="0">
                        <a:solidFill>
                          <a:srgbClr val="002060"/>
                        </a:solidFill>
                        <a:latin typeface="Comic Sans MS" pitchFamily="66" charset="0"/>
                        <a:ea typeface="Times New Roman"/>
                        <a:cs typeface="Times New Roman"/>
                      </a:endParaRPr>
                    </a:p>
                  </a:txBody>
                  <a:tcPr marL="48381" marR="4838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95250" marR="95250" indent="190500" algn="ctr"/>
                      <a:r>
                        <a:rPr lang="ru-RU" sz="1800" b="1" dirty="0" smtClean="0">
                          <a:solidFill>
                            <a:srgbClr val="002060"/>
                          </a:solidFill>
                          <a:latin typeface="Comic Sans MS" pitchFamily="66" charset="0"/>
                          <a:ea typeface="Times New Roman"/>
                          <a:cs typeface="Times New Roman"/>
                        </a:rPr>
                        <a:t>-7</a:t>
                      </a:r>
                      <a:endParaRPr lang="ru-RU" sz="1800" b="1" dirty="0">
                        <a:solidFill>
                          <a:srgbClr val="002060"/>
                        </a:solidFill>
                        <a:latin typeface="Comic Sans MS" pitchFamily="66" charset="0"/>
                        <a:ea typeface="Times New Roman"/>
                        <a:cs typeface="Times New Roman"/>
                      </a:endParaRPr>
                    </a:p>
                  </a:txBody>
                  <a:tcPr marL="48381" marR="4838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95250" marR="95250" indent="190500" algn="ctr"/>
                      <a:r>
                        <a:rPr lang="ru-RU" sz="1800" b="1" dirty="0" smtClean="0">
                          <a:solidFill>
                            <a:srgbClr val="002060"/>
                          </a:solidFill>
                          <a:latin typeface="Comic Sans MS" pitchFamily="66" charset="0"/>
                          <a:ea typeface="Times New Roman"/>
                          <a:cs typeface="Times New Roman"/>
                        </a:rPr>
                        <a:t>7</a:t>
                      </a:r>
                      <a:endParaRPr lang="ru-RU" sz="1800" b="1" dirty="0">
                        <a:solidFill>
                          <a:srgbClr val="002060"/>
                        </a:solidFill>
                        <a:latin typeface="Comic Sans MS" pitchFamily="66" charset="0"/>
                        <a:ea typeface="Times New Roman"/>
                        <a:cs typeface="Times New Roman"/>
                      </a:endParaRPr>
                    </a:p>
                  </a:txBody>
                  <a:tcPr marL="48381" marR="4838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95250" marR="95250" indent="190500" algn="ctr"/>
                      <a:r>
                        <a:rPr lang="ru-RU" sz="1800" b="1" dirty="0" smtClean="0">
                          <a:solidFill>
                            <a:srgbClr val="002060"/>
                          </a:solidFill>
                          <a:latin typeface="Comic Sans MS" pitchFamily="66" charset="0"/>
                          <a:ea typeface="Times New Roman"/>
                          <a:cs typeface="Times New Roman"/>
                        </a:rPr>
                        <a:t>5 воробьёв, 2 </a:t>
                      </a:r>
                      <a:r>
                        <a:rPr lang="ru-RU" sz="1800" b="1" dirty="0">
                          <a:solidFill>
                            <a:srgbClr val="002060"/>
                          </a:solidFill>
                          <a:latin typeface="Comic Sans MS" pitchFamily="66" charset="0"/>
                          <a:ea typeface="Times New Roman"/>
                          <a:cs typeface="Times New Roman"/>
                        </a:rPr>
                        <a:t>синица</a:t>
                      </a:r>
                    </a:p>
                  </a:txBody>
                  <a:tcPr marL="48381" marR="4838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17298">
                <a:tc>
                  <a:txBody>
                    <a:bodyPr/>
                    <a:lstStyle/>
                    <a:p>
                      <a:pPr marL="95250" marR="95250" indent="190500" algn="ctr"/>
                      <a:r>
                        <a:rPr lang="ru-RU" sz="1800" b="1" dirty="0" smtClean="0">
                          <a:solidFill>
                            <a:srgbClr val="002060"/>
                          </a:solidFill>
                          <a:latin typeface="Comic Sans MS" pitchFamily="66" charset="0"/>
                          <a:ea typeface="Times New Roman"/>
                          <a:cs typeface="Times New Roman"/>
                        </a:rPr>
                        <a:t>7.12.2021г</a:t>
                      </a:r>
                      <a:endParaRPr lang="ru-RU" sz="1800" b="1" dirty="0">
                        <a:solidFill>
                          <a:srgbClr val="002060"/>
                        </a:solidFill>
                        <a:latin typeface="Comic Sans MS" pitchFamily="66" charset="0"/>
                        <a:ea typeface="Times New Roman"/>
                        <a:cs typeface="Times New Roman"/>
                      </a:endParaRPr>
                    </a:p>
                  </a:txBody>
                  <a:tcPr marL="48381" marR="4838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95250" marR="95250" indent="190500" algn="ctr"/>
                      <a:r>
                        <a:rPr lang="ru-RU" sz="1800" b="1" dirty="0">
                          <a:solidFill>
                            <a:srgbClr val="002060"/>
                          </a:solidFill>
                          <a:latin typeface="Comic Sans MS" pitchFamily="66" charset="0"/>
                          <a:ea typeface="Times New Roman"/>
                          <a:cs typeface="Times New Roman"/>
                        </a:rPr>
                        <a:t>-18</a:t>
                      </a:r>
                    </a:p>
                  </a:txBody>
                  <a:tcPr marL="48381" marR="4838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95250" marR="95250" indent="190500" algn="ctr"/>
                      <a:r>
                        <a:rPr lang="ru-RU" sz="1800" b="1" dirty="0" smtClean="0">
                          <a:solidFill>
                            <a:srgbClr val="002060"/>
                          </a:solidFill>
                          <a:latin typeface="Comic Sans MS" pitchFamily="66" charset="0"/>
                          <a:ea typeface="Times New Roman"/>
                          <a:cs typeface="Times New Roman"/>
                        </a:rPr>
                        <a:t>7</a:t>
                      </a:r>
                      <a:endParaRPr lang="ru-RU" sz="1800" b="1" dirty="0">
                        <a:solidFill>
                          <a:srgbClr val="002060"/>
                        </a:solidFill>
                        <a:latin typeface="Comic Sans MS" pitchFamily="66" charset="0"/>
                        <a:ea typeface="Times New Roman"/>
                        <a:cs typeface="Times New Roman"/>
                      </a:endParaRPr>
                    </a:p>
                  </a:txBody>
                  <a:tcPr marL="48381" marR="4838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95250" marR="95250" indent="190500" algn="ctr"/>
                      <a:r>
                        <a:rPr lang="ru-RU" sz="1800" b="1" dirty="0">
                          <a:solidFill>
                            <a:srgbClr val="002060"/>
                          </a:solidFill>
                          <a:latin typeface="Comic Sans MS" pitchFamily="66" charset="0"/>
                          <a:ea typeface="Times New Roman"/>
                          <a:cs typeface="Times New Roman"/>
                        </a:rPr>
                        <a:t>3 </a:t>
                      </a:r>
                      <a:r>
                        <a:rPr lang="ru-RU" sz="1800" b="1" dirty="0" smtClean="0">
                          <a:solidFill>
                            <a:srgbClr val="002060"/>
                          </a:solidFill>
                          <a:latin typeface="Comic Sans MS" pitchFamily="66" charset="0"/>
                          <a:ea typeface="Times New Roman"/>
                          <a:cs typeface="Times New Roman"/>
                        </a:rPr>
                        <a:t>воробья, 3 синицы, </a:t>
                      </a:r>
                    </a:p>
                    <a:p>
                      <a:pPr marL="95250" marR="95250" indent="190500" algn="ctr"/>
                      <a:r>
                        <a:rPr lang="ru-RU" sz="1800" b="1" dirty="0" smtClean="0">
                          <a:solidFill>
                            <a:srgbClr val="002060"/>
                          </a:solidFill>
                          <a:latin typeface="Comic Sans MS" pitchFamily="66" charset="0"/>
                          <a:ea typeface="Times New Roman"/>
                          <a:cs typeface="Times New Roman"/>
                        </a:rPr>
                        <a:t>1 дятел</a:t>
                      </a:r>
                      <a:endParaRPr lang="ru-RU" sz="1800" b="1" dirty="0">
                        <a:solidFill>
                          <a:srgbClr val="002060"/>
                        </a:solidFill>
                        <a:latin typeface="Comic Sans MS" pitchFamily="66" charset="0"/>
                        <a:ea typeface="Times New Roman"/>
                        <a:cs typeface="Times New Roman"/>
                      </a:endParaRPr>
                    </a:p>
                  </a:txBody>
                  <a:tcPr marL="48381" marR="4838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43062">
                <a:tc>
                  <a:txBody>
                    <a:bodyPr/>
                    <a:lstStyle/>
                    <a:p>
                      <a:pPr marL="95250" marR="95250" indent="190500" algn="ctr"/>
                      <a:r>
                        <a:rPr lang="ru-RU" sz="1800" b="1" dirty="0" smtClean="0">
                          <a:solidFill>
                            <a:srgbClr val="002060"/>
                          </a:solidFill>
                          <a:latin typeface="Comic Sans MS" pitchFamily="66" charset="0"/>
                          <a:ea typeface="Times New Roman"/>
                          <a:cs typeface="Times New Roman"/>
                        </a:rPr>
                        <a:t>8.12.2021г</a:t>
                      </a:r>
                      <a:endParaRPr lang="ru-RU" sz="1800" b="1" dirty="0">
                        <a:solidFill>
                          <a:srgbClr val="002060"/>
                        </a:solidFill>
                        <a:latin typeface="Comic Sans MS" pitchFamily="66" charset="0"/>
                        <a:ea typeface="Times New Roman"/>
                        <a:cs typeface="Times New Roman"/>
                      </a:endParaRPr>
                    </a:p>
                  </a:txBody>
                  <a:tcPr marL="48381" marR="4838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95250" marR="95250" indent="190500" algn="ctr"/>
                      <a:r>
                        <a:rPr lang="ru-RU" sz="1800" b="1" dirty="0">
                          <a:solidFill>
                            <a:srgbClr val="002060"/>
                          </a:solidFill>
                          <a:latin typeface="Comic Sans MS" pitchFamily="66" charset="0"/>
                          <a:ea typeface="Times New Roman"/>
                          <a:cs typeface="Times New Roman"/>
                        </a:rPr>
                        <a:t>-13</a:t>
                      </a:r>
                    </a:p>
                  </a:txBody>
                  <a:tcPr marL="48381" marR="4838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95250" marR="95250" indent="190500" algn="ctr"/>
                      <a:r>
                        <a:rPr lang="ru-RU" sz="1800" b="1" dirty="0" smtClean="0">
                          <a:solidFill>
                            <a:srgbClr val="002060"/>
                          </a:solidFill>
                          <a:latin typeface="Comic Sans MS" pitchFamily="66" charset="0"/>
                          <a:ea typeface="Times New Roman"/>
                          <a:cs typeface="Times New Roman"/>
                        </a:rPr>
                        <a:t>4</a:t>
                      </a:r>
                      <a:endParaRPr lang="ru-RU" sz="1800" b="1" dirty="0">
                        <a:solidFill>
                          <a:srgbClr val="002060"/>
                        </a:solidFill>
                        <a:latin typeface="Comic Sans MS" pitchFamily="66" charset="0"/>
                        <a:ea typeface="Times New Roman"/>
                        <a:cs typeface="Times New Roman"/>
                      </a:endParaRPr>
                    </a:p>
                  </a:txBody>
                  <a:tcPr marL="48381" marR="4838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95250" marR="95250" indent="190500" algn="ctr"/>
                      <a:r>
                        <a:rPr lang="ru-RU" sz="1800" b="1" dirty="0" smtClean="0">
                          <a:solidFill>
                            <a:srgbClr val="002060"/>
                          </a:solidFill>
                          <a:latin typeface="Comic Sans MS" pitchFamily="66" charset="0"/>
                          <a:ea typeface="Times New Roman"/>
                          <a:cs typeface="Times New Roman"/>
                        </a:rPr>
                        <a:t>3 </a:t>
                      </a:r>
                      <a:r>
                        <a:rPr lang="ru-RU" sz="1800" b="1" dirty="0">
                          <a:solidFill>
                            <a:srgbClr val="002060"/>
                          </a:solidFill>
                          <a:latin typeface="Comic Sans MS" pitchFamily="66" charset="0"/>
                          <a:ea typeface="Times New Roman"/>
                          <a:cs typeface="Times New Roman"/>
                        </a:rPr>
                        <a:t>воробья, 1 дятел</a:t>
                      </a:r>
                    </a:p>
                  </a:txBody>
                  <a:tcPr marL="48381" marR="4838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44865">
                <a:tc>
                  <a:txBody>
                    <a:bodyPr/>
                    <a:lstStyle/>
                    <a:p>
                      <a:pPr marL="95250" marR="95250" indent="190500" algn="ctr"/>
                      <a:r>
                        <a:rPr lang="ru-RU" sz="1800" b="1" dirty="0" smtClean="0">
                          <a:solidFill>
                            <a:srgbClr val="002060"/>
                          </a:solidFill>
                          <a:latin typeface="Comic Sans MS" pitchFamily="66" charset="0"/>
                          <a:ea typeface="Times New Roman"/>
                          <a:cs typeface="Times New Roman"/>
                        </a:rPr>
                        <a:t>9.12.2021г</a:t>
                      </a:r>
                      <a:endParaRPr lang="ru-RU" sz="1800" b="1" dirty="0">
                        <a:solidFill>
                          <a:srgbClr val="002060"/>
                        </a:solidFill>
                        <a:latin typeface="Comic Sans MS" pitchFamily="66" charset="0"/>
                        <a:ea typeface="Times New Roman"/>
                        <a:cs typeface="Times New Roman"/>
                      </a:endParaRPr>
                    </a:p>
                  </a:txBody>
                  <a:tcPr marL="48381" marR="4838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95250" marR="95250" indent="190500" algn="ctr"/>
                      <a:r>
                        <a:rPr lang="ru-RU" sz="1800" b="1" dirty="0">
                          <a:solidFill>
                            <a:srgbClr val="002060"/>
                          </a:solidFill>
                          <a:latin typeface="Comic Sans MS" pitchFamily="66" charset="0"/>
                          <a:ea typeface="Times New Roman"/>
                          <a:cs typeface="Times New Roman"/>
                        </a:rPr>
                        <a:t>-9</a:t>
                      </a:r>
                    </a:p>
                  </a:txBody>
                  <a:tcPr marL="48381" marR="4838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95250" marR="95250" indent="190500" algn="ctr"/>
                      <a:r>
                        <a:rPr lang="ru-RU" sz="1800" b="1" dirty="0">
                          <a:solidFill>
                            <a:srgbClr val="002060"/>
                          </a:solidFill>
                          <a:latin typeface="Comic Sans MS" pitchFamily="66" charset="0"/>
                          <a:ea typeface="Times New Roman"/>
                          <a:cs typeface="Times New Roman"/>
                        </a:rPr>
                        <a:t>2</a:t>
                      </a:r>
                    </a:p>
                  </a:txBody>
                  <a:tcPr marL="48381" marR="4838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95250" marR="95250" indent="190500" algn="ctr"/>
                      <a:r>
                        <a:rPr lang="ru-RU" sz="1800" b="1" dirty="0">
                          <a:solidFill>
                            <a:srgbClr val="002060"/>
                          </a:solidFill>
                          <a:latin typeface="Comic Sans MS" pitchFamily="66" charset="0"/>
                          <a:ea typeface="Times New Roman"/>
                          <a:cs typeface="Times New Roman"/>
                        </a:rPr>
                        <a:t>2 воробья</a:t>
                      </a:r>
                    </a:p>
                  </a:txBody>
                  <a:tcPr marL="48381" marR="4838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41794">
                <a:tc>
                  <a:txBody>
                    <a:bodyPr/>
                    <a:lstStyle/>
                    <a:p>
                      <a:pPr marL="95250" marR="95250" indent="190500" algn="ctr"/>
                      <a:r>
                        <a:rPr lang="ru-RU" sz="1800" b="1" dirty="0" smtClean="0">
                          <a:solidFill>
                            <a:srgbClr val="002060"/>
                          </a:solidFill>
                          <a:latin typeface="Comic Sans MS" pitchFamily="66" charset="0"/>
                          <a:ea typeface="Times New Roman"/>
                          <a:cs typeface="Times New Roman"/>
                        </a:rPr>
                        <a:t>10.12.2021</a:t>
                      </a:r>
                      <a:endParaRPr lang="ru-RU" sz="1800" b="1" dirty="0">
                        <a:solidFill>
                          <a:srgbClr val="002060"/>
                        </a:solidFill>
                        <a:latin typeface="Comic Sans MS" pitchFamily="66" charset="0"/>
                        <a:ea typeface="Times New Roman"/>
                        <a:cs typeface="Times New Roman"/>
                      </a:endParaRPr>
                    </a:p>
                  </a:txBody>
                  <a:tcPr marL="48381" marR="4838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95250" marR="95250" indent="190500" algn="ctr"/>
                      <a:r>
                        <a:rPr lang="ru-RU" sz="1800" b="1" dirty="0">
                          <a:solidFill>
                            <a:srgbClr val="002060"/>
                          </a:solidFill>
                          <a:latin typeface="Comic Sans MS" pitchFamily="66" charset="0"/>
                          <a:ea typeface="Times New Roman"/>
                          <a:cs typeface="Times New Roman"/>
                        </a:rPr>
                        <a:t>-4</a:t>
                      </a:r>
                    </a:p>
                  </a:txBody>
                  <a:tcPr marL="48381" marR="4838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95250" marR="95250" indent="190500" algn="ctr"/>
                      <a:r>
                        <a:rPr lang="ru-RU" sz="1800" b="1" dirty="0">
                          <a:solidFill>
                            <a:srgbClr val="002060"/>
                          </a:solidFill>
                          <a:latin typeface="Comic Sans MS" pitchFamily="66" charset="0"/>
                          <a:ea typeface="Times New Roman"/>
                          <a:cs typeface="Times New Roman"/>
                        </a:rPr>
                        <a:t>4</a:t>
                      </a:r>
                    </a:p>
                  </a:txBody>
                  <a:tcPr marL="48381" marR="4838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95250" marR="95250" indent="190500" algn="ctr"/>
                      <a:r>
                        <a:rPr lang="ru-RU" sz="1800" b="1" dirty="0">
                          <a:solidFill>
                            <a:srgbClr val="002060"/>
                          </a:solidFill>
                          <a:latin typeface="Comic Sans MS" pitchFamily="66" charset="0"/>
                          <a:ea typeface="Times New Roman"/>
                          <a:cs typeface="Times New Roman"/>
                        </a:rPr>
                        <a:t>1 синица, </a:t>
                      </a:r>
                      <a:r>
                        <a:rPr lang="ru-RU" sz="1800" b="1" dirty="0" err="1">
                          <a:solidFill>
                            <a:srgbClr val="002060"/>
                          </a:solidFill>
                          <a:latin typeface="Comic Sans MS" pitchFamily="66" charset="0"/>
                          <a:ea typeface="Times New Roman"/>
                          <a:cs typeface="Times New Roman"/>
                        </a:rPr>
                        <a:t>з</a:t>
                      </a:r>
                      <a:r>
                        <a:rPr lang="ru-RU" sz="1800" b="1" dirty="0">
                          <a:solidFill>
                            <a:srgbClr val="002060"/>
                          </a:solidFill>
                          <a:latin typeface="Comic Sans MS" pitchFamily="66" charset="0"/>
                          <a:ea typeface="Times New Roman"/>
                          <a:cs typeface="Times New Roman"/>
                        </a:rPr>
                        <a:t> воробья</a:t>
                      </a:r>
                    </a:p>
                  </a:txBody>
                  <a:tcPr marL="48381" marR="4838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43062">
                <a:tc>
                  <a:txBody>
                    <a:bodyPr/>
                    <a:lstStyle/>
                    <a:p>
                      <a:pPr marL="95250" marR="95250" indent="190500" algn="ctr"/>
                      <a:r>
                        <a:rPr lang="ru-RU" sz="1800" b="1" dirty="0" smtClean="0">
                          <a:solidFill>
                            <a:srgbClr val="002060"/>
                          </a:solidFill>
                          <a:latin typeface="Comic Sans MS" pitchFamily="66" charset="0"/>
                          <a:ea typeface="Times New Roman"/>
                          <a:cs typeface="Times New Roman"/>
                        </a:rPr>
                        <a:t>11.12.2021</a:t>
                      </a:r>
                      <a:endParaRPr lang="ru-RU" sz="1800" b="1" dirty="0">
                        <a:solidFill>
                          <a:srgbClr val="002060"/>
                        </a:solidFill>
                        <a:latin typeface="Comic Sans MS" pitchFamily="66" charset="0"/>
                        <a:ea typeface="Times New Roman"/>
                        <a:cs typeface="Times New Roman"/>
                      </a:endParaRPr>
                    </a:p>
                  </a:txBody>
                  <a:tcPr marL="48381" marR="4838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95250" marR="95250" indent="190500" algn="ctr"/>
                      <a:r>
                        <a:rPr lang="ru-RU" sz="1800" b="1" dirty="0" smtClean="0">
                          <a:solidFill>
                            <a:srgbClr val="002060"/>
                          </a:solidFill>
                          <a:latin typeface="Comic Sans MS" pitchFamily="66" charset="0"/>
                          <a:ea typeface="Times New Roman"/>
                          <a:cs typeface="Times New Roman"/>
                        </a:rPr>
                        <a:t>-6</a:t>
                      </a:r>
                      <a:endParaRPr lang="ru-RU" sz="1800" b="1" dirty="0">
                        <a:solidFill>
                          <a:srgbClr val="002060"/>
                        </a:solidFill>
                        <a:latin typeface="Comic Sans MS" pitchFamily="66" charset="0"/>
                        <a:ea typeface="Times New Roman"/>
                        <a:cs typeface="Times New Roman"/>
                      </a:endParaRPr>
                    </a:p>
                  </a:txBody>
                  <a:tcPr marL="48381" marR="4838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95250" marR="95250" indent="190500" algn="ctr"/>
                      <a:r>
                        <a:rPr lang="ru-RU" sz="1800" b="1" dirty="0">
                          <a:solidFill>
                            <a:srgbClr val="002060"/>
                          </a:solidFill>
                          <a:latin typeface="Comic Sans MS" pitchFamily="66" charset="0"/>
                          <a:ea typeface="Times New Roman"/>
                          <a:cs typeface="Times New Roman"/>
                        </a:rPr>
                        <a:t>5</a:t>
                      </a:r>
                    </a:p>
                  </a:txBody>
                  <a:tcPr marL="48381" marR="4838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95250" marR="95250" indent="190500" algn="ctr"/>
                      <a:r>
                        <a:rPr lang="ru-RU" sz="1800" b="1" dirty="0">
                          <a:solidFill>
                            <a:srgbClr val="002060"/>
                          </a:solidFill>
                          <a:latin typeface="Comic Sans MS" pitchFamily="66" charset="0"/>
                          <a:ea typeface="Times New Roman"/>
                          <a:cs typeface="Times New Roman"/>
                        </a:rPr>
                        <a:t>4 воробья, 1 дятел</a:t>
                      </a:r>
                    </a:p>
                  </a:txBody>
                  <a:tcPr marL="48381" marR="4838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pic>
        <p:nvPicPr>
          <p:cNvPr id="7" name="Picture 2" descr="D:\Оля\анимашки\птичка.gif"/>
          <p:cNvPicPr>
            <a:picLocks noChangeAspect="1" noChangeArrowheads="1" noCrop="1"/>
          </p:cNvPicPr>
          <p:nvPr/>
        </p:nvPicPr>
        <p:blipFill>
          <a:blip r:embed="rId3" cstate="print"/>
          <a:srcRect/>
          <a:stretch>
            <a:fillRect/>
          </a:stretch>
        </p:blipFill>
        <p:spPr bwMode="auto">
          <a:xfrm rot="20921434">
            <a:off x="241534" y="4779599"/>
            <a:ext cx="800100" cy="788988"/>
          </a:xfrm>
          <a:prstGeom prst="rect">
            <a:avLst/>
          </a:prstGeom>
          <a:noFill/>
          <a:ln w="9525">
            <a:noFill/>
            <a:miter lim="800000"/>
            <a:headEnd/>
            <a:tailEnd/>
          </a:ln>
        </p:spPr>
      </p:pic>
      <p:pic>
        <p:nvPicPr>
          <p:cNvPr id="8" name="Picture 2" descr="D:\Оля\анимашки\птичка.gif"/>
          <p:cNvPicPr>
            <a:picLocks noChangeAspect="1" noChangeArrowheads="1" noCrop="1"/>
          </p:cNvPicPr>
          <p:nvPr/>
        </p:nvPicPr>
        <p:blipFill>
          <a:blip r:embed="rId4" cstate="print"/>
          <a:srcRect/>
          <a:stretch>
            <a:fillRect/>
          </a:stretch>
        </p:blipFill>
        <p:spPr bwMode="auto">
          <a:xfrm rot="20921434" flipH="1">
            <a:off x="8210534" y="75998"/>
            <a:ext cx="858837" cy="846137"/>
          </a:xfrm>
          <a:prstGeom prst="rect">
            <a:avLst/>
          </a:prstGeom>
          <a:noFill/>
          <a:ln w="9525">
            <a:noFill/>
            <a:miter lim="800000"/>
            <a:headEnd/>
            <a:tailEnd/>
          </a:ln>
        </p:spPr>
      </p:pic>
    </p:spTree>
    <p:extLst>
      <p:ext uri="{BB962C8B-B14F-4D97-AF65-F5344CB8AC3E}">
        <p14:creationId xmlns:p14="http://schemas.microsoft.com/office/powerpoint/2010/main" val="421659782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0000" r="-10000"/>
          </a:stretch>
        </a:blipFill>
        <a:effectLst/>
      </p:bgPr>
    </p:bg>
    <p:spTree>
      <p:nvGrpSpPr>
        <p:cNvPr id="1" name=""/>
        <p:cNvGrpSpPr/>
        <p:nvPr/>
      </p:nvGrpSpPr>
      <p:grpSpPr>
        <a:xfrm>
          <a:off x="0" y="0"/>
          <a:ext cx="0" cy="0"/>
          <a:chOff x="0" y="0"/>
          <a:chExt cx="0" cy="0"/>
        </a:xfrm>
      </p:grpSpPr>
      <p:sp>
        <p:nvSpPr>
          <p:cNvPr id="2" name="Номер слайда 1"/>
          <p:cNvSpPr>
            <a:spLocks noGrp="1"/>
          </p:cNvSpPr>
          <p:nvPr>
            <p:ph type="sldNum" sz="quarter" idx="12"/>
          </p:nvPr>
        </p:nvSpPr>
        <p:spPr/>
        <p:txBody>
          <a:bodyPr/>
          <a:lstStyle/>
          <a:p>
            <a:fld id="{027C7D03-3BB6-43EE-B013-287CE1B0D3C2}" type="slidenum">
              <a:rPr lang="ru-RU" smtClean="0"/>
              <a:pPr/>
              <a:t>16</a:t>
            </a:fld>
            <a:endParaRPr lang="ru-RU"/>
          </a:p>
        </p:txBody>
      </p:sp>
      <p:sp>
        <p:nvSpPr>
          <p:cNvPr id="3" name="TextBox 2"/>
          <p:cNvSpPr txBox="1"/>
          <p:nvPr/>
        </p:nvSpPr>
        <p:spPr>
          <a:xfrm>
            <a:off x="2000738" y="156308"/>
            <a:ext cx="5650524" cy="523220"/>
          </a:xfrm>
          <a:prstGeom prst="rect">
            <a:avLst/>
          </a:prstGeom>
          <a:noFill/>
        </p:spPr>
        <p:txBody>
          <a:bodyPr wrap="square" rtlCol="0">
            <a:spAutoFit/>
          </a:bodyPr>
          <a:lstStyle/>
          <a:p>
            <a:r>
              <a:rPr lang="ru-RU" sz="2800" dirty="0" smtClean="0">
                <a:solidFill>
                  <a:srgbClr val="C00000"/>
                </a:solidFill>
                <a:latin typeface="Comic Sans MS" pitchFamily="66" charset="0"/>
              </a:rPr>
              <a:t>      Наши наблюдения:</a:t>
            </a:r>
            <a:endParaRPr lang="ru-RU" sz="2800" dirty="0">
              <a:solidFill>
                <a:srgbClr val="C00000"/>
              </a:solidFill>
              <a:latin typeface="Comic Sans MS" pitchFamily="66" charset="0"/>
            </a:endParaRPr>
          </a:p>
        </p:txBody>
      </p:sp>
      <p:sp>
        <p:nvSpPr>
          <p:cNvPr id="4" name="Прямоугольник 3"/>
          <p:cNvSpPr/>
          <p:nvPr/>
        </p:nvSpPr>
        <p:spPr>
          <a:xfrm>
            <a:off x="304800" y="984738"/>
            <a:ext cx="8589108" cy="4093428"/>
          </a:xfrm>
          <a:prstGeom prst="rect">
            <a:avLst/>
          </a:prstGeom>
        </p:spPr>
        <p:txBody>
          <a:bodyPr wrap="square">
            <a:spAutoFit/>
          </a:bodyPr>
          <a:lstStyle/>
          <a:p>
            <a:r>
              <a:rPr lang="ru-RU" sz="2000" dirty="0" smtClean="0">
                <a:latin typeface="Comic Sans MS" pitchFamily="66" charset="0"/>
              </a:rPr>
              <a:t>1</a:t>
            </a:r>
            <a:r>
              <a:rPr lang="ru-RU" sz="2000" dirty="0" smtClean="0">
                <a:solidFill>
                  <a:srgbClr val="002060"/>
                </a:solidFill>
                <a:latin typeface="Comic Sans MS" pitchFamily="66" charset="0"/>
              </a:rPr>
              <a:t>. Кормушки лучше делать самые простые – из пакетов из–под молочных продуктов. А также из пластиковых бутылок, укреплённых вверх дном, чтобы зерно постепенно высыпалось на подставку.</a:t>
            </a:r>
          </a:p>
          <a:p>
            <a:r>
              <a:rPr lang="ru-RU" sz="2000" dirty="0" smtClean="0">
                <a:solidFill>
                  <a:srgbClr val="002060"/>
                </a:solidFill>
                <a:latin typeface="Comic Sans MS" pitchFamily="66" charset="0"/>
              </a:rPr>
              <a:t>2. Развешивайте кормушки в спокойных для птиц местах.</a:t>
            </a:r>
          </a:p>
          <a:p>
            <a:r>
              <a:rPr lang="ru-RU" sz="2000" dirty="0" smtClean="0">
                <a:solidFill>
                  <a:srgbClr val="002060"/>
                </a:solidFill>
                <a:latin typeface="Comic Sans MS" pitchFamily="66" charset="0"/>
              </a:rPr>
              <a:t>3. Следите, чтобы корм в кормушке был постоянно.</a:t>
            </a:r>
          </a:p>
          <a:p>
            <a:r>
              <a:rPr lang="ru-RU" sz="2000" dirty="0" smtClean="0">
                <a:solidFill>
                  <a:srgbClr val="002060"/>
                </a:solidFill>
                <a:latin typeface="Comic Sans MS" pitchFamily="66" charset="0"/>
              </a:rPr>
              <a:t>4. Кормушки нужно держать в чистоте.</a:t>
            </a:r>
          </a:p>
          <a:p>
            <a:r>
              <a:rPr lang="ru-RU" sz="2000" dirty="0" smtClean="0">
                <a:solidFill>
                  <a:srgbClr val="002060"/>
                </a:solidFill>
                <a:latin typeface="Comic Sans MS" pitchFamily="66" charset="0"/>
              </a:rPr>
              <a:t>5. Следите, чтобы в кормушке не было снега.</a:t>
            </a:r>
          </a:p>
          <a:p>
            <a:r>
              <a:rPr lang="ru-RU" sz="2000" dirty="0" smtClean="0">
                <a:solidFill>
                  <a:srgbClr val="002060"/>
                </a:solidFill>
                <a:latin typeface="Comic Sans MS" pitchFamily="66" charset="0"/>
              </a:rPr>
              <a:t>6. Помните, что основные зимние корма: семечки арбуза, дыни, тыквы, пшеничные отруби, овсяные хлопья, пшено, семена подсолнечника (не жаренные, не солёные), сушёные ягоды боярышника, шиповника, крошки белого хлеба, несолёное свиное сало, говяжий жир. Нельзя давать чёрный хлеб.</a:t>
            </a:r>
            <a:endParaRPr lang="ru-RU" sz="2000" dirty="0">
              <a:solidFill>
                <a:srgbClr val="002060"/>
              </a:solidFill>
              <a:latin typeface="Comic Sans MS" pitchFamily="66" charset="0"/>
            </a:endParaRPr>
          </a:p>
        </p:txBody>
      </p:sp>
      <p:pic>
        <p:nvPicPr>
          <p:cNvPr id="5" name="i-main-pic" descr="Картинка 190 из 6083">
            <a:hlinkClick r:id="rId3"/>
          </p:cNvPr>
          <p:cNvPicPr>
            <a:picLocks noChangeAspect="1" noChangeArrowheads="1"/>
          </p:cNvPicPr>
          <p:nvPr/>
        </p:nvPicPr>
        <p:blipFill>
          <a:blip r:embed="rId4" cstate="print"/>
          <a:srcRect/>
          <a:stretch>
            <a:fillRect/>
          </a:stretch>
        </p:blipFill>
        <p:spPr bwMode="auto">
          <a:xfrm flipH="1">
            <a:off x="5663101" y="5180623"/>
            <a:ext cx="2857500" cy="1428750"/>
          </a:xfrm>
          <a:prstGeom prst="rect">
            <a:avLst/>
          </a:prstGeom>
          <a:noFill/>
          <a:ln w="9525">
            <a:noFill/>
            <a:miter lim="800000"/>
            <a:headEnd/>
            <a:tailEnd/>
          </a:ln>
        </p:spPr>
      </p:pic>
    </p:spTree>
    <p:extLst>
      <p:ext uri="{BB962C8B-B14F-4D97-AF65-F5344CB8AC3E}">
        <p14:creationId xmlns:p14="http://schemas.microsoft.com/office/powerpoint/2010/main" val="421659782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0000" r="-10000"/>
          </a:stretch>
        </a:blipFill>
        <a:effectLst/>
      </p:bgPr>
    </p:bg>
    <p:spTree>
      <p:nvGrpSpPr>
        <p:cNvPr id="1" name=""/>
        <p:cNvGrpSpPr/>
        <p:nvPr/>
      </p:nvGrpSpPr>
      <p:grpSpPr>
        <a:xfrm>
          <a:off x="0" y="0"/>
          <a:ext cx="0" cy="0"/>
          <a:chOff x="0" y="0"/>
          <a:chExt cx="0" cy="0"/>
        </a:xfrm>
      </p:grpSpPr>
      <p:sp>
        <p:nvSpPr>
          <p:cNvPr id="2" name="Номер слайда 1"/>
          <p:cNvSpPr>
            <a:spLocks noGrp="1"/>
          </p:cNvSpPr>
          <p:nvPr>
            <p:ph type="sldNum" sz="quarter" idx="12"/>
          </p:nvPr>
        </p:nvSpPr>
        <p:spPr/>
        <p:txBody>
          <a:bodyPr/>
          <a:lstStyle/>
          <a:p>
            <a:fld id="{027C7D03-3BB6-43EE-B013-287CE1B0D3C2}" type="slidenum">
              <a:rPr lang="ru-RU" smtClean="0"/>
              <a:pPr/>
              <a:t>17</a:t>
            </a:fld>
            <a:endParaRPr lang="ru-RU"/>
          </a:p>
        </p:txBody>
      </p:sp>
      <p:sp>
        <p:nvSpPr>
          <p:cNvPr id="3" name="TextBox 2"/>
          <p:cNvSpPr txBox="1"/>
          <p:nvPr/>
        </p:nvSpPr>
        <p:spPr>
          <a:xfrm>
            <a:off x="2000738" y="156308"/>
            <a:ext cx="5650524" cy="523220"/>
          </a:xfrm>
          <a:prstGeom prst="rect">
            <a:avLst/>
          </a:prstGeom>
          <a:noFill/>
        </p:spPr>
        <p:txBody>
          <a:bodyPr wrap="square" rtlCol="0">
            <a:spAutoFit/>
          </a:bodyPr>
          <a:lstStyle/>
          <a:p>
            <a:r>
              <a:rPr lang="ru-RU" sz="2800" dirty="0" smtClean="0">
                <a:solidFill>
                  <a:srgbClr val="C00000"/>
                </a:solidFill>
                <a:latin typeface="Comic Sans MS" pitchFamily="66" charset="0"/>
              </a:rPr>
              <a:t>      Наши наблюдения:</a:t>
            </a:r>
            <a:endParaRPr lang="ru-RU" sz="2800" dirty="0">
              <a:solidFill>
                <a:srgbClr val="C00000"/>
              </a:solidFill>
              <a:latin typeface="Comic Sans MS" pitchFamily="66" charset="0"/>
            </a:endParaRPr>
          </a:p>
        </p:txBody>
      </p:sp>
      <p:pic>
        <p:nvPicPr>
          <p:cNvPr id="6" name="Рисунок 5" descr="http://static.livescience.ru/pticy/table2.jpg"/>
          <p:cNvPicPr/>
          <p:nvPr/>
        </p:nvPicPr>
        <p:blipFill>
          <a:blip r:embed="rId3" cstate="print"/>
          <a:srcRect/>
          <a:stretch>
            <a:fillRect/>
          </a:stretch>
        </p:blipFill>
        <p:spPr bwMode="auto">
          <a:xfrm>
            <a:off x="586855" y="679528"/>
            <a:ext cx="7942996" cy="5216305"/>
          </a:xfrm>
          <a:prstGeom prst="rect">
            <a:avLst/>
          </a:prstGeom>
          <a:noFill/>
          <a:ln w="9525">
            <a:noFill/>
            <a:miter lim="800000"/>
            <a:headEnd/>
            <a:tailEnd/>
          </a:ln>
        </p:spPr>
      </p:pic>
      <p:pic>
        <p:nvPicPr>
          <p:cNvPr id="7" name="Picture 2" descr="D:\Оля\анимашки\птички.gif"/>
          <p:cNvPicPr>
            <a:picLocks noChangeAspect="1" noChangeArrowheads="1" noCrop="1"/>
          </p:cNvPicPr>
          <p:nvPr/>
        </p:nvPicPr>
        <p:blipFill>
          <a:blip r:embed="rId4" cstate="print"/>
          <a:srcRect/>
          <a:stretch>
            <a:fillRect/>
          </a:stretch>
        </p:blipFill>
        <p:spPr bwMode="auto">
          <a:xfrm flipH="1">
            <a:off x="726830" y="5357813"/>
            <a:ext cx="2027854" cy="1419497"/>
          </a:xfrm>
          <a:prstGeom prst="rect">
            <a:avLst/>
          </a:prstGeom>
          <a:noFill/>
          <a:ln w="9525">
            <a:noFill/>
            <a:miter lim="800000"/>
            <a:headEnd/>
            <a:tailEnd/>
          </a:ln>
        </p:spPr>
      </p:pic>
    </p:spTree>
    <p:extLst>
      <p:ext uri="{BB962C8B-B14F-4D97-AF65-F5344CB8AC3E}">
        <p14:creationId xmlns:p14="http://schemas.microsoft.com/office/powerpoint/2010/main" val="421659782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0000" r="-10000"/>
          </a:stretch>
        </a:blipFill>
        <a:effectLst/>
      </p:bgPr>
    </p:bg>
    <p:spTree>
      <p:nvGrpSpPr>
        <p:cNvPr id="1" name=""/>
        <p:cNvGrpSpPr/>
        <p:nvPr/>
      </p:nvGrpSpPr>
      <p:grpSpPr>
        <a:xfrm>
          <a:off x="0" y="0"/>
          <a:ext cx="0" cy="0"/>
          <a:chOff x="0" y="0"/>
          <a:chExt cx="0" cy="0"/>
        </a:xfrm>
      </p:grpSpPr>
      <p:sp>
        <p:nvSpPr>
          <p:cNvPr id="2" name="Номер слайда 1"/>
          <p:cNvSpPr>
            <a:spLocks noGrp="1"/>
          </p:cNvSpPr>
          <p:nvPr>
            <p:ph type="sldNum" sz="quarter" idx="12"/>
          </p:nvPr>
        </p:nvSpPr>
        <p:spPr/>
        <p:txBody>
          <a:bodyPr/>
          <a:lstStyle/>
          <a:p>
            <a:fld id="{027C7D03-3BB6-43EE-B013-287CE1B0D3C2}" type="slidenum">
              <a:rPr lang="ru-RU" smtClean="0"/>
              <a:pPr/>
              <a:t>18</a:t>
            </a:fld>
            <a:endParaRPr lang="ru-RU"/>
          </a:p>
        </p:txBody>
      </p:sp>
      <p:sp>
        <p:nvSpPr>
          <p:cNvPr id="34817" name="Rectangle 1"/>
          <p:cNvSpPr>
            <a:spLocks noChangeArrowheads="1"/>
          </p:cNvSpPr>
          <p:nvPr/>
        </p:nvSpPr>
        <p:spPr bwMode="auto">
          <a:xfrm>
            <a:off x="320431" y="290883"/>
            <a:ext cx="8823568" cy="55092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ru-RU" sz="2000" b="0" i="0" u="none" strike="noStrike" cap="none" normalizeH="0" baseline="0" dirty="0" smtClean="0">
              <a:ln>
                <a:noFill/>
              </a:ln>
              <a:solidFill>
                <a:srgbClr val="002060"/>
              </a:solidFill>
              <a:effectLst/>
              <a:latin typeface="Comic Sans MS" pitchFamily="66" charset="0"/>
              <a:ea typeface="Times New Roman"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2000" b="0" i="0" u="none" strike="noStrike" cap="none" normalizeH="0" baseline="0" dirty="0" smtClean="0">
                <a:ln>
                  <a:noFill/>
                </a:ln>
                <a:solidFill>
                  <a:srgbClr val="002060"/>
                </a:solidFill>
                <a:effectLst/>
                <a:latin typeface="Comic Sans MS" pitchFamily="66" charset="0"/>
                <a:ea typeface="Times New Roman" pitchFamily="18" charset="0"/>
                <a:cs typeface="Arial" pitchFamily="34" charset="0"/>
              </a:rPr>
              <a:t>1. Кормушки лучше делать самые простые – из пакетов из–под молочных продуктов. А также из пластиковых бутылок, укреплённых вверх дном, чтобы зерно постепенно высыпалось на подставку. Кормушка должна быть удобна и безопасна для птиц (плотное крепление, никаких острых краёв)</a:t>
            </a:r>
            <a:endParaRPr kumimoji="0" lang="ru-RU" sz="2000" b="0" i="0" u="none" strike="noStrike" cap="none" normalizeH="0" baseline="0" dirty="0" smtClean="0">
              <a:ln>
                <a:noFill/>
              </a:ln>
              <a:solidFill>
                <a:srgbClr val="002060"/>
              </a:solidFill>
              <a:effectLst/>
              <a:latin typeface="Comic Sans MS" pitchFamily="66"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2000" b="0" i="0" u="none" strike="noStrike" cap="none" normalizeH="0" baseline="0" dirty="0" smtClean="0">
                <a:ln>
                  <a:noFill/>
                </a:ln>
                <a:solidFill>
                  <a:srgbClr val="002060"/>
                </a:solidFill>
                <a:effectLst/>
                <a:latin typeface="Comic Sans MS" pitchFamily="66" charset="0"/>
                <a:ea typeface="Times New Roman" pitchFamily="18" charset="0"/>
                <a:cs typeface="Arial" pitchFamily="34" charset="0"/>
              </a:rPr>
              <a:t>2. Развешивайте кормушки в спокойных для птиц местах.</a:t>
            </a:r>
            <a:endParaRPr kumimoji="0" lang="ru-RU" sz="2000" b="0" i="0" u="none" strike="noStrike" cap="none" normalizeH="0" baseline="0" dirty="0" smtClean="0">
              <a:ln>
                <a:noFill/>
              </a:ln>
              <a:solidFill>
                <a:srgbClr val="002060"/>
              </a:solidFill>
              <a:effectLst/>
              <a:latin typeface="Comic Sans MS" pitchFamily="66"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2000" b="0" i="0" u="none" strike="noStrike" cap="none" normalizeH="0" baseline="0" dirty="0" smtClean="0">
                <a:ln>
                  <a:noFill/>
                </a:ln>
                <a:solidFill>
                  <a:srgbClr val="002060"/>
                </a:solidFill>
                <a:effectLst/>
                <a:latin typeface="Comic Sans MS" pitchFamily="66" charset="0"/>
                <a:ea typeface="Times New Roman" pitchFamily="18" charset="0"/>
                <a:cs typeface="Arial" pitchFamily="34" charset="0"/>
              </a:rPr>
              <a:t>3. Следите, чтобы корм в кормушке был постоянно.</a:t>
            </a:r>
            <a:endParaRPr kumimoji="0" lang="ru-RU" sz="2000" b="0" i="0" u="none" strike="noStrike" cap="none" normalizeH="0" baseline="0" dirty="0" smtClean="0">
              <a:ln>
                <a:noFill/>
              </a:ln>
              <a:solidFill>
                <a:srgbClr val="002060"/>
              </a:solidFill>
              <a:effectLst/>
              <a:latin typeface="Comic Sans MS" pitchFamily="66"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2000" b="0" i="0" u="none" strike="noStrike" cap="none" normalizeH="0" baseline="0" dirty="0" smtClean="0">
                <a:ln>
                  <a:noFill/>
                </a:ln>
                <a:solidFill>
                  <a:srgbClr val="002060"/>
                </a:solidFill>
                <a:effectLst/>
                <a:latin typeface="Comic Sans MS" pitchFamily="66" charset="0"/>
                <a:ea typeface="Times New Roman" pitchFamily="18" charset="0"/>
                <a:cs typeface="Arial" pitchFamily="34" charset="0"/>
              </a:rPr>
              <a:t>4. Кормушки нужно держать в чистоте.</a:t>
            </a:r>
            <a:endParaRPr kumimoji="0" lang="ru-RU" sz="2000" b="0" i="0" u="none" strike="noStrike" cap="none" normalizeH="0" baseline="0" dirty="0" smtClean="0">
              <a:ln>
                <a:noFill/>
              </a:ln>
              <a:solidFill>
                <a:srgbClr val="002060"/>
              </a:solidFill>
              <a:effectLst/>
              <a:latin typeface="Comic Sans MS" pitchFamily="66"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2000" b="0" i="0" u="none" strike="noStrike" cap="none" normalizeH="0" baseline="0" dirty="0" smtClean="0">
                <a:ln>
                  <a:noFill/>
                </a:ln>
                <a:solidFill>
                  <a:srgbClr val="002060"/>
                </a:solidFill>
                <a:effectLst/>
                <a:latin typeface="Comic Sans MS" pitchFamily="66" charset="0"/>
                <a:ea typeface="Times New Roman" pitchFamily="18" charset="0"/>
                <a:cs typeface="Arial" pitchFamily="34" charset="0"/>
              </a:rPr>
              <a:t>5. Следите, чтобы в кормушке не было снега.</a:t>
            </a:r>
            <a:endParaRPr kumimoji="0" lang="ru-RU" sz="2000" b="0" i="0" u="none" strike="noStrike" cap="none" normalizeH="0" baseline="0" dirty="0" smtClean="0">
              <a:ln>
                <a:noFill/>
              </a:ln>
              <a:solidFill>
                <a:srgbClr val="002060"/>
              </a:solidFill>
              <a:effectLst/>
              <a:latin typeface="Comic Sans MS" pitchFamily="66"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2000" b="0" i="0" u="none" strike="noStrike" cap="none" normalizeH="0" baseline="0" dirty="0" smtClean="0">
                <a:ln>
                  <a:noFill/>
                </a:ln>
                <a:solidFill>
                  <a:srgbClr val="002060"/>
                </a:solidFill>
                <a:effectLst/>
                <a:latin typeface="Comic Sans MS" pitchFamily="66" charset="0"/>
                <a:ea typeface="Times New Roman" pitchFamily="18" charset="0"/>
                <a:cs typeface="Arial" pitchFamily="34" charset="0"/>
              </a:rPr>
              <a:t>6. Помните, что основные зимние корма: семечки арбуза, дыни, тыквы, пшеничные отруби, овсяные хлопья, пшено, семена подсолнечника (не жареные, не солёные), сушёные ягоды боярышника, шиповника, крошки белого хлеба, несолёное свиное сало, говяжий жир. Нельзя кормить птиц солёными продуктами и ржаным хлебом (это смертельно опасно для них)</a:t>
            </a:r>
          </a:p>
          <a:p>
            <a:pPr marL="0" marR="0" lvl="0" indent="0" algn="r" defTabSz="914400" rtl="0" eaLnBrk="0" fontAlgn="base" latinLnBrk="0" hangingPunct="0">
              <a:lnSpc>
                <a:spcPct val="100000"/>
              </a:lnSpc>
              <a:spcBef>
                <a:spcPct val="0"/>
              </a:spcBef>
              <a:spcAft>
                <a:spcPct val="0"/>
              </a:spcAft>
              <a:buClrTx/>
              <a:buSzTx/>
              <a:buFontTx/>
              <a:buNone/>
              <a:tabLst/>
            </a:pPr>
            <a:endParaRPr lang="ru-RU" sz="1600" dirty="0" smtClean="0">
              <a:solidFill>
                <a:srgbClr val="002060"/>
              </a:solidFill>
              <a:latin typeface="Comic Sans MS" pitchFamily="66" charset="0"/>
              <a:cs typeface="Arial" pitchFamily="34" charset="0"/>
            </a:endParaRPr>
          </a:p>
          <a:p>
            <a:pPr marL="0" marR="0" lvl="0" indent="0" algn="r" defTabSz="914400" rtl="0" eaLnBrk="0" fontAlgn="base" latinLnBrk="0" hangingPunct="0">
              <a:lnSpc>
                <a:spcPct val="100000"/>
              </a:lnSpc>
              <a:spcBef>
                <a:spcPct val="0"/>
              </a:spcBef>
              <a:spcAft>
                <a:spcPct val="0"/>
              </a:spcAft>
              <a:buClrTx/>
              <a:buSzTx/>
              <a:buFontTx/>
              <a:buNone/>
              <a:tabLst/>
            </a:pPr>
            <a:r>
              <a:rPr lang="ru-RU" sz="1600" dirty="0" smtClean="0">
                <a:solidFill>
                  <a:srgbClr val="002060"/>
                </a:solidFill>
                <a:latin typeface="Comic Sans MS" pitchFamily="66" charset="0"/>
                <a:cs typeface="Arial" pitchFamily="34" charset="0"/>
              </a:rPr>
              <a:t>(Памятку подготовили обучающиеся </a:t>
            </a:r>
            <a:r>
              <a:rPr lang="ru-RU" sz="1600" dirty="0">
                <a:solidFill>
                  <a:srgbClr val="002060"/>
                </a:solidFill>
                <a:latin typeface="Comic Sans MS" pitchFamily="66" charset="0"/>
                <a:cs typeface="Arial" pitchFamily="34" charset="0"/>
              </a:rPr>
              <a:t>8</a:t>
            </a:r>
            <a:r>
              <a:rPr lang="ru-RU" sz="1600" dirty="0" smtClean="0">
                <a:solidFill>
                  <a:srgbClr val="002060"/>
                </a:solidFill>
                <a:latin typeface="Comic Sans MS" pitchFamily="66" charset="0"/>
                <a:cs typeface="Arial" pitchFamily="34" charset="0"/>
              </a:rPr>
              <a:t> класса)</a:t>
            </a:r>
          </a:p>
        </p:txBody>
      </p:sp>
      <p:sp>
        <p:nvSpPr>
          <p:cNvPr id="8" name="Прямоугольник 7"/>
          <p:cNvSpPr/>
          <p:nvPr/>
        </p:nvSpPr>
        <p:spPr>
          <a:xfrm>
            <a:off x="1156677" y="164122"/>
            <a:ext cx="7244862" cy="954107"/>
          </a:xfrm>
          <a:prstGeom prst="rect">
            <a:avLst/>
          </a:prstGeom>
        </p:spPr>
        <p:txBody>
          <a:bodyPr wrap="square">
            <a:spAutoFit/>
          </a:bodyPr>
          <a:lstStyle/>
          <a:p>
            <a:pPr lvl="0" fontAlgn="base">
              <a:spcBef>
                <a:spcPct val="0"/>
              </a:spcBef>
              <a:spcAft>
                <a:spcPct val="0"/>
              </a:spcAft>
            </a:pPr>
            <a:r>
              <a:rPr lang="ru-RU" sz="2800" b="1" dirty="0" smtClean="0">
                <a:solidFill>
                  <a:srgbClr val="FF0000"/>
                </a:solidFill>
                <a:latin typeface="Comic Sans MS" pitchFamily="66" charset="0"/>
                <a:ea typeface="Times New Roman" pitchFamily="18" charset="0"/>
                <a:cs typeface="Arial" pitchFamily="34" charset="0"/>
              </a:rPr>
              <a:t>Памятка “Как подкармливать птиц”.</a:t>
            </a:r>
          </a:p>
          <a:p>
            <a:pPr lvl="0" fontAlgn="base">
              <a:spcBef>
                <a:spcPct val="0"/>
              </a:spcBef>
              <a:spcAft>
                <a:spcPct val="0"/>
              </a:spcAft>
            </a:pPr>
            <a:endParaRPr lang="ru-RU" sz="2800" dirty="0" smtClean="0">
              <a:latin typeface="Comic Sans MS" pitchFamily="66" charset="0"/>
              <a:cs typeface="Arial" pitchFamily="34" charset="0"/>
            </a:endParaRPr>
          </a:p>
        </p:txBody>
      </p:sp>
      <p:pic>
        <p:nvPicPr>
          <p:cNvPr id="9" name="Picture 2" descr="C:\Documents and Settings\Администратор\Мои документы\Мои рисунки\223604431.gif"/>
          <p:cNvPicPr>
            <a:picLocks noChangeAspect="1" noChangeArrowheads="1" noCrop="1"/>
          </p:cNvPicPr>
          <p:nvPr/>
        </p:nvPicPr>
        <p:blipFill>
          <a:blip r:embed="rId3" cstate="print"/>
          <a:srcRect/>
          <a:stretch>
            <a:fillRect/>
          </a:stretch>
        </p:blipFill>
        <p:spPr bwMode="auto">
          <a:xfrm>
            <a:off x="985350" y="5361354"/>
            <a:ext cx="1477962" cy="1333500"/>
          </a:xfrm>
          <a:prstGeom prst="rect">
            <a:avLst/>
          </a:prstGeom>
          <a:noFill/>
          <a:ln w="9525">
            <a:noFill/>
            <a:miter lim="800000"/>
            <a:headEnd/>
            <a:tailEnd/>
          </a:ln>
        </p:spPr>
      </p:pic>
      <p:pic>
        <p:nvPicPr>
          <p:cNvPr id="10" name="Picture 2" descr="C:\Documents and Settings\Администратор\Мои документы\Мои рисунки\223604431.gif"/>
          <p:cNvPicPr>
            <a:picLocks noChangeAspect="1" noChangeArrowheads="1" noCrop="1"/>
          </p:cNvPicPr>
          <p:nvPr/>
        </p:nvPicPr>
        <p:blipFill>
          <a:blip r:embed="rId3" cstate="print"/>
          <a:srcRect/>
          <a:stretch>
            <a:fillRect/>
          </a:stretch>
        </p:blipFill>
        <p:spPr bwMode="auto">
          <a:xfrm>
            <a:off x="7550272" y="2078892"/>
            <a:ext cx="1477962" cy="1333500"/>
          </a:xfrm>
          <a:prstGeom prst="rect">
            <a:avLst/>
          </a:prstGeom>
          <a:noFill/>
          <a:ln w="9525">
            <a:noFill/>
            <a:miter lim="800000"/>
            <a:headEnd/>
            <a:tailEnd/>
          </a:ln>
        </p:spPr>
      </p:pic>
    </p:spTree>
    <p:extLst>
      <p:ext uri="{BB962C8B-B14F-4D97-AF65-F5344CB8AC3E}">
        <p14:creationId xmlns:p14="http://schemas.microsoft.com/office/powerpoint/2010/main" val="421659782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0000" r="-10000"/>
          </a:stretch>
        </a:blipFill>
        <a:effectLst/>
      </p:bgPr>
    </p:bg>
    <p:spTree>
      <p:nvGrpSpPr>
        <p:cNvPr id="1" name=""/>
        <p:cNvGrpSpPr/>
        <p:nvPr/>
      </p:nvGrpSpPr>
      <p:grpSpPr>
        <a:xfrm>
          <a:off x="0" y="0"/>
          <a:ext cx="0" cy="0"/>
          <a:chOff x="0" y="0"/>
          <a:chExt cx="0" cy="0"/>
        </a:xfrm>
      </p:grpSpPr>
      <p:sp>
        <p:nvSpPr>
          <p:cNvPr id="2" name="Номер слайда 1"/>
          <p:cNvSpPr>
            <a:spLocks noGrp="1"/>
          </p:cNvSpPr>
          <p:nvPr>
            <p:ph type="sldNum" sz="quarter" idx="12"/>
          </p:nvPr>
        </p:nvSpPr>
        <p:spPr/>
        <p:txBody>
          <a:bodyPr/>
          <a:lstStyle/>
          <a:p>
            <a:fld id="{027C7D03-3BB6-43EE-B013-287CE1B0D3C2}" type="slidenum">
              <a:rPr lang="ru-RU" smtClean="0"/>
              <a:pPr/>
              <a:t>19</a:t>
            </a:fld>
            <a:endParaRPr lang="ru-RU"/>
          </a:p>
        </p:txBody>
      </p:sp>
      <p:pic>
        <p:nvPicPr>
          <p:cNvPr id="5" name="i-main-pic" descr="Картинка 190 из 6083">
            <a:hlinkClick r:id="rId3"/>
          </p:cNvPr>
          <p:cNvPicPr>
            <a:picLocks noChangeAspect="1" noChangeArrowheads="1"/>
          </p:cNvPicPr>
          <p:nvPr/>
        </p:nvPicPr>
        <p:blipFill>
          <a:blip r:embed="rId4" cstate="print"/>
          <a:srcRect/>
          <a:stretch>
            <a:fillRect/>
          </a:stretch>
        </p:blipFill>
        <p:spPr bwMode="auto">
          <a:xfrm flipH="1">
            <a:off x="5663101" y="5180623"/>
            <a:ext cx="2857500" cy="1428750"/>
          </a:xfrm>
          <a:prstGeom prst="rect">
            <a:avLst/>
          </a:prstGeom>
          <a:noFill/>
          <a:ln w="9525">
            <a:noFill/>
            <a:miter lim="800000"/>
            <a:headEnd/>
            <a:tailEnd/>
          </a:ln>
        </p:spPr>
      </p:pic>
      <p:sp>
        <p:nvSpPr>
          <p:cNvPr id="7" name="Прямоугольник 6"/>
          <p:cNvSpPr/>
          <p:nvPr/>
        </p:nvSpPr>
        <p:spPr>
          <a:xfrm>
            <a:off x="539262" y="773723"/>
            <a:ext cx="6318738" cy="369332"/>
          </a:xfrm>
          <a:prstGeom prst="rect">
            <a:avLst/>
          </a:prstGeom>
        </p:spPr>
        <p:txBody>
          <a:bodyPr wrap="square">
            <a:spAutoFit/>
          </a:bodyPr>
          <a:lstStyle/>
          <a:p>
            <a:r>
              <a:rPr lang="ru-RU" dirty="0" smtClean="0"/>
              <a:t> </a:t>
            </a:r>
            <a:endParaRPr lang="ru-RU" sz="2400" dirty="0">
              <a:solidFill>
                <a:srgbClr val="002060"/>
              </a:solidFill>
              <a:latin typeface="Comic Sans MS" pitchFamily="66" charset="0"/>
            </a:endParaRPr>
          </a:p>
        </p:txBody>
      </p:sp>
      <p:sp>
        <p:nvSpPr>
          <p:cNvPr id="8" name="Прямоугольник 7"/>
          <p:cNvSpPr/>
          <p:nvPr/>
        </p:nvSpPr>
        <p:spPr>
          <a:xfrm>
            <a:off x="250091" y="257908"/>
            <a:ext cx="8276493" cy="4985980"/>
          </a:xfrm>
          <a:prstGeom prst="rect">
            <a:avLst/>
          </a:prstGeom>
        </p:spPr>
        <p:txBody>
          <a:bodyPr wrap="square">
            <a:spAutoFit/>
          </a:bodyPr>
          <a:lstStyle/>
          <a:p>
            <a:pPr marL="354013" indent="-354013" algn="ctr" fontAlgn="auto">
              <a:lnSpc>
                <a:spcPct val="150000"/>
              </a:lnSpc>
              <a:spcBef>
                <a:spcPts val="0"/>
              </a:spcBef>
              <a:spcAft>
                <a:spcPts val="0"/>
              </a:spcAft>
              <a:defRPr/>
            </a:pPr>
            <a:r>
              <a:rPr lang="ru-RU" sz="2800" b="1" i="1" dirty="0" smtClean="0">
                <a:solidFill>
                  <a:srgbClr val="C00000"/>
                </a:solidFill>
                <a:effectLst>
                  <a:outerShdw blurRad="38100" dist="38100" dir="2700000" algn="tl">
                    <a:srgbClr val="000000">
                      <a:alpha val="43137"/>
                    </a:srgbClr>
                  </a:outerShdw>
                </a:effectLst>
                <a:latin typeface="Comic Sans MS" pitchFamily="66" charset="0"/>
                <a:cs typeface="Arial" pitchFamily="34" charset="0"/>
              </a:rPr>
              <a:t>В  ходе  работы  мы</a:t>
            </a:r>
            <a:r>
              <a:rPr lang="ru-RU" sz="2400" b="1" i="1" dirty="0" smtClean="0">
                <a:solidFill>
                  <a:srgbClr val="C00000"/>
                </a:solidFill>
                <a:effectLst>
                  <a:outerShdw blurRad="38100" dist="38100" dir="2700000" algn="tl">
                    <a:srgbClr val="000000">
                      <a:alpha val="43137"/>
                    </a:srgbClr>
                  </a:outerShdw>
                </a:effectLst>
                <a:latin typeface="Comic Sans MS" pitchFamily="66" charset="0"/>
                <a:cs typeface="Arial" pitchFamily="34" charset="0"/>
              </a:rPr>
              <a:t>:</a:t>
            </a:r>
          </a:p>
          <a:p>
            <a:pPr marL="354013" indent="-354013" algn="just" fontAlgn="auto">
              <a:lnSpc>
                <a:spcPct val="150000"/>
              </a:lnSpc>
              <a:spcBef>
                <a:spcPts val="0"/>
              </a:spcBef>
              <a:spcAft>
                <a:spcPts val="0"/>
              </a:spcAft>
              <a:defRPr/>
            </a:pPr>
            <a:endParaRPr lang="ru-RU" sz="2400" b="1" i="1" dirty="0" smtClean="0">
              <a:solidFill>
                <a:srgbClr val="C00000"/>
              </a:solidFill>
              <a:effectLst>
                <a:outerShdw blurRad="38100" dist="38100" dir="2700000" algn="tl">
                  <a:srgbClr val="000000">
                    <a:alpha val="43137"/>
                  </a:srgbClr>
                </a:outerShdw>
              </a:effectLst>
              <a:latin typeface="Comic Sans MS" pitchFamily="66" charset="0"/>
              <a:cs typeface="Arial" pitchFamily="34" charset="0"/>
            </a:endParaRPr>
          </a:p>
          <a:p>
            <a:pPr marL="354013" indent="-354013" algn="just" fontAlgn="auto">
              <a:spcBef>
                <a:spcPts val="0"/>
              </a:spcBef>
              <a:spcAft>
                <a:spcPts val="0"/>
              </a:spcAft>
              <a:buFont typeface="Arial" pitchFamily="34" charset="0"/>
              <a:buChar char="•"/>
              <a:defRPr/>
            </a:pPr>
            <a:r>
              <a:rPr lang="ru-RU" sz="2400" b="1" i="1" dirty="0" smtClean="0">
                <a:solidFill>
                  <a:srgbClr val="002060"/>
                </a:solidFill>
                <a:effectLst>
                  <a:outerShdw blurRad="38100" dist="38100" dir="2700000" algn="tl">
                    <a:srgbClr val="000000">
                      <a:alpha val="43137"/>
                    </a:srgbClr>
                  </a:outerShdw>
                </a:effectLst>
                <a:latin typeface="Comic Sans MS" pitchFamily="66" charset="0"/>
                <a:cs typeface="Arial" pitchFamily="34" charset="0"/>
              </a:rPr>
              <a:t>Узнали,  что  птицы  зимой  боятся  не  холода,  а  голода;</a:t>
            </a:r>
          </a:p>
          <a:p>
            <a:pPr marL="354013" indent="-354013" algn="just" fontAlgn="auto">
              <a:spcBef>
                <a:spcPts val="0"/>
              </a:spcBef>
              <a:spcAft>
                <a:spcPts val="0"/>
              </a:spcAft>
              <a:defRPr/>
            </a:pPr>
            <a:endParaRPr lang="ru-RU" sz="2400" b="1" i="1" dirty="0" smtClean="0">
              <a:solidFill>
                <a:srgbClr val="002060"/>
              </a:solidFill>
              <a:effectLst>
                <a:outerShdw blurRad="38100" dist="38100" dir="2700000" algn="tl">
                  <a:srgbClr val="000000">
                    <a:alpha val="43137"/>
                  </a:srgbClr>
                </a:outerShdw>
              </a:effectLst>
              <a:latin typeface="Comic Sans MS" pitchFamily="66" charset="0"/>
              <a:cs typeface="Arial" pitchFamily="34" charset="0"/>
            </a:endParaRPr>
          </a:p>
          <a:p>
            <a:pPr marL="354013" indent="-354013" algn="just" fontAlgn="auto">
              <a:spcBef>
                <a:spcPts val="0"/>
              </a:spcBef>
              <a:spcAft>
                <a:spcPts val="0"/>
              </a:spcAft>
              <a:buFont typeface="Arial" pitchFamily="34" charset="0"/>
              <a:buChar char="•"/>
              <a:defRPr/>
            </a:pPr>
            <a:r>
              <a:rPr lang="ru-RU" sz="2400" b="1" i="1" dirty="0" smtClean="0">
                <a:solidFill>
                  <a:srgbClr val="002060"/>
                </a:solidFill>
                <a:effectLst>
                  <a:outerShdw blurRad="38100" dist="38100" dir="2700000" algn="tl">
                    <a:srgbClr val="000000">
                      <a:alpha val="43137"/>
                    </a:srgbClr>
                  </a:outerShdw>
                </a:effectLst>
                <a:latin typeface="Comic Sans MS" pitchFamily="66" charset="0"/>
                <a:cs typeface="Arial" pitchFamily="34" charset="0"/>
              </a:rPr>
              <a:t>Читали  стихи, рассказы, пословицы  и  разгадывали  загадки  о  зимующих  птицах  нашей  местности;</a:t>
            </a:r>
          </a:p>
          <a:p>
            <a:pPr marL="354013" indent="-354013" algn="just" fontAlgn="auto">
              <a:spcBef>
                <a:spcPts val="0"/>
              </a:spcBef>
              <a:spcAft>
                <a:spcPts val="0"/>
              </a:spcAft>
              <a:defRPr/>
            </a:pPr>
            <a:endParaRPr lang="ru-RU" sz="2400" b="1" i="1" dirty="0" smtClean="0">
              <a:solidFill>
                <a:srgbClr val="002060"/>
              </a:solidFill>
              <a:effectLst>
                <a:outerShdw blurRad="38100" dist="38100" dir="2700000" algn="tl">
                  <a:srgbClr val="000000">
                    <a:alpha val="43137"/>
                  </a:srgbClr>
                </a:outerShdw>
              </a:effectLst>
              <a:latin typeface="Comic Sans MS" pitchFamily="66" charset="0"/>
              <a:cs typeface="Arial" pitchFamily="34" charset="0"/>
            </a:endParaRPr>
          </a:p>
          <a:p>
            <a:pPr marL="354013" indent="-354013" algn="just" fontAlgn="auto">
              <a:spcBef>
                <a:spcPts val="0"/>
              </a:spcBef>
              <a:spcAft>
                <a:spcPts val="0"/>
              </a:spcAft>
              <a:buFont typeface="Arial" pitchFamily="34" charset="0"/>
              <a:buChar char="•"/>
              <a:defRPr/>
            </a:pPr>
            <a:r>
              <a:rPr lang="ru-RU" sz="2400" b="1" i="1" dirty="0" smtClean="0">
                <a:solidFill>
                  <a:srgbClr val="002060"/>
                </a:solidFill>
                <a:effectLst>
                  <a:outerShdw blurRad="38100" dist="38100" dir="2700000" algn="tl">
                    <a:srgbClr val="000000">
                      <a:alpha val="43137"/>
                    </a:srgbClr>
                  </a:outerShdw>
                </a:effectLst>
                <a:latin typeface="Comic Sans MS" pitchFamily="66" charset="0"/>
                <a:cs typeface="Arial" pitchFamily="34" charset="0"/>
              </a:rPr>
              <a:t>Изучили  повадки и пищевые  вкусы  птиц;</a:t>
            </a:r>
          </a:p>
          <a:p>
            <a:pPr marL="354013" indent="-354013" algn="just" fontAlgn="auto">
              <a:spcBef>
                <a:spcPts val="0"/>
              </a:spcBef>
              <a:spcAft>
                <a:spcPts val="0"/>
              </a:spcAft>
              <a:defRPr/>
            </a:pPr>
            <a:endParaRPr lang="ru-RU" sz="2400" b="1" i="1" dirty="0" smtClean="0">
              <a:solidFill>
                <a:srgbClr val="002060"/>
              </a:solidFill>
              <a:effectLst>
                <a:outerShdw blurRad="38100" dist="38100" dir="2700000" algn="tl">
                  <a:srgbClr val="000000">
                    <a:alpha val="43137"/>
                  </a:srgbClr>
                </a:outerShdw>
              </a:effectLst>
              <a:latin typeface="Comic Sans MS" pitchFamily="66" charset="0"/>
              <a:cs typeface="Arial" pitchFamily="34" charset="0"/>
            </a:endParaRPr>
          </a:p>
          <a:p>
            <a:pPr marL="354013" indent="-354013" algn="just" fontAlgn="auto">
              <a:spcBef>
                <a:spcPts val="0"/>
              </a:spcBef>
              <a:spcAft>
                <a:spcPts val="0"/>
              </a:spcAft>
              <a:buFont typeface="Arial" pitchFamily="34" charset="0"/>
              <a:buChar char="•"/>
              <a:defRPr/>
            </a:pPr>
            <a:r>
              <a:rPr lang="ru-RU" sz="2400" b="1" i="1" dirty="0" smtClean="0">
                <a:solidFill>
                  <a:srgbClr val="002060"/>
                </a:solidFill>
                <a:effectLst>
                  <a:outerShdw blurRad="38100" dist="38100" dir="2700000" algn="tl">
                    <a:srgbClr val="000000">
                      <a:alpha val="43137"/>
                    </a:srgbClr>
                  </a:outerShdw>
                </a:effectLst>
                <a:latin typeface="Comic Sans MS" pitchFamily="66" charset="0"/>
                <a:cs typeface="Arial" pitchFamily="34" charset="0"/>
              </a:rPr>
              <a:t>Научились  делать  кормушки</a:t>
            </a:r>
            <a:endParaRPr lang="ru-RU" sz="2400" dirty="0"/>
          </a:p>
        </p:txBody>
      </p:sp>
    </p:spTree>
    <p:extLst>
      <p:ext uri="{BB962C8B-B14F-4D97-AF65-F5344CB8AC3E}">
        <p14:creationId xmlns:p14="http://schemas.microsoft.com/office/powerpoint/2010/main" val="42165978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0"/>
                                  </p:stCondLst>
                                  <p:childTnLst>
                                    <p:set>
                                      <p:cBhvr>
                                        <p:cTn id="6" dur="1" fill="hold">
                                          <p:stCondLst>
                                            <p:cond delay="0"/>
                                          </p:stCondLst>
                                        </p:cTn>
                                        <p:tgtEl>
                                          <p:spTgt spid="8">
                                            <p:txEl>
                                              <p:pRg st="2" end="2"/>
                                            </p:txEl>
                                          </p:spTgt>
                                        </p:tgtEl>
                                        <p:attrNameLst>
                                          <p:attrName>style.visibility</p:attrName>
                                        </p:attrNameLst>
                                      </p:cBhvr>
                                      <p:to>
                                        <p:strVal val="visible"/>
                                      </p:to>
                                    </p:set>
                                    <p:animEffect transition="in" filter="circle(in)">
                                      <p:cBhvr>
                                        <p:cTn id="7" dur="2000"/>
                                        <p:tgtEl>
                                          <p:spTgt spid="8">
                                            <p:txEl>
                                              <p:pRg st="2" end="2"/>
                                            </p:txEl>
                                          </p:spTgt>
                                        </p:tgtEl>
                                      </p:cBhvr>
                                    </p:animEffect>
                                  </p:childTnLst>
                                </p:cTn>
                              </p:par>
                            </p:childTnLst>
                          </p:cTn>
                        </p:par>
                        <p:par>
                          <p:cTn id="8" fill="hold">
                            <p:stCondLst>
                              <p:cond delay="2000"/>
                            </p:stCondLst>
                            <p:childTnLst>
                              <p:par>
                                <p:cTn id="9" presetID="6" presetClass="entr" presetSubtype="16" fill="hold" nodeType="afterEffect">
                                  <p:stCondLst>
                                    <p:cond delay="0"/>
                                  </p:stCondLst>
                                  <p:childTnLst>
                                    <p:set>
                                      <p:cBhvr>
                                        <p:cTn id="10" dur="1" fill="hold">
                                          <p:stCondLst>
                                            <p:cond delay="0"/>
                                          </p:stCondLst>
                                        </p:cTn>
                                        <p:tgtEl>
                                          <p:spTgt spid="8">
                                            <p:txEl>
                                              <p:pRg st="4" end="4"/>
                                            </p:txEl>
                                          </p:spTgt>
                                        </p:tgtEl>
                                        <p:attrNameLst>
                                          <p:attrName>style.visibility</p:attrName>
                                        </p:attrNameLst>
                                      </p:cBhvr>
                                      <p:to>
                                        <p:strVal val="visible"/>
                                      </p:to>
                                    </p:set>
                                    <p:animEffect transition="in" filter="circle(in)">
                                      <p:cBhvr>
                                        <p:cTn id="11" dur="2000"/>
                                        <p:tgtEl>
                                          <p:spTgt spid="8">
                                            <p:txEl>
                                              <p:pRg st="4" end="4"/>
                                            </p:txEl>
                                          </p:spTgt>
                                        </p:tgtEl>
                                      </p:cBhvr>
                                    </p:animEffect>
                                  </p:childTnLst>
                                </p:cTn>
                              </p:par>
                            </p:childTnLst>
                          </p:cTn>
                        </p:par>
                        <p:par>
                          <p:cTn id="12" fill="hold">
                            <p:stCondLst>
                              <p:cond delay="4000"/>
                            </p:stCondLst>
                            <p:childTnLst>
                              <p:par>
                                <p:cTn id="13" presetID="6" presetClass="entr" presetSubtype="16" fill="hold" nodeType="afterEffect">
                                  <p:stCondLst>
                                    <p:cond delay="0"/>
                                  </p:stCondLst>
                                  <p:childTnLst>
                                    <p:set>
                                      <p:cBhvr>
                                        <p:cTn id="14" dur="1" fill="hold">
                                          <p:stCondLst>
                                            <p:cond delay="0"/>
                                          </p:stCondLst>
                                        </p:cTn>
                                        <p:tgtEl>
                                          <p:spTgt spid="8">
                                            <p:txEl>
                                              <p:pRg st="6" end="6"/>
                                            </p:txEl>
                                          </p:spTgt>
                                        </p:tgtEl>
                                        <p:attrNameLst>
                                          <p:attrName>style.visibility</p:attrName>
                                        </p:attrNameLst>
                                      </p:cBhvr>
                                      <p:to>
                                        <p:strVal val="visible"/>
                                      </p:to>
                                    </p:set>
                                    <p:animEffect transition="in" filter="circle(in)">
                                      <p:cBhvr>
                                        <p:cTn id="15" dur="2000"/>
                                        <p:tgtEl>
                                          <p:spTgt spid="8">
                                            <p:txEl>
                                              <p:pRg st="6" end="6"/>
                                            </p:txEl>
                                          </p:spTgt>
                                        </p:tgtEl>
                                      </p:cBhvr>
                                    </p:animEffect>
                                  </p:childTnLst>
                                </p:cTn>
                              </p:par>
                            </p:childTnLst>
                          </p:cTn>
                        </p:par>
                        <p:par>
                          <p:cTn id="16" fill="hold">
                            <p:stCondLst>
                              <p:cond delay="6000"/>
                            </p:stCondLst>
                            <p:childTnLst>
                              <p:par>
                                <p:cTn id="17" presetID="6" presetClass="entr" presetSubtype="16" fill="hold" nodeType="afterEffect">
                                  <p:stCondLst>
                                    <p:cond delay="0"/>
                                  </p:stCondLst>
                                  <p:childTnLst>
                                    <p:set>
                                      <p:cBhvr>
                                        <p:cTn id="18" dur="1" fill="hold">
                                          <p:stCondLst>
                                            <p:cond delay="0"/>
                                          </p:stCondLst>
                                        </p:cTn>
                                        <p:tgtEl>
                                          <p:spTgt spid="8">
                                            <p:txEl>
                                              <p:pRg st="8" end="8"/>
                                            </p:txEl>
                                          </p:spTgt>
                                        </p:tgtEl>
                                        <p:attrNameLst>
                                          <p:attrName>style.visibility</p:attrName>
                                        </p:attrNameLst>
                                      </p:cBhvr>
                                      <p:to>
                                        <p:strVal val="visible"/>
                                      </p:to>
                                    </p:set>
                                    <p:animEffect transition="in" filter="circle(in)">
                                      <p:cBhvr>
                                        <p:cTn id="19" dur="2000"/>
                                        <p:tgtEl>
                                          <p:spTgt spid="8">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0000" r="-10000"/>
          </a:stretch>
        </a:blipFill>
        <a:effectLst/>
      </p:bgPr>
    </p:bg>
    <p:spTree>
      <p:nvGrpSpPr>
        <p:cNvPr id="1" name=""/>
        <p:cNvGrpSpPr/>
        <p:nvPr/>
      </p:nvGrpSpPr>
      <p:grpSpPr>
        <a:xfrm>
          <a:off x="0" y="0"/>
          <a:ext cx="0" cy="0"/>
          <a:chOff x="0" y="0"/>
          <a:chExt cx="0" cy="0"/>
        </a:xfrm>
      </p:grpSpPr>
      <p:sp>
        <p:nvSpPr>
          <p:cNvPr id="2" name="Номер слайда 1"/>
          <p:cNvSpPr>
            <a:spLocks noGrp="1"/>
          </p:cNvSpPr>
          <p:nvPr>
            <p:ph type="sldNum" sz="quarter" idx="12"/>
          </p:nvPr>
        </p:nvSpPr>
        <p:spPr/>
        <p:txBody>
          <a:bodyPr/>
          <a:lstStyle/>
          <a:p>
            <a:fld id="{027C7D03-3BB6-43EE-B013-287CE1B0D3C2}" type="slidenum">
              <a:rPr lang="ru-RU" smtClean="0"/>
              <a:pPr/>
              <a:t>20</a:t>
            </a:fld>
            <a:endParaRPr lang="ru-RU"/>
          </a:p>
        </p:txBody>
      </p:sp>
      <p:sp>
        <p:nvSpPr>
          <p:cNvPr id="7" name="Прямоугольник 6"/>
          <p:cNvSpPr/>
          <p:nvPr/>
        </p:nvSpPr>
        <p:spPr>
          <a:xfrm>
            <a:off x="539262" y="773723"/>
            <a:ext cx="6318738" cy="369332"/>
          </a:xfrm>
          <a:prstGeom prst="rect">
            <a:avLst/>
          </a:prstGeom>
        </p:spPr>
        <p:txBody>
          <a:bodyPr wrap="square">
            <a:spAutoFit/>
          </a:bodyPr>
          <a:lstStyle/>
          <a:p>
            <a:r>
              <a:rPr lang="ru-RU" dirty="0" smtClean="0"/>
              <a:t> </a:t>
            </a:r>
            <a:endParaRPr lang="ru-RU" sz="2400" dirty="0">
              <a:solidFill>
                <a:srgbClr val="002060"/>
              </a:solidFill>
              <a:latin typeface="Comic Sans MS" pitchFamily="66" charset="0"/>
            </a:endParaRPr>
          </a:p>
        </p:txBody>
      </p:sp>
      <p:pic>
        <p:nvPicPr>
          <p:cNvPr id="33795" name="Picture 3"/>
          <p:cNvPicPr>
            <a:picLocks noChangeAspect="1" noChangeArrowheads="1"/>
          </p:cNvPicPr>
          <p:nvPr/>
        </p:nvPicPr>
        <p:blipFill>
          <a:blip r:embed="rId3" cstate="print"/>
          <a:srcRect/>
          <a:stretch>
            <a:fillRect/>
          </a:stretch>
        </p:blipFill>
        <p:spPr bwMode="auto">
          <a:xfrm>
            <a:off x="539260" y="3548089"/>
            <a:ext cx="4454832" cy="3132000"/>
          </a:xfrm>
          <a:prstGeom prst="rect">
            <a:avLst/>
          </a:prstGeom>
          <a:noFill/>
          <a:ln w="9525">
            <a:noFill/>
            <a:miter lim="800000"/>
            <a:headEnd/>
            <a:tailEnd/>
          </a:ln>
        </p:spPr>
      </p:pic>
      <p:sp>
        <p:nvSpPr>
          <p:cNvPr id="9" name="TextBox 8"/>
          <p:cNvSpPr txBox="1"/>
          <p:nvPr/>
        </p:nvSpPr>
        <p:spPr>
          <a:xfrm>
            <a:off x="1250461" y="117231"/>
            <a:ext cx="7737231" cy="584775"/>
          </a:xfrm>
          <a:prstGeom prst="rect">
            <a:avLst/>
          </a:prstGeom>
          <a:noFill/>
        </p:spPr>
        <p:txBody>
          <a:bodyPr wrap="square" rtlCol="0">
            <a:spAutoFit/>
          </a:bodyPr>
          <a:lstStyle/>
          <a:p>
            <a:pPr algn="ctr"/>
            <a:r>
              <a:rPr lang="ru-RU" sz="3200" dirty="0" smtClean="0">
                <a:solidFill>
                  <a:srgbClr val="C00000"/>
                </a:solidFill>
                <a:latin typeface="Comic Sans MS" pitchFamily="66" charset="0"/>
              </a:rPr>
              <a:t>Гости у кормушек</a:t>
            </a:r>
            <a:endParaRPr lang="ru-RU" sz="3200" dirty="0">
              <a:solidFill>
                <a:srgbClr val="C00000"/>
              </a:solidFill>
              <a:latin typeface="Comic Sans MS" pitchFamily="66" charset="0"/>
            </a:endParaRPr>
          </a:p>
        </p:txBody>
      </p:sp>
      <p:pic>
        <p:nvPicPr>
          <p:cNvPr id="33797" name="Picture 5" descr="C:\Users\user\Desktop\13635603023.yjx.jpeg"/>
          <p:cNvPicPr>
            <a:picLocks noChangeAspect="1" noChangeArrowheads="1"/>
          </p:cNvPicPr>
          <p:nvPr/>
        </p:nvPicPr>
        <p:blipFill>
          <a:blip r:embed="rId4" cstate="print"/>
          <a:srcRect/>
          <a:stretch>
            <a:fillRect/>
          </a:stretch>
        </p:blipFill>
        <p:spPr bwMode="auto">
          <a:xfrm>
            <a:off x="5447321" y="646724"/>
            <a:ext cx="3455999" cy="2592000"/>
          </a:xfrm>
          <a:prstGeom prst="rect">
            <a:avLst/>
          </a:prstGeom>
          <a:noFill/>
        </p:spPr>
      </p:pic>
      <p:pic>
        <p:nvPicPr>
          <p:cNvPr id="12" name="i-main-pic" descr="Картинка 161 из 6083">
            <a:hlinkClick r:id="rId5"/>
          </p:cNvPr>
          <p:cNvPicPr>
            <a:picLocks noChangeAspect="1" noChangeArrowheads="1"/>
          </p:cNvPicPr>
          <p:nvPr/>
        </p:nvPicPr>
        <p:blipFill>
          <a:blip r:embed="rId6" cstate="print"/>
          <a:srcRect/>
          <a:stretch>
            <a:fillRect/>
          </a:stretch>
        </p:blipFill>
        <p:spPr bwMode="auto">
          <a:xfrm flipH="1">
            <a:off x="7729415" y="5392615"/>
            <a:ext cx="1257886" cy="1272077"/>
          </a:xfrm>
          <a:prstGeom prst="rect">
            <a:avLst/>
          </a:prstGeom>
          <a:noFill/>
          <a:ln w="9525">
            <a:noFill/>
            <a:miter lim="800000"/>
            <a:headEnd/>
            <a:tailEnd/>
          </a:ln>
        </p:spPr>
      </p:pic>
      <p:pic>
        <p:nvPicPr>
          <p:cNvPr id="4098" name="Picture 2" descr="C:\Documents and Settings\Admin\Рабочий стол\птицы\i (7).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89137" y="646725"/>
            <a:ext cx="3744000" cy="2808000"/>
          </a:xfrm>
          <a:prstGeom prst="rect">
            <a:avLst/>
          </a:prstGeom>
          <a:noFill/>
          <a:extLst>
            <a:ext uri="{909E8E84-426E-40DD-AFC4-6F175D3DCCD1}">
              <a14:hiddenFill xmlns:a14="http://schemas.microsoft.com/office/drawing/2010/main">
                <a:solidFill>
                  <a:srgbClr val="FFFFFF"/>
                </a:solidFill>
              </a14:hiddenFill>
            </a:ext>
          </a:extLst>
        </p:spPr>
      </p:pic>
      <p:pic>
        <p:nvPicPr>
          <p:cNvPr id="4099" name="Picture 3" descr="C:\Documents and Settings\Admin\Рабочий стол\птицы\i (9).jp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345338" y="3280692"/>
            <a:ext cx="2460164" cy="3492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165978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afterEffect">
                                  <p:stCondLst>
                                    <p:cond delay="0"/>
                                  </p:stCondLst>
                                  <p:childTnLst>
                                    <p:set>
                                      <p:cBhvr>
                                        <p:cTn id="6" dur="1" fill="hold">
                                          <p:stCondLst>
                                            <p:cond delay="0"/>
                                          </p:stCondLst>
                                        </p:cTn>
                                        <p:tgtEl>
                                          <p:spTgt spid="33797"/>
                                        </p:tgtEl>
                                        <p:attrNameLst>
                                          <p:attrName>style.visibility</p:attrName>
                                        </p:attrNameLst>
                                      </p:cBhvr>
                                      <p:to>
                                        <p:strVal val="visible"/>
                                      </p:to>
                                    </p:set>
                                    <p:animEffect transition="in" filter="fade">
                                      <p:cBhvr>
                                        <p:cTn id="7" dur="2000"/>
                                        <p:tgtEl>
                                          <p:spTgt spid="33797"/>
                                        </p:tgtEl>
                                      </p:cBhvr>
                                    </p:animEffect>
                                    <p:anim calcmode="lin" valueType="num">
                                      <p:cBhvr>
                                        <p:cTn id="8" dur="2000" fill="hold"/>
                                        <p:tgtEl>
                                          <p:spTgt spid="33797"/>
                                        </p:tgtEl>
                                        <p:attrNameLst>
                                          <p:attrName>ppt_w</p:attrName>
                                        </p:attrNameLst>
                                      </p:cBhvr>
                                      <p:tavLst>
                                        <p:tav tm="0" fmla="#ppt_w*sin(2.5*pi*$)">
                                          <p:val>
                                            <p:fltVal val="0"/>
                                          </p:val>
                                        </p:tav>
                                        <p:tav tm="100000">
                                          <p:val>
                                            <p:fltVal val="1"/>
                                          </p:val>
                                        </p:tav>
                                      </p:tavLst>
                                    </p:anim>
                                    <p:anim calcmode="lin" valueType="num">
                                      <p:cBhvr>
                                        <p:cTn id="9" dur="2000" fill="hold"/>
                                        <p:tgtEl>
                                          <p:spTgt spid="33797"/>
                                        </p:tgtEl>
                                        <p:attrNameLst>
                                          <p:attrName>ppt_h</p:attrName>
                                        </p:attrNameLst>
                                      </p:cBhvr>
                                      <p:tavLst>
                                        <p:tav tm="0">
                                          <p:val>
                                            <p:strVal val="#ppt_h"/>
                                          </p:val>
                                        </p:tav>
                                        <p:tav tm="100000">
                                          <p:val>
                                            <p:strVal val="#ppt_h"/>
                                          </p:val>
                                        </p:tav>
                                      </p:tavLst>
                                    </p:anim>
                                  </p:childTnLst>
                                </p:cTn>
                              </p:par>
                              <p:par>
                                <p:cTn id="10" presetID="45" presetClass="entr" presetSubtype="0" fill="hold" nodeType="withEffect">
                                  <p:stCondLst>
                                    <p:cond delay="0"/>
                                  </p:stCondLst>
                                  <p:childTnLst>
                                    <p:set>
                                      <p:cBhvr>
                                        <p:cTn id="11" dur="1" fill="hold">
                                          <p:stCondLst>
                                            <p:cond delay="0"/>
                                          </p:stCondLst>
                                        </p:cTn>
                                        <p:tgtEl>
                                          <p:spTgt spid="33795"/>
                                        </p:tgtEl>
                                        <p:attrNameLst>
                                          <p:attrName>style.visibility</p:attrName>
                                        </p:attrNameLst>
                                      </p:cBhvr>
                                      <p:to>
                                        <p:strVal val="visible"/>
                                      </p:to>
                                    </p:set>
                                    <p:animEffect transition="in" filter="fade">
                                      <p:cBhvr>
                                        <p:cTn id="12" dur="2000"/>
                                        <p:tgtEl>
                                          <p:spTgt spid="33795"/>
                                        </p:tgtEl>
                                      </p:cBhvr>
                                    </p:animEffect>
                                    <p:anim calcmode="lin" valueType="num">
                                      <p:cBhvr>
                                        <p:cTn id="13" dur="2000" fill="hold"/>
                                        <p:tgtEl>
                                          <p:spTgt spid="33795"/>
                                        </p:tgtEl>
                                        <p:attrNameLst>
                                          <p:attrName>ppt_w</p:attrName>
                                        </p:attrNameLst>
                                      </p:cBhvr>
                                      <p:tavLst>
                                        <p:tav tm="0" fmla="#ppt_w*sin(2.5*pi*$)">
                                          <p:val>
                                            <p:fltVal val="0"/>
                                          </p:val>
                                        </p:tav>
                                        <p:tav tm="100000">
                                          <p:val>
                                            <p:fltVal val="1"/>
                                          </p:val>
                                        </p:tav>
                                      </p:tavLst>
                                    </p:anim>
                                    <p:anim calcmode="lin" valueType="num">
                                      <p:cBhvr>
                                        <p:cTn id="14" dur="2000" fill="hold"/>
                                        <p:tgtEl>
                                          <p:spTgt spid="3379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0000" r="-10000"/>
          </a:stretch>
        </a:blipFill>
        <a:effectLst/>
      </p:bgPr>
    </p:bg>
    <p:spTree>
      <p:nvGrpSpPr>
        <p:cNvPr id="1" name=""/>
        <p:cNvGrpSpPr/>
        <p:nvPr/>
      </p:nvGrpSpPr>
      <p:grpSpPr>
        <a:xfrm>
          <a:off x="0" y="0"/>
          <a:ext cx="0" cy="0"/>
          <a:chOff x="0" y="0"/>
          <a:chExt cx="0" cy="0"/>
        </a:xfrm>
      </p:grpSpPr>
      <p:sp>
        <p:nvSpPr>
          <p:cNvPr id="2" name="Номер слайда 1"/>
          <p:cNvSpPr>
            <a:spLocks noGrp="1"/>
          </p:cNvSpPr>
          <p:nvPr>
            <p:ph type="sldNum" sz="quarter" idx="12"/>
          </p:nvPr>
        </p:nvSpPr>
        <p:spPr>
          <a:xfrm>
            <a:off x="4009292" y="6369538"/>
            <a:ext cx="1758462" cy="351939"/>
          </a:xfrm>
        </p:spPr>
        <p:txBody>
          <a:bodyPr/>
          <a:lstStyle/>
          <a:p>
            <a:r>
              <a:rPr lang="ru-RU" b="1" dirty="0" smtClean="0">
                <a:solidFill>
                  <a:srgbClr val="FF0000"/>
                </a:solidFill>
                <a:latin typeface="Comic Sans MS" pitchFamily="66" charset="0"/>
                <a:ea typeface="Times New Roman" pitchFamily="18" charset="0"/>
                <a:cs typeface="Arial" pitchFamily="34" charset="0"/>
              </a:rPr>
              <a:t>Т. </a:t>
            </a:r>
            <a:r>
              <a:rPr lang="ru-RU" b="1" dirty="0" err="1" smtClean="0">
                <a:solidFill>
                  <a:srgbClr val="FF0000"/>
                </a:solidFill>
                <a:latin typeface="Comic Sans MS" pitchFamily="66" charset="0"/>
                <a:ea typeface="Times New Roman" pitchFamily="18" charset="0"/>
                <a:cs typeface="Arial" pitchFamily="34" charset="0"/>
              </a:rPr>
              <a:t>Евдошенко</a:t>
            </a:r>
            <a:r>
              <a:rPr lang="ru-RU" b="1" dirty="0" smtClean="0">
                <a:solidFill>
                  <a:srgbClr val="FF0000"/>
                </a:solidFill>
                <a:latin typeface="Comic Sans MS" pitchFamily="66" charset="0"/>
                <a:ea typeface="Times New Roman" pitchFamily="18" charset="0"/>
                <a:cs typeface="Arial" pitchFamily="34" charset="0"/>
              </a:rPr>
              <a:t> </a:t>
            </a:r>
            <a:endParaRPr lang="ru-RU" dirty="0" smtClean="0">
              <a:latin typeface="Comic Sans MS" pitchFamily="66" charset="0"/>
            </a:endParaRPr>
          </a:p>
          <a:p>
            <a:fld id="{027C7D03-3BB6-43EE-B013-287CE1B0D3C2}" type="slidenum">
              <a:rPr lang="ru-RU" smtClean="0"/>
              <a:pPr/>
              <a:t>21</a:t>
            </a:fld>
            <a:endParaRPr lang="ru-RU" dirty="0"/>
          </a:p>
        </p:txBody>
      </p:sp>
      <p:sp>
        <p:nvSpPr>
          <p:cNvPr id="7" name="Прямоугольник 6"/>
          <p:cNvSpPr/>
          <p:nvPr/>
        </p:nvSpPr>
        <p:spPr>
          <a:xfrm>
            <a:off x="539262" y="773723"/>
            <a:ext cx="6318738" cy="369332"/>
          </a:xfrm>
          <a:prstGeom prst="rect">
            <a:avLst/>
          </a:prstGeom>
        </p:spPr>
        <p:txBody>
          <a:bodyPr wrap="square">
            <a:spAutoFit/>
          </a:bodyPr>
          <a:lstStyle/>
          <a:p>
            <a:r>
              <a:rPr lang="ru-RU" dirty="0" smtClean="0"/>
              <a:t> </a:t>
            </a:r>
            <a:endParaRPr lang="ru-RU" sz="2400" dirty="0">
              <a:solidFill>
                <a:srgbClr val="002060"/>
              </a:solidFill>
              <a:latin typeface="Comic Sans MS" pitchFamily="66" charset="0"/>
            </a:endParaRPr>
          </a:p>
        </p:txBody>
      </p:sp>
      <p:pic>
        <p:nvPicPr>
          <p:cNvPr id="12" name="i-main-pic" descr="Картинка 161 из 6083">
            <a:hlinkClick r:id="rId3"/>
          </p:cNvPr>
          <p:cNvPicPr>
            <a:picLocks noChangeAspect="1" noChangeArrowheads="1"/>
          </p:cNvPicPr>
          <p:nvPr/>
        </p:nvPicPr>
        <p:blipFill>
          <a:blip r:embed="rId4" cstate="print"/>
          <a:srcRect/>
          <a:stretch>
            <a:fillRect/>
          </a:stretch>
        </p:blipFill>
        <p:spPr bwMode="auto">
          <a:xfrm flipH="1">
            <a:off x="5728676" y="2563445"/>
            <a:ext cx="1257886" cy="1272077"/>
          </a:xfrm>
          <a:prstGeom prst="rect">
            <a:avLst/>
          </a:prstGeom>
          <a:noFill/>
          <a:ln w="9525">
            <a:noFill/>
            <a:miter lim="800000"/>
            <a:headEnd/>
            <a:tailEnd/>
          </a:ln>
        </p:spPr>
      </p:pic>
      <p:sp>
        <p:nvSpPr>
          <p:cNvPr id="10" name="Прямоугольник 9"/>
          <p:cNvSpPr/>
          <p:nvPr/>
        </p:nvSpPr>
        <p:spPr>
          <a:xfrm>
            <a:off x="2286000" y="1305342"/>
            <a:ext cx="4572000" cy="464871"/>
          </a:xfrm>
          <a:prstGeom prst="rect">
            <a:avLst/>
          </a:prstGeom>
        </p:spPr>
        <p:txBody>
          <a:bodyPr>
            <a:spAutoFit/>
          </a:bodyPr>
          <a:lstStyle/>
          <a:p>
            <a:pPr marL="354013" indent="-354013" algn="just" fontAlgn="auto">
              <a:lnSpc>
                <a:spcPct val="150000"/>
              </a:lnSpc>
              <a:spcBef>
                <a:spcPts val="0"/>
              </a:spcBef>
              <a:spcAft>
                <a:spcPts val="0"/>
              </a:spcAft>
              <a:defRPr/>
            </a:pPr>
            <a:endParaRPr lang="ru-RU" dirty="0"/>
          </a:p>
        </p:txBody>
      </p:sp>
      <p:sp>
        <p:nvSpPr>
          <p:cNvPr id="35841" name="Rectangle 1"/>
          <p:cNvSpPr>
            <a:spLocks noChangeArrowheads="1"/>
          </p:cNvSpPr>
          <p:nvPr/>
        </p:nvSpPr>
        <p:spPr bwMode="auto">
          <a:xfrm>
            <a:off x="875323" y="0"/>
            <a:ext cx="7424616" cy="722561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2000" b="1" i="0" u="none" strike="noStrike" cap="none" normalizeH="0" baseline="0" dirty="0" smtClean="0">
                <a:ln>
                  <a:noFill/>
                </a:ln>
                <a:solidFill>
                  <a:srgbClr val="FF0000"/>
                </a:solidFill>
                <a:effectLst/>
                <a:latin typeface="Comic Sans MS" pitchFamily="66" charset="0"/>
                <a:ea typeface="Times New Roman" pitchFamily="18" charset="0"/>
                <a:cs typeface="Arial" pitchFamily="34" charset="0"/>
              </a:rPr>
              <a:t>«Берегите птиц».</a:t>
            </a:r>
            <a:endParaRPr kumimoji="0" lang="ru-RU" sz="2000" b="0" i="0" u="none" strike="noStrike" cap="none" normalizeH="0" baseline="0" dirty="0" smtClean="0">
              <a:ln>
                <a:noFill/>
              </a:ln>
              <a:solidFill>
                <a:schemeClr val="tx1"/>
              </a:solidFill>
              <a:effectLst/>
              <a:latin typeface="Comic Sans MS" pitchFamily="66" charset="0"/>
              <a:cs typeface="Arial" pitchFamily="34" charset="0"/>
            </a:endParaRPr>
          </a:p>
          <a:p>
            <a:pPr marL="0" marR="0" lvl="0" indent="0" defTabSz="914400" rtl="0" eaLnBrk="0" fontAlgn="base" latinLnBrk="0" hangingPunct="0">
              <a:lnSpc>
                <a:spcPct val="100000"/>
              </a:lnSpc>
              <a:spcBef>
                <a:spcPct val="0"/>
              </a:spcBef>
              <a:spcAft>
                <a:spcPct val="0"/>
              </a:spcAft>
              <a:buClrTx/>
              <a:buSzTx/>
              <a:buFontTx/>
              <a:buNone/>
              <a:tabLst/>
            </a:pPr>
            <a:r>
              <a:rPr kumimoji="0" lang="ru-RU" sz="2000" b="0" i="0" u="none" strike="noStrike" cap="none" normalizeH="0" baseline="0" dirty="0" smtClean="0">
                <a:ln>
                  <a:noFill/>
                </a:ln>
                <a:solidFill>
                  <a:schemeClr val="tx1"/>
                </a:solidFill>
                <a:effectLst/>
                <a:latin typeface="Comic Sans MS" pitchFamily="66" charset="0"/>
                <a:ea typeface="Times New Roman" pitchFamily="18" charset="0"/>
                <a:cs typeface="Arial" pitchFamily="34" charset="0"/>
              </a:rPr>
              <a:t>О птицах много знаем мы</a:t>
            </a:r>
            <a:endParaRPr kumimoji="0" lang="ru-RU" sz="2000" b="0" i="0" u="none" strike="noStrike" cap="none" normalizeH="0" baseline="0" dirty="0" smtClean="0">
              <a:ln>
                <a:noFill/>
              </a:ln>
              <a:solidFill>
                <a:schemeClr val="tx1"/>
              </a:solidFill>
              <a:effectLst/>
              <a:latin typeface="Comic Sans MS" pitchFamily="66" charset="0"/>
              <a:cs typeface="Arial" pitchFamily="34" charset="0"/>
            </a:endParaRPr>
          </a:p>
          <a:p>
            <a:pPr marL="0" marR="0" lvl="0" indent="0" defTabSz="914400" rtl="0" eaLnBrk="0" fontAlgn="base" latinLnBrk="0" hangingPunct="0">
              <a:lnSpc>
                <a:spcPct val="100000"/>
              </a:lnSpc>
              <a:spcBef>
                <a:spcPct val="0"/>
              </a:spcBef>
              <a:spcAft>
                <a:spcPct val="0"/>
              </a:spcAft>
              <a:buClrTx/>
              <a:buSzTx/>
              <a:buFontTx/>
              <a:buNone/>
              <a:tabLst/>
            </a:pPr>
            <a:r>
              <a:rPr kumimoji="0" lang="ru-RU" sz="2000" b="0" i="0" u="none" strike="noStrike" cap="none" normalizeH="0" baseline="0" dirty="0" smtClean="0">
                <a:ln>
                  <a:noFill/>
                </a:ln>
                <a:solidFill>
                  <a:schemeClr val="tx1"/>
                </a:solidFill>
                <a:effectLst/>
                <a:latin typeface="Comic Sans MS" pitchFamily="66" charset="0"/>
                <a:ea typeface="Times New Roman" pitchFamily="18" charset="0"/>
                <a:cs typeface="Arial" pitchFamily="34" charset="0"/>
              </a:rPr>
              <a:t>И в то же время мало,</a:t>
            </a:r>
            <a:endParaRPr kumimoji="0" lang="ru-RU" sz="2000" b="0" i="0" u="none" strike="noStrike" cap="none" normalizeH="0" baseline="0" dirty="0" smtClean="0">
              <a:ln>
                <a:noFill/>
              </a:ln>
              <a:solidFill>
                <a:schemeClr val="tx1"/>
              </a:solidFill>
              <a:effectLst/>
              <a:latin typeface="Comic Sans MS" pitchFamily="66" charset="0"/>
              <a:cs typeface="Arial" pitchFamily="34" charset="0"/>
            </a:endParaRPr>
          </a:p>
          <a:p>
            <a:pPr marL="0" marR="0" lvl="0" indent="0" defTabSz="914400" rtl="0" eaLnBrk="0" fontAlgn="base" latinLnBrk="0" hangingPunct="0">
              <a:lnSpc>
                <a:spcPct val="100000"/>
              </a:lnSpc>
              <a:spcBef>
                <a:spcPct val="0"/>
              </a:spcBef>
              <a:spcAft>
                <a:spcPct val="0"/>
              </a:spcAft>
              <a:buClrTx/>
              <a:buSzTx/>
              <a:buFontTx/>
              <a:buNone/>
              <a:tabLst/>
            </a:pPr>
            <a:r>
              <a:rPr kumimoji="0" lang="ru-RU" sz="2000" b="0" i="0" u="none" strike="noStrike" cap="none" normalizeH="0" baseline="0" dirty="0" smtClean="0">
                <a:ln>
                  <a:noFill/>
                </a:ln>
                <a:solidFill>
                  <a:schemeClr val="tx1"/>
                </a:solidFill>
                <a:effectLst/>
                <a:latin typeface="Comic Sans MS" pitchFamily="66" charset="0"/>
                <a:ea typeface="Times New Roman" pitchFamily="18" charset="0"/>
                <a:cs typeface="Arial" pitchFamily="34" charset="0"/>
              </a:rPr>
              <a:t>И нужно всем: и вам, и нам, -</a:t>
            </a:r>
            <a:endParaRPr kumimoji="0" lang="ru-RU" sz="2000" b="0" i="0" u="none" strike="noStrike" cap="none" normalizeH="0" baseline="0" dirty="0" smtClean="0">
              <a:ln>
                <a:noFill/>
              </a:ln>
              <a:solidFill>
                <a:schemeClr val="tx1"/>
              </a:solidFill>
              <a:effectLst/>
              <a:latin typeface="Comic Sans MS" pitchFamily="66" charset="0"/>
              <a:cs typeface="Arial" pitchFamily="34" charset="0"/>
            </a:endParaRPr>
          </a:p>
          <a:p>
            <a:pPr marL="0" marR="0" lvl="0" indent="0" defTabSz="914400" rtl="0" eaLnBrk="0" fontAlgn="base" latinLnBrk="0" hangingPunct="0">
              <a:lnSpc>
                <a:spcPct val="100000"/>
              </a:lnSpc>
              <a:spcBef>
                <a:spcPct val="0"/>
              </a:spcBef>
              <a:spcAft>
                <a:spcPct val="0"/>
              </a:spcAft>
              <a:buClrTx/>
              <a:buSzTx/>
              <a:buFontTx/>
              <a:buNone/>
              <a:tabLst/>
            </a:pPr>
            <a:r>
              <a:rPr kumimoji="0" lang="ru-RU" sz="2000" b="0" i="0" u="none" strike="noStrike" cap="none" normalizeH="0" baseline="0" dirty="0" smtClean="0">
                <a:ln>
                  <a:noFill/>
                </a:ln>
                <a:solidFill>
                  <a:schemeClr val="tx1"/>
                </a:solidFill>
                <a:effectLst/>
                <a:latin typeface="Comic Sans MS" pitchFamily="66" charset="0"/>
                <a:ea typeface="Times New Roman" pitchFamily="18" charset="0"/>
                <a:cs typeface="Arial" pitchFamily="34" charset="0"/>
              </a:rPr>
              <a:t>Чтоб их побольше стало.</a:t>
            </a:r>
            <a:endParaRPr kumimoji="0" lang="ru-RU" sz="2000" b="0" i="0" u="none" strike="noStrike" cap="none" normalizeH="0" baseline="0" dirty="0" smtClean="0">
              <a:ln>
                <a:noFill/>
              </a:ln>
              <a:solidFill>
                <a:schemeClr val="tx1"/>
              </a:solidFill>
              <a:effectLst/>
              <a:latin typeface="Comic Sans MS" pitchFamily="66" charset="0"/>
              <a:cs typeface="Arial" pitchFamily="34" charset="0"/>
            </a:endParaRPr>
          </a:p>
          <a:p>
            <a:pPr marL="0" marR="0" lvl="0" indent="0" defTabSz="914400" rtl="0" eaLnBrk="0" fontAlgn="base" latinLnBrk="0" hangingPunct="0">
              <a:lnSpc>
                <a:spcPct val="100000"/>
              </a:lnSpc>
              <a:spcBef>
                <a:spcPct val="0"/>
              </a:spcBef>
              <a:spcAft>
                <a:spcPct val="0"/>
              </a:spcAft>
              <a:buClrTx/>
              <a:buSzTx/>
              <a:buFontTx/>
              <a:buNone/>
              <a:tabLst/>
            </a:pPr>
            <a:r>
              <a:rPr kumimoji="0" lang="ru-RU" sz="2000" b="0" i="0" u="none" strike="noStrike" cap="none" normalizeH="0" baseline="0" dirty="0" smtClean="0">
                <a:ln>
                  <a:noFill/>
                </a:ln>
                <a:solidFill>
                  <a:schemeClr val="tx1"/>
                </a:solidFill>
                <a:effectLst/>
                <a:latin typeface="Comic Sans MS" pitchFamily="66" charset="0"/>
                <a:ea typeface="Times New Roman" pitchFamily="18" charset="0"/>
                <a:cs typeface="Arial" pitchFamily="34" charset="0"/>
              </a:rPr>
              <a:t>Для этого побережём</a:t>
            </a:r>
            <a:endParaRPr kumimoji="0" lang="ru-RU" sz="2000" b="0" i="0" u="none" strike="noStrike" cap="none" normalizeH="0" baseline="0" dirty="0" smtClean="0">
              <a:ln>
                <a:noFill/>
              </a:ln>
              <a:solidFill>
                <a:schemeClr val="tx1"/>
              </a:solidFill>
              <a:effectLst/>
              <a:latin typeface="Comic Sans MS" pitchFamily="66" charset="0"/>
              <a:cs typeface="Arial" pitchFamily="34" charset="0"/>
            </a:endParaRPr>
          </a:p>
          <a:p>
            <a:pPr marL="0" marR="0" lvl="0" indent="0" defTabSz="914400" rtl="0" eaLnBrk="0" fontAlgn="base" latinLnBrk="0" hangingPunct="0">
              <a:lnSpc>
                <a:spcPct val="100000"/>
              </a:lnSpc>
              <a:spcBef>
                <a:spcPct val="0"/>
              </a:spcBef>
              <a:spcAft>
                <a:spcPct val="0"/>
              </a:spcAft>
              <a:buClrTx/>
              <a:buSzTx/>
              <a:buFontTx/>
              <a:buNone/>
              <a:tabLst/>
            </a:pPr>
            <a:r>
              <a:rPr kumimoji="0" lang="ru-RU" sz="2000" b="0" i="0" u="none" strike="noStrike" cap="none" normalizeH="0" baseline="0" dirty="0" smtClean="0">
                <a:ln>
                  <a:noFill/>
                </a:ln>
                <a:solidFill>
                  <a:schemeClr val="tx1"/>
                </a:solidFill>
                <a:effectLst/>
                <a:latin typeface="Comic Sans MS" pitchFamily="66" charset="0"/>
                <a:ea typeface="Times New Roman" pitchFamily="18" charset="0"/>
                <a:cs typeface="Arial" pitchFamily="34" charset="0"/>
              </a:rPr>
              <a:t>Своих друзей пернатых,</a:t>
            </a:r>
            <a:endParaRPr kumimoji="0" lang="ru-RU" sz="2000" b="0" i="0" u="none" strike="noStrike" cap="none" normalizeH="0" baseline="0" dirty="0" smtClean="0">
              <a:ln>
                <a:noFill/>
              </a:ln>
              <a:solidFill>
                <a:schemeClr val="tx1"/>
              </a:solidFill>
              <a:effectLst/>
              <a:latin typeface="Comic Sans MS" pitchFamily="66" charset="0"/>
              <a:cs typeface="Arial" pitchFamily="34" charset="0"/>
            </a:endParaRPr>
          </a:p>
          <a:p>
            <a:pPr marL="0" marR="0" lvl="0" indent="0" defTabSz="914400" rtl="0" eaLnBrk="0" fontAlgn="base" latinLnBrk="0" hangingPunct="0">
              <a:lnSpc>
                <a:spcPct val="100000"/>
              </a:lnSpc>
              <a:spcBef>
                <a:spcPct val="0"/>
              </a:spcBef>
              <a:spcAft>
                <a:spcPct val="0"/>
              </a:spcAft>
              <a:buClrTx/>
              <a:buSzTx/>
              <a:buFontTx/>
              <a:buNone/>
              <a:tabLst/>
            </a:pPr>
            <a:r>
              <a:rPr kumimoji="0" lang="ru-RU" sz="2000" b="0" i="0" u="none" strike="noStrike" cap="none" normalizeH="0" baseline="0" dirty="0" smtClean="0">
                <a:ln>
                  <a:noFill/>
                </a:ln>
                <a:solidFill>
                  <a:schemeClr val="tx1"/>
                </a:solidFill>
                <a:effectLst/>
                <a:latin typeface="Comic Sans MS" pitchFamily="66" charset="0"/>
                <a:ea typeface="Times New Roman" pitchFamily="18" charset="0"/>
                <a:cs typeface="Arial" pitchFamily="34" charset="0"/>
              </a:rPr>
              <a:t>Иначе мы к нулю сведём</a:t>
            </a:r>
            <a:endParaRPr kumimoji="0" lang="ru-RU" sz="2000" b="0" i="0" u="none" strike="noStrike" cap="none" normalizeH="0" baseline="0" dirty="0" smtClean="0">
              <a:ln>
                <a:noFill/>
              </a:ln>
              <a:solidFill>
                <a:schemeClr val="tx1"/>
              </a:solidFill>
              <a:effectLst/>
              <a:latin typeface="Comic Sans MS" pitchFamily="66" charset="0"/>
              <a:cs typeface="Arial" pitchFamily="34" charset="0"/>
            </a:endParaRPr>
          </a:p>
          <a:p>
            <a:pPr marL="0" marR="0" lvl="0" indent="0" defTabSz="914400" rtl="0" eaLnBrk="0" fontAlgn="base" latinLnBrk="0" hangingPunct="0">
              <a:lnSpc>
                <a:spcPct val="100000"/>
              </a:lnSpc>
              <a:spcBef>
                <a:spcPct val="0"/>
              </a:spcBef>
              <a:spcAft>
                <a:spcPct val="0"/>
              </a:spcAft>
              <a:buClrTx/>
              <a:buSzTx/>
              <a:buFontTx/>
              <a:buNone/>
              <a:tabLst/>
            </a:pPr>
            <a:r>
              <a:rPr kumimoji="0" lang="ru-RU" sz="2000" b="0" i="0" u="none" strike="noStrike" cap="none" normalizeH="0" baseline="0" dirty="0" smtClean="0">
                <a:ln>
                  <a:noFill/>
                </a:ln>
                <a:solidFill>
                  <a:schemeClr val="tx1"/>
                </a:solidFill>
                <a:effectLst/>
                <a:latin typeface="Comic Sans MS" pitchFamily="66" charset="0"/>
                <a:ea typeface="Times New Roman" pitchFamily="18" charset="0"/>
                <a:cs typeface="Arial" pitchFamily="34" charset="0"/>
              </a:rPr>
              <a:t>Певцов наших крылатых.</a:t>
            </a:r>
            <a:endParaRPr kumimoji="0" lang="ru-RU" sz="2000" b="0" i="0" u="none" strike="noStrike" cap="none" normalizeH="0" baseline="0" dirty="0" smtClean="0">
              <a:ln>
                <a:noFill/>
              </a:ln>
              <a:solidFill>
                <a:schemeClr val="tx1"/>
              </a:solidFill>
              <a:effectLst/>
              <a:latin typeface="Comic Sans MS" pitchFamily="66" charset="0"/>
              <a:cs typeface="Arial" pitchFamily="34" charset="0"/>
            </a:endParaRPr>
          </a:p>
          <a:p>
            <a:pPr marL="0" marR="0" lvl="0" indent="0" defTabSz="914400" rtl="0" eaLnBrk="0" fontAlgn="base" latinLnBrk="0" hangingPunct="0">
              <a:lnSpc>
                <a:spcPct val="100000"/>
              </a:lnSpc>
              <a:spcBef>
                <a:spcPct val="0"/>
              </a:spcBef>
              <a:spcAft>
                <a:spcPct val="0"/>
              </a:spcAft>
              <a:buClrTx/>
              <a:buSzTx/>
              <a:buFontTx/>
              <a:buNone/>
              <a:tabLst/>
            </a:pPr>
            <a:r>
              <a:rPr kumimoji="0" lang="ru-RU" sz="2000" b="0" i="0" u="none" strike="noStrike" cap="none" normalizeH="0" baseline="0" dirty="0" smtClean="0">
                <a:ln>
                  <a:noFill/>
                </a:ln>
                <a:solidFill>
                  <a:schemeClr val="tx1"/>
                </a:solidFill>
                <a:effectLst/>
                <a:latin typeface="Comic Sans MS" pitchFamily="66" charset="0"/>
                <a:ea typeface="Times New Roman" pitchFamily="18" charset="0"/>
                <a:cs typeface="Arial" pitchFamily="34" charset="0"/>
              </a:rPr>
              <a:t>Съедят деревья и плоды</a:t>
            </a:r>
            <a:endParaRPr kumimoji="0" lang="ru-RU" sz="2000" b="0" i="0" u="none" strike="noStrike" cap="none" normalizeH="0" baseline="0" dirty="0" smtClean="0">
              <a:ln>
                <a:noFill/>
              </a:ln>
              <a:solidFill>
                <a:schemeClr val="tx1"/>
              </a:solidFill>
              <a:effectLst/>
              <a:latin typeface="Comic Sans MS" pitchFamily="66" charset="0"/>
              <a:cs typeface="Arial" pitchFamily="34" charset="0"/>
            </a:endParaRPr>
          </a:p>
          <a:p>
            <a:pPr marL="0" marR="0" lvl="0" indent="0" defTabSz="914400" rtl="0" eaLnBrk="0" fontAlgn="base" latinLnBrk="0" hangingPunct="0">
              <a:lnSpc>
                <a:spcPct val="100000"/>
              </a:lnSpc>
              <a:spcBef>
                <a:spcPct val="0"/>
              </a:spcBef>
              <a:spcAft>
                <a:spcPct val="0"/>
              </a:spcAft>
              <a:buClrTx/>
              <a:buSzTx/>
              <a:buFontTx/>
              <a:buNone/>
              <a:tabLst/>
            </a:pPr>
            <a:r>
              <a:rPr kumimoji="0" lang="ru-RU" sz="2000" b="0" i="0" u="none" strike="noStrike" cap="none" normalizeH="0" baseline="0" dirty="0" smtClean="0">
                <a:ln>
                  <a:noFill/>
                </a:ln>
                <a:solidFill>
                  <a:schemeClr val="tx1"/>
                </a:solidFill>
                <a:effectLst/>
                <a:latin typeface="Comic Sans MS" pitchFamily="66" charset="0"/>
                <a:ea typeface="Times New Roman" pitchFamily="18" charset="0"/>
                <a:cs typeface="Arial" pitchFamily="34" charset="0"/>
              </a:rPr>
              <a:t>Личинки насекомых,</a:t>
            </a:r>
            <a:endParaRPr kumimoji="0" lang="ru-RU" sz="2000" b="0" i="0" u="none" strike="noStrike" cap="none" normalizeH="0" baseline="0" dirty="0" smtClean="0">
              <a:ln>
                <a:noFill/>
              </a:ln>
              <a:solidFill>
                <a:schemeClr val="tx1"/>
              </a:solidFill>
              <a:effectLst/>
              <a:latin typeface="Comic Sans MS" pitchFamily="66" charset="0"/>
              <a:cs typeface="Arial" pitchFamily="34" charset="0"/>
            </a:endParaRPr>
          </a:p>
          <a:p>
            <a:pPr marL="0" marR="0" lvl="0" indent="0" defTabSz="914400" rtl="0" eaLnBrk="0" fontAlgn="base" latinLnBrk="0" hangingPunct="0">
              <a:lnSpc>
                <a:spcPct val="100000"/>
              </a:lnSpc>
              <a:spcBef>
                <a:spcPct val="0"/>
              </a:spcBef>
              <a:spcAft>
                <a:spcPct val="0"/>
              </a:spcAft>
              <a:buClrTx/>
              <a:buSzTx/>
              <a:buFontTx/>
              <a:buNone/>
              <a:tabLst/>
            </a:pPr>
            <a:r>
              <a:rPr kumimoji="0" lang="ru-RU" sz="2000" b="0" i="0" u="none" strike="noStrike" cap="none" normalizeH="0" baseline="0" dirty="0" smtClean="0">
                <a:ln>
                  <a:noFill/>
                </a:ln>
                <a:solidFill>
                  <a:schemeClr val="tx1"/>
                </a:solidFill>
                <a:effectLst/>
                <a:latin typeface="Comic Sans MS" pitchFamily="66" charset="0"/>
                <a:ea typeface="Times New Roman" pitchFamily="18" charset="0"/>
                <a:cs typeface="Arial" pitchFamily="34" charset="0"/>
              </a:rPr>
              <a:t>И поредеют все сады</a:t>
            </a:r>
            <a:endParaRPr kumimoji="0" lang="ru-RU" sz="2000" b="0" i="0" u="none" strike="noStrike" cap="none" normalizeH="0" baseline="0" dirty="0" smtClean="0">
              <a:ln>
                <a:noFill/>
              </a:ln>
              <a:solidFill>
                <a:schemeClr val="tx1"/>
              </a:solidFill>
              <a:effectLst/>
              <a:latin typeface="Comic Sans MS" pitchFamily="66" charset="0"/>
              <a:cs typeface="Arial" pitchFamily="34" charset="0"/>
            </a:endParaRPr>
          </a:p>
          <a:p>
            <a:pPr marL="0" marR="0" lvl="0" indent="0" defTabSz="914400" rtl="0" eaLnBrk="0" fontAlgn="base" latinLnBrk="0" hangingPunct="0">
              <a:lnSpc>
                <a:spcPct val="100000"/>
              </a:lnSpc>
              <a:spcBef>
                <a:spcPct val="0"/>
              </a:spcBef>
              <a:spcAft>
                <a:spcPct val="0"/>
              </a:spcAft>
              <a:buClrTx/>
              <a:buSzTx/>
              <a:buFontTx/>
              <a:buNone/>
              <a:tabLst/>
            </a:pPr>
            <a:r>
              <a:rPr kumimoji="0" lang="ru-RU" sz="2000" b="0" i="0" u="none" strike="noStrike" cap="none" normalizeH="0" baseline="0" dirty="0" smtClean="0">
                <a:ln>
                  <a:noFill/>
                </a:ln>
                <a:solidFill>
                  <a:schemeClr val="tx1"/>
                </a:solidFill>
                <a:effectLst/>
                <a:latin typeface="Comic Sans MS" pitchFamily="66" charset="0"/>
                <a:ea typeface="Times New Roman" pitchFamily="18" charset="0"/>
                <a:cs typeface="Arial" pitchFamily="34" charset="0"/>
              </a:rPr>
              <a:t>Без наших птиц знакомых.</a:t>
            </a:r>
            <a:endParaRPr kumimoji="0" lang="ru-RU" sz="2000" b="0" i="0" u="none" strike="noStrike" cap="none" normalizeH="0" baseline="0" dirty="0" smtClean="0">
              <a:ln>
                <a:noFill/>
              </a:ln>
              <a:solidFill>
                <a:schemeClr val="tx1"/>
              </a:solidFill>
              <a:effectLst/>
              <a:latin typeface="Comic Sans MS" pitchFamily="66" charset="0"/>
              <a:cs typeface="Arial" pitchFamily="34" charset="0"/>
            </a:endParaRPr>
          </a:p>
          <a:p>
            <a:pPr marL="0" marR="0" lvl="0" indent="0" defTabSz="914400" rtl="0" eaLnBrk="0" fontAlgn="base" latinLnBrk="0" hangingPunct="0">
              <a:lnSpc>
                <a:spcPct val="100000"/>
              </a:lnSpc>
              <a:spcBef>
                <a:spcPct val="0"/>
              </a:spcBef>
              <a:spcAft>
                <a:spcPct val="0"/>
              </a:spcAft>
              <a:buClrTx/>
              <a:buSzTx/>
              <a:buFontTx/>
              <a:buNone/>
              <a:tabLst/>
            </a:pPr>
            <a:r>
              <a:rPr kumimoji="0" lang="ru-RU" sz="2000" b="0" i="0" u="none" strike="noStrike" cap="none" normalizeH="0" baseline="0" dirty="0" smtClean="0">
                <a:ln>
                  <a:noFill/>
                </a:ln>
                <a:solidFill>
                  <a:schemeClr val="tx1"/>
                </a:solidFill>
                <a:effectLst/>
                <a:latin typeface="Comic Sans MS" pitchFamily="66" charset="0"/>
                <a:ea typeface="Times New Roman" pitchFamily="18" charset="0"/>
                <a:cs typeface="Arial" pitchFamily="34" charset="0"/>
              </a:rPr>
              <a:t>Зимой поставь кормушку им,</a:t>
            </a:r>
            <a:endParaRPr kumimoji="0" lang="ru-RU" sz="2000" b="0" i="0" u="none" strike="noStrike" cap="none" normalizeH="0" baseline="0" dirty="0" smtClean="0">
              <a:ln>
                <a:noFill/>
              </a:ln>
              <a:solidFill>
                <a:schemeClr val="tx1"/>
              </a:solidFill>
              <a:effectLst/>
              <a:latin typeface="Comic Sans MS" pitchFamily="66" charset="0"/>
              <a:cs typeface="Arial" pitchFamily="34" charset="0"/>
            </a:endParaRPr>
          </a:p>
          <a:p>
            <a:pPr marL="0" marR="0" lvl="0" indent="0" defTabSz="914400" rtl="0" eaLnBrk="0" fontAlgn="base" latinLnBrk="0" hangingPunct="0">
              <a:lnSpc>
                <a:spcPct val="100000"/>
              </a:lnSpc>
              <a:spcBef>
                <a:spcPct val="0"/>
              </a:spcBef>
              <a:spcAft>
                <a:spcPct val="0"/>
              </a:spcAft>
              <a:buClrTx/>
              <a:buSzTx/>
              <a:buFontTx/>
              <a:buNone/>
              <a:tabLst/>
            </a:pPr>
            <a:r>
              <a:rPr kumimoji="0" lang="ru-RU" sz="2000" b="0" i="0" u="none" strike="noStrike" cap="none" normalizeH="0" baseline="0" dirty="0" smtClean="0">
                <a:ln>
                  <a:noFill/>
                </a:ln>
                <a:solidFill>
                  <a:schemeClr val="tx1"/>
                </a:solidFill>
                <a:effectLst/>
                <a:latin typeface="Comic Sans MS" pitchFamily="66" charset="0"/>
                <a:ea typeface="Times New Roman" pitchFamily="18" charset="0"/>
                <a:cs typeface="Arial" pitchFamily="34" charset="0"/>
              </a:rPr>
              <a:t>Синицам дай ты сала;</a:t>
            </a:r>
            <a:endParaRPr kumimoji="0" lang="ru-RU" sz="2000" b="0" i="0" u="none" strike="noStrike" cap="none" normalizeH="0" baseline="0" dirty="0" smtClean="0">
              <a:ln>
                <a:noFill/>
              </a:ln>
              <a:solidFill>
                <a:schemeClr val="tx1"/>
              </a:solidFill>
              <a:effectLst/>
              <a:latin typeface="Comic Sans MS" pitchFamily="66" charset="0"/>
              <a:cs typeface="Arial" pitchFamily="34" charset="0"/>
            </a:endParaRPr>
          </a:p>
          <a:p>
            <a:pPr marL="0" marR="0" lvl="0" indent="0" defTabSz="914400" rtl="0" eaLnBrk="0" fontAlgn="base" latinLnBrk="0" hangingPunct="0">
              <a:lnSpc>
                <a:spcPct val="100000"/>
              </a:lnSpc>
              <a:spcBef>
                <a:spcPct val="0"/>
              </a:spcBef>
              <a:spcAft>
                <a:spcPct val="0"/>
              </a:spcAft>
              <a:buClrTx/>
              <a:buSzTx/>
              <a:buFontTx/>
              <a:buNone/>
              <a:tabLst/>
            </a:pPr>
            <a:r>
              <a:rPr kumimoji="0" lang="ru-RU" sz="2000" b="0" i="0" u="none" strike="noStrike" cap="none" normalizeH="0" baseline="0" dirty="0" smtClean="0">
                <a:ln>
                  <a:noFill/>
                </a:ln>
                <a:solidFill>
                  <a:schemeClr val="tx1"/>
                </a:solidFill>
                <a:effectLst/>
                <a:latin typeface="Comic Sans MS" pitchFamily="66" charset="0"/>
                <a:ea typeface="Times New Roman" pitchFamily="18" charset="0"/>
                <a:cs typeface="Arial" pitchFamily="34" charset="0"/>
              </a:rPr>
              <a:t>Пшено едят все воробьи,</a:t>
            </a:r>
            <a:endParaRPr kumimoji="0" lang="ru-RU" sz="2000" b="0" i="0" u="none" strike="noStrike" cap="none" normalizeH="0" baseline="0" dirty="0" smtClean="0">
              <a:ln>
                <a:noFill/>
              </a:ln>
              <a:solidFill>
                <a:schemeClr val="tx1"/>
              </a:solidFill>
              <a:effectLst/>
              <a:latin typeface="Comic Sans MS" pitchFamily="66" charset="0"/>
              <a:cs typeface="Arial" pitchFamily="34" charset="0"/>
            </a:endParaRPr>
          </a:p>
          <a:p>
            <a:pPr marL="0" marR="0" lvl="0" indent="0" defTabSz="914400" rtl="0" eaLnBrk="0" fontAlgn="base" latinLnBrk="0" hangingPunct="0">
              <a:lnSpc>
                <a:spcPct val="100000"/>
              </a:lnSpc>
              <a:spcBef>
                <a:spcPct val="0"/>
              </a:spcBef>
              <a:spcAft>
                <a:spcPct val="0"/>
              </a:spcAft>
              <a:buClrTx/>
              <a:buSzTx/>
              <a:buFontTx/>
              <a:buNone/>
              <a:tabLst/>
            </a:pPr>
            <a:r>
              <a:rPr kumimoji="0" lang="ru-RU" sz="2000" b="0" i="0" u="none" strike="noStrike" cap="none" normalizeH="0" baseline="0" dirty="0" smtClean="0">
                <a:ln>
                  <a:noFill/>
                </a:ln>
                <a:solidFill>
                  <a:schemeClr val="tx1"/>
                </a:solidFill>
                <a:effectLst/>
                <a:latin typeface="Comic Sans MS" pitchFamily="66" charset="0"/>
                <a:ea typeface="Times New Roman" pitchFamily="18" charset="0"/>
                <a:cs typeface="Arial" pitchFamily="34" charset="0"/>
              </a:rPr>
              <a:t>Подсыпь, как станет мало.</a:t>
            </a:r>
            <a:endParaRPr kumimoji="0" lang="ru-RU" sz="2000" b="0" i="0" u="none" strike="noStrike" cap="none" normalizeH="0" baseline="0" dirty="0" smtClean="0">
              <a:ln>
                <a:noFill/>
              </a:ln>
              <a:solidFill>
                <a:schemeClr val="tx1"/>
              </a:solidFill>
              <a:effectLst/>
              <a:latin typeface="Comic Sans MS" pitchFamily="66" charset="0"/>
              <a:cs typeface="Arial" pitchFamily="34" charset="0"/>
            </a:endParaRPr>
          </a:p>
          <a:p>
            <a:pPr marL="0" marR="0" lvl="0" indent="0" defTabSz="914400" rtl="0" eaLnBrk="0" fontAlgn="base" latinLnBrk="0" hangingPunct="0">
              <a:lnSpc>
                <a:spcPct val="100000"/>
              </a:lnSpc>
              <a:spcBef>
                <a:spcPct val="0"/>
              </a:spcBef>
              <a:spcAft>
                <a:spcPct val="0"/>
              </a:spcAft>
              <a:buClrTx/>
              <a:buSzTx/>
              <a:buFontTx/>
              <a:buNone/>
              <a:tabLst/>
            </a:pPr>
            <a:r>
              <a:rPr kumimoji="0" lang="ru-RU" sz="2000" b="0" i="0" u="none" strike="noStrike" cap="none" normalizeH="0" baseline="0" dirty="0" smtClean="0">
                <a:ln>
                  <a:noFill/>
                </a:ln>
                <a:solidFill>
                  <a:schemeClr val="tx1"/>
                </a:solidFill>
                <a:effectLst/>
                <a:latin typeface="Comic Sans MS" pitchFamily="66" charset="0"/>
                <a:ea typeface="Times New Roman" pitchFamily="18" charset="0"/>
                <a:cs typeface="Arial" pitchFamily="34" charset="0"/>
              </a:rPr>
              <a:t>Они вознаградят труды,</a:t>
            </a:r>
            <a:endParaRPr kumimoji="0" lang="ru-RU" sz="2000" b="0" i="0" u="none" strike="noStrike" cap="none" normalizeH="0" baseline="0" dirty="0" smtClean="0">
              <a:ln>
                <a:noFill/>
              </a:ln>
              <a:solidFill>
                <a:schemeClr val="tx1"/>
              </a:solidFill>
              <a:effectLst/>
              <a:latin typeface="Comic Sans MS" pitchFamily="66" charset="0"/>
              <a:cs typeface="Arial" pitchFamily="34" charset="0"/>
            </a:endParaRPr>
          </a:p>
          <a:p>
            <a:pPr marL="0" marR="0" lvl="0" indent="0" defTabSz="914400" rtl="0" eaLnBrk="0" fontAlgn="base" latinLnBrk="0" hangingPunct="0">
              <a:lnSpc>
                <a:spcPct val="100000"/>
              </a:lnSpc>
              <a:spcBef>
                <a:spcPct val="0"/>
              </a:spcBef>
              <a:spcAft>
                <a:spcPct val="0"/>
              </a:spcAft>
              <a:buClrTx/>
              <a:buSzTx/>
              <a:buFontTx/>
              <a:buNone/>
              <a:tabLst/>
            </a:pPr>
            <a:r>
              <a:rPr kumimoji="0" lang="ru-RU" sz="2000" b="0" i="0" u="none" strike="noStrike" cap="none" normalizeH="0" baseline="0" dirty="0" smtClean="0">
                <a:ln>
                  <a:noFill/>
                </a:ln>
                <a:solidFill>
                  <a:schemeClr val="tx1"/>
                </a:solidFill>
                <a:effectLst/>
                <a:latin typeface="Comic Sans MS" pitchFamily="66" charset="0"/>
                <a:ea typeface="Times New Roman" pitchFamily="18" charset="0"/>
                <a:cs typeface="Arial" pitchFamily="34" charset="0"/>
              </a:rPr>
              <a:t>И зацветут кругом сады.</a:t>
            </a:r>
            <a:endParaRPr kumimoji="0" lang="ru-RU" sz="2000" b="0" i="0" u="none" strike="noStrike" cap="none" normalizeH="0" baseline="0" dirty="0" smtClean="0">
              <a:ln>
                <a:noFill/>
              </a:ln>
              <a:solidFill>
                <a:schemeClr val="tx1"/>
              </a:solidFill>
              <a:effectLst/>
              <a:latin typeface="Comic Sans MS" pitchFamily="66" charset="0"/>
              <a:cs typeface="Arial" pitchFamily="34" charset="0"/>
            </a:endParaRPr>
          </a:p>
          <a:p>
            <a:pPr marL="0" marR="0" lvl="0" indent="0" defTabSz="914400" rtl="0" eaLnBrk="0" fontAlgn="base" latinLnBrk="0" hangingPunct="0">
              <a:lnSpc>
                <a:spcPct val="100000"/>
              </a:lnSpc>
              <a:spcBef>
                <a:spcPct val="0"/>
              </a:spcBef>
              <a:spcAft>
                <a:spcPct val="0"/>
              </a:spcAft>
              <a:buClrTx/>
              <a:buSzTx/>
              <a:buFontTx/>
              <a:buNone/>
              <a:tabLst/>
            </a:pPr>
            <a:r>
              <a:rPr kumimoji="0" lang="ru-RU" sz="2000" b="0" i="0" u="none" strike="noStrike" cap="none" normalizeH="0" baseline="0" dirty="0" smtClean="0">
                <a:ln>
                  <a:noFill/>
                </a:ln>
                <a:solidFill>
                  <a:schemeClr val="tx1"/>
                </a:solidFill>
                <a:effectLst/>
                <a:latin typeface="Comic Sans MS" pitchFamily="66" charset="0"/>
                <a:ea typeface="Times New Roman" pitchFamily="18" charset="0"/>
                <a:cs typeface="Arial" pitchFamily="34" charset="0"/>
              </a:rPr>
              <a:t>Среди зелёной той листвы</a:t>
            </a:r>
            <a:endParaRPr kumimoji="0" lang="ru-RU" sz="2000" b="0" i="0" u="none" strike="noStrike" cap="none" normalizeH="0" baseline="0" dirty="0" smtClean="0">
              <a:ln>
                <a:noFill/>
              </a:ln>
              <a:solidFill>
                <a:schemeClr val="tx1"/>
              </a:solidFill>
              <a:effectLst/>
              <a:latin typeface="Comic Sans MS" pitchFamily="66" charset="0"/>
              <a:cs typeface="Arial" pitchFamily="34" charset="0"/>
            </a:endParaRPr>
          </a:p>
          <a:p>
            <a:pPr marL="0" marR="0" lvl="0" indent="0" defTabSz="914400" rtl="0" eaLnBrk="0" fontAlgn="base" latinLnBrk="0" hangingPunct="0">
              <a:lnSpc>
                <a:spcPct val="100000"/>
              </a:lnSpc>
              <a:spcBef>
                <a:spcPct val="0"/>
              </a:spcBef>
              <a:spcAft>
                <a:spcPct val="0"/>
              </a:spcAft>
              <a:buClrTx/>
              <a:buSzTx/>
              <a:buFontTx/>
              <a:buNone/>
              <a:tabLst/>
            </a:pPr>
            <a:r>
              <a:rPr kumimoji="0" lang="ru-RU" sz="2000" b="0" i="0" u="none" strike="noStrike" cap="none" normalizeH="0" baseline="0" dirty="0" smtClean="0">
                <a:ln>
                  <a:noFill/>
                </a:ln>
                <a:solidFill>
                  <a:schemeClr val="tx1"/>
                </a:solidFill>
                <a:effectLst/>
                <a:latin typeface="Comic Sans MS" pitchFamily="66" charset="0"/>
                <a:ea typeface="Times New Roman" pitchFamily="18" charset="0"/>
                <a:cs typeface="Arial" pitchFamily="34" charset="0"/>
              </a:rPr>
              <a:t>Их песенку услышишь ты.</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Comic Sans MS" pitchFamily="66"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Comic Sans MS" pitchFamily="66" charset="0"/>
              <a:cs typeface="Arial" pitchFamily="34" charset="0"/>
            </a:endParaRPr>
          </a:p>
        </p:txBody>
      </p:sp>
      <p:pic>
        <p:nvPicPr>
          <p:cNvPr id="15" name="i-main-pic" descr="Картинка 161 из 6083">
            <a:hlinkClick r:id="rId3"/>
          </p:cNvPr>
          <p:cNvPicPr>
            <a:picLocks noChangeAspect="1" noChangeArrowheads="1"/>
          </p:cNvPicPr>
          <p:nvPr/>
        </p:nvPicPr>
        <p:blipFill>
          <a:blip r:embed="rId4" cstate="print"/>
          <a:srcRect/>
          <a:stretch>
            <a:fillRect/>
          </a:stretch>
        </p:blipFill>
        <p:spPr bwMode="auto">
          <a:xfrm flipH="1">
            <a:off x="7346850" y="1148861"/>
            <a:ext cx="1375120" cy="1045091"/>
          </a:xfrm>
          <a:prstGeom prst="rect">
            <a:avLst/>
          </a:prstGeom>
          <a:noFill/>
          <a:ln w="9525">
            <a:noFill/>
            <a:miter lim="800000"/>
            <a:headEnd/>
            <a:tailEnd/>
          </a:ln>
        </p:spPr>
      </p:pic>
      <p:pic>
        <p:nvPicPr>
          <p:cNvPr id="16" name="i-main-pic" descr="Картинка 161 из 6083">
            <a:hlinkClick r:id="rId3"/>
          </p:cNvPr>
          <p:cNvPicPr>
            <a:picLocks noChangeAspect="1" noChangeArrowheads="1"/>
          </p:cNvPicPr>
          <p:nvPr/>
        </p:nvPicPr>
        <p:blipFill>
          <a:blip r:embed="rId4" cstate="print"/>
          <a:srcRect/>
          <a:stretch>
            <a:fillRect/>
          </a:stretch>
        </p:blipFill>
        <p:spPr bwMode="auto">
          <a:xfrm flipH="1">
            <a:off x="7083414" y="4595446"/>
            <a:ext cx="1763602" cy="1340338"/>
          </a:xfrm>
          <a:prstGeom prst="rect">
            <a:avLst/>
          </a:prstGeom>
          <a:noFill/>
          <a:ln w="9525">
            <a:noFill/>
            <a:miter lim="800000"/>
            <a:headEnd/>
            <a:tailEnd/>
          </a:ln>
        </p:spPr>
      </p:pic>
    </p:spTree>
    <p:extLst>
      <p:ext uri="{BB962C8B-B14F-4D97-AF65-F5344CB8AC3E}">
        <p14:creationId xmlns:p14="http://schemas.microsoft.com/office/powerpoint/2010/main" val="421659782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0000" r="-10000"/>
          </a:stretch>
        </a:blipFill>
        <a:effectLst/>
      </p:bgPr>
    </p:bg>
    <p:spTree>
      <p:nvGrpSpPr>
        <p:cNvPr id="1" name=""/>
        <p:cNvGrpSpPr/>
        <p:nvPr/>
      </p:nvGrpSpPr>
      <p:grpSpPr>
        <a:xfrm>
          <a:off x="0" y="0"/>
          <a:ext cx="0" cy="0"/>
          <a:chOff x="0" y="0"/>
          <a:chExt cx="0" cy="0"/>
        </a:xfrm>
      </p:grpSpPr>
      <p:sp>
        <p:nvSpPr>
          <p:cNvPr id="2" name="Номер слайда 1"/>
          <p:cNvSpPr>
            <a:spLocks noGrp="1"/>
          </p:cNvSpPr>
          <p:nvPr>
            <p:ph type="sldNum" sz="quarter" idx="12"/>
          </p:nvPr>
        </p:nvSpPr>
        <p:spPr>
          <a:xfrm>
            <a:off x="10783613" y="5573111"/>
            <a:ext cx="45719" cy="386256"/>
          </a:xfrm>
        </p:spPr>
        <p:txBody>
          <a:bodyPr/>
          <a:lstStyle/>
          <a:p>
            <a:endParaRPr lang="ru-RU" dirty="0"/>
          </a:p>
        </p:txBody>
      </p:sp>
      <p:sp>
        <p:nvSpPr>
          <p:cNvPr id="7" name="Прямоугольник 6"/>
          <p:cNvSpPr/>
          <p:nvPr/>
        </p:nvSpPr>
        <p:spPr>
          <a:xfrm>
            <a:off x="539262" y="773723"/>
            <a:ext cx="6318738" cy="369332"/>
          </a:xfrm>
          <a:prstGeom prst="rect">
            <a:avLst/>
          </a:prstGeom>
        </p:spPr>
        <p:txBody>
          <a:bodyPr wrap="square">
            <a:spAutoFit/>
          </a:bodyPr>
          <a:lstStyle/>
          <a:p>
            <a:r>
              <a:rPr lang="ru-RU" dirty="0" smtClean="0"/>
              <a:t> </a:t>
            </a:r>
            <a:endParaRPr lang="ru-RU" sz="2400" dirty="0">
              <a:solidFill>
                <a:srgbClr val="002060"/>
              </a:solidFill>
              <a:latin typeface="Comic Sans MS" pitchFamily="66" charset="0"/>
            </a:endParaRPr>
          </a:p>
        </p:txBody>
      </p:sp>
      <p:sp>
        <p:nvSpPr>
          <p:cNvPr id="10" name="Прямоугольник 9"/>
          <p:cNvSpPr/>
          <p:nvPr/>
        </p:nvSpPr>
        <p:spPr>
          <a:xfrm>
            <a:off x="2286000" y="1305342"/>
            <a:ext cx="4572000" cy="464871"/>
          </a:xfrm>
          <a:prstGeom prst="rect">
            <a:avLst/>
          </a:prstGeom>
        </p:spPr>
        <p:txBody>
          <a:bodyPr>
            <a:spAutoFit/>
          </a:bodyPr>
          <a:lstStyle/>
          <a:p>
            <a:pPr marL="354013" indent="-354013" algn="just" fontAlgn="auto">
              <a:lnSpc>
                <a:spcPct val="150000"/>
              </a:lnSpc>
              <a:spcBef>
                <a:spcPts val="0"/>
              </a:spcBef>
              <a:spcAft>
                <a:spcPts val="0"/>
              </a:spcAft>
              <a:defRPr/>
            </a:pPr>
            <a:endParaRPr lang="ru-RU" dirty="0"/>
          </a:p>
        </p:txBody>
      </p:sp>
      <p:sp>
        <p:nvSpPr>
          <p:cNvPr id="35841" name="Rectangle 1"/>
          <p:cNvSpPr>
            <a:spLocks noChangeArrowheads="1"/>
          </p:cNvSpPr>
          <p:nvPr/>
        </p:nvSpPr>
        <p:spPr bwMode="auto">
          <a:xfrm>
            <a:off x="875323" y="3104974"/>
            <a:ext cx="7424616" cy="101566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Comic Sans MS" pitchFamily="66" charset="0"/>
              <a:ea typeface="Times New Roman"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Comic Sans MS" pitchFamily="66"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Comic Sans MS" pitchFamily="66" charset="0"/>
              <a:cs typeface="Arial" pitchFamily="34" charset="0"/>
            </a:endParaRPr>
          </a:p>
        </p:txBody>
      </p:sp>
      <p:sp>
        <p:nvSpPr>
          <p:cNvPr id="9" name="TextBox 8"/>
          <p:cNvSpPr txBox="1"/>
          <p:nvPr/>
        </p:nvSpPr>
        <p:spPr>
          <a:xfrm>
            <a:off x="646386" y="543909"/>
            <a:ext cx="7874876" cy="3447098"/>
          </a:xfrm>
          <a:prstGeom prst="rect">
            <a:avLst/>
          </a:prstGeom>
          <a:noFill/>
        </p:spPr>
        <p:txBody>
          <a:bodyPr wrap="square" rtlCol="0">
            <a:spAutoFit/>
          </a:bodyPr>
          <a:lstStyle/>
          <a:p>
            <a:r>
              <a:rPr lang="ru-RU" sz="3200" dirty="0" smtClean="0">
                <a:solidFill>
                  <a:srgbClr val="FF0000"/>
                </a:solidFill>
                <a:latin typeface="Comic Sans MS" pitchFamily="66" charset="0"/>
              </a:rPr>
              <a:t>Спасибо за помощь:</a:t>
            </a:r>
          </a:p>
          <a:p>
            <a:endParaRPr lang="ru-RU" dirty="0" smtClean="0">
              <a:solidFill>
                <a:srgbClr val="FF0000"/>
              </a:solidFill>
              <a:latin typeface="Comic Sans MS" pitchFamily="66" charset="0"/>
            </a:endParaRPr>
          </a:p>
          <a:p>
            <a:r>
              <a:rPr lang="ru-RU" sz="2800" dirty="0" smtClean="0">
                <a:solidFill>
                  <a:srgbClr val="FF0000"/>
                </a:solidFill>
                <a:latin typeface="Comic Sans MS" pitchFamily="66" charset="0"/>
              </a:rPr>
              <a:t>*</a:t>
            </a:r>
            <a:r>
              <a:rPr lang="ru-RU" sz="2800" dirty="0" smtClean="0">
                <a:solidFill>
                  <a:srgbClr val="002060"/>
                </a:solidFill>
                <a:latin typeface="Comic Sans MS" pitchFamily="66" charset="0"/>
              </a:rPr>
              <a:t> классным </a:t>
            </a:r>
            <a:r>
              <a:rPr lang="ru-RU" sz="2800" dirty="0" smtClean="0">
                <a:solidFill>
                  <a:srgbClr val="002060"/>
                </a:solidFill>
                <a:latin typeface="Comic Sans MS" pitchFamily="66" charset="0"/>
              </a:rPr>
              <a:t>руководителям 3 класса Ворониной </a:t>
            </a:r>
            <a:r>
              <a:rPr lang="ru-RU" sz="2800" dirty="0" smtClean="0">
                <a:solidFill>
                  <a:srgbClr val="002060"/>
                </a:solidFill>
                <a:latin typeface="Comic Sans MS" pitchFamily="66" charset="0"/>
              </a:rPr>
              <a:t>Марии Николаевне и  </a:t>
            </a:r>
            <a:r>
              <a:rPr lang="ru-RU" sz="2800" dirty="0" smtClean="0">
                <a:solidFill>
                  <a:srgbClr val="002060"/>
                </a:solidFill>
                <a:latin typeface="Comic Sans MS" pitchFamily="66" charset="0"/>
              </a:rPr>
              <a:t>8-9 классов </a:t>
            </a:r>
            <a:r>
              <a:rPr lang="ru-RU" sz="2800" dirty="0" smtClean="0">
                <a:solidFill>
                  <a:srgbClr val="002060"/>
                </a:solidFill>
                <a:latin typeface="Comic Sans MS" pitchFamily="66" charset="0"/>
              </a:rPr>
              <a:t>Леоновой Юлии Викторовне;</a:t>
            </a:r>
          </a:p>
          <a:p>
            <a:r>
              <a:rPr lang="ru-RU" sz="2800" dirty="0" smtClean="0">
                <a:solidFill>
                  <a:srgbClr val="FF0000"/>
                </a:solidFill>
                <a:latin typeface="Comic Sans MS" pitchFamily="66" charset="0"/>
              </a:rPr>
              <a:t>*</a:t>
            </a:r>
            <a:r>
              <a:rPr lang="ru-RU" sz="2800" dirty="0" smtClean="0">
                <a:solidFill>
                  <a:srgbClr val="002060"/>
                </a:solidFill>
                <a:latin typeface="Comic Sans MS" pitchFamily="66" charset="0"/>
              </a:rPr>
              <a:t> родителям обучающихся 7-8 классов;</a:t>
            </a:r>
          </a:p>
          <a:p>
            <a:r>
              <a:rPr lang="ru-RU" sz="2800" dirty="0" smtClean="0">
                <a:solidFill>
                  <a:srgbClr val="FF0000"/>
                </a:solidFill>
                <a:latin typeface="Comic Sans MS" pitchFamily="66" charset="0"/>
              </a:rPr>
              <a:t>*</a:t>
            </a:r>
            <a:r>
              <a:rPr lang="ru-RU" sz="2800" dirty="0" smtClean="0">
                <a:solidFill>
                  <a:srgbClr val="002060"/>
                </a:solidFill>
                <a:latin typeface="Comic Sans MS" pitchFamily="66" charset="0"/>
              </a:rPr>
              <a:t> обучающимся 8-9 классов;</a:t>
            </a:r>
          </a:p>
          <a:p>
            <a:r>
              <a:rPr lang="ru-RU" sz="2800" dirty="0" smtClean="0">
                <a:solidFill>
                  <a:srgbClr val="FF0000"/>
                </a:solidFill>
                <a:latin typeface="Comic Sans MS" pitchFamily="66" charset="0"/>
              </a:rPr>
              <a:t>*</a:t>
            </a:r>
            <a:r>
              <a:rPr lang="ru-RU" sz="2800" dirty="0">
                <a:solidFill>
                  <a:srgbClr val="002060"/>
                </a:solidFill>
                <a:latin typeface="Comic Sans MS" pitchFamily="66" charset="0"/>
              </a:rPr>
              <a:t> </a:t>
            </a:r>
            <a:r>
              <a:rPr lang="ru-RU" sz="2800" dirty="0">
                <a:solidFill>
                  <a:srgbClr val="002060"/>
                </a:solidFill>
                <a:latin typeface="Comic Sans MS" pitchFamily="66" charset="0"/>
              </a:rPr>
              <a:t>родителям обучающихся 9</a:t>
            </a:r>
            <a:r>
              <a:rPr lang="ru-RU" sz="2800" dirty="0" smtClean="0">
                <a:solidFill>
                  <a:srgbClr val="002060"/>
                </a:solidFill>
                <a:latin typeface="Comic Sans MS" pitchFamily="66" charset="0"/>
              </a:rPr>
              <a:t> класса;</a:t>
            </a:r>
            <a:endParaRPr lang="ru-RU" sz="2800" dirty="0" smtClean="0">
              <a:solidFill>
                <a:srgbClr val="002060"/>
              </a:solidFill>
              <a:latin typeface="Comic Sans MS" pitchFamily="66" charset="0"/>
            </a:endParaRPr>
          </a:p>
        </p:txBody>
      </p:sp>
    </p:spTree>
    <p:extLst>
      <p:ext uri="{BB962C8B-B14F-4D97-AF65-F5344CB8AC3E}">
        <p14:creationId xmlns:p14="http://schemas.microsoft.com/office/powerpoint/2010/main" val="42165978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9">
                                            <p:txEl>
                                              <p:pRg st="2" end="2"/>
                                            </p:txEl>
                                          </p:spTgt>
                                        </p:tgtEl>
                                        <p:attrNameLst>
                                          <p:attrName>style.visibility</p:attrName>
                                        </p:attrNameLst>
                                      </p:cBhvr>
                                      <p:to>
                                        <p:strVal val="visible"/>
                                      </p:to>
                                    </p:set>
                                    <p:anim calcmode="lin" valueType="num">
                                      <p:cBhvr additive="base">
                                        <p:cTn id="7" dur="500" fill="hold"/>
                                        <p:tgtEl>
                                          <p:spTgt spid="9">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
                                            <p:txEl>
                                              <p:pRg st="2" end="2"/>
                                            </p:txEl>
                                          </p:spTgt>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9">
                                            <p:txEl>
                                              <p:pRg st="3" end="3"/>
                                            </p:txEl>
                                          </p:spTgt>
                                        </p:tgtEl>
                                        <p:attrNameLst>
                                          <p:attrName>style.visibility</p:attrName>
                                        </p:attrNameLst>
                                      </p:cBhvr>
                                      <p:to>
                                        <p:strVal val="visible"/>
                                      </p:to>
                                    </p:set>
                                    <p:anim calcmode="lin" valueType="num">
                                      <p:cBhvr additive="base">
                                        <p:cTn id="12" dur="500" fill="hold"/>
                                        <p:tgtEl>
                                          <p:spTgt spid="9">
                                            <p:txEl>
                                              <p:pRg st="3" end="3"/>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9">
                                            <p:txEl>
                                              <p:pRg st="3" end="3"/>
                                            </p:txEl>
                                          </p:spTgt>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nodeType="afterEffect">
                                  <p:stCondLst>
                                    <p:cond delay="0"/>
                                  </p:stCondLst>
                                  <p:childTnLst>
                                    <p:set>
                                      <p:cBhvr>
                                        <p:cTn id="16" dur="1" fill="hold">
                                          <p:stCondLst>
                                            <p:cond delay="0"/>
                                          </p:stCondLst>
                                        </p:cTn>
                                        <p:tgtEl>
                                          <p:spTgt spid="9">
                                            <p:txEl>
                                              <p:pRg st="4" end="4"/>
                                            </p:txEl>
                                          </p:spTgt>
                                        </p:tgtEl>
                                        <p:attrNameLst>
                                          <p:attrName>style.visibility</p:attrName>
                                        </p:attrNameLst>
                                      </p:cBhvr>
                                      <p:to>
                                        <p:strVal val="visible"/>
                                      </p:to>
                                    </p:set>
                                    <p:anim calcmode="lin" valueType="num">
                                      <p:cBhvr additive="base">
                                        <p:cTn id="17" dur="500" fill="hold"/>
                                        <p:tgtEl>
                                          <p:spTgt spid="9">
                                            <p:txEl>
                                              <p:pRg st="4" end="4"/>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9">
                                            <p:txEl>
                                              <p:pRg st="4" end="4"/>
                                            </p:txEl>
                                          </p:spTgt>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nodeType="afterEffect">
                                  <p:stCondLst>
                                    <p:cond delay="0"/>
                                  </p:stCondLst>
                                  <p:childTnLst>
                                    <p:set>
                                      <p:cBhvr>
                                        <p:cTn id="21" dur="1" fill="hold">
                                          <p:stCondLst>
                                            <p:cond delay="0"/>
                                          </p:stCondLst>
                                        </p:cTn>
                                        <p:tgtEl>
                                          <p:spTgt spid="9">
                                            <p:txEl>
                                              <p:pRg st="5" end="5"/>
                                            </p:txEl>
                                          </p:spTgt>
                                        </p:tgtEl>
                                        <p:attrNameLst>
                                          <p:attrName>style.visibility</p:attrName>
                                        </p:attrNameLst>
                                      </p:cBhvr>
                                      <p:to>
                                        <p:strVal val="visible"/>
                                      </p:to>
                                    </p:set>
                                    <p:anim calcmode="lin" valueType="num">
                                      <p:cBhvr additive="base">
                                        <p:cTn id="22" dur="500" fill="hold"/>
                                        <p:tgtEl>
                                          <p:spTgt spid="9">
                                            <p:txEl>
                                              <p:pRg st="5" end="5"/>
                                            </p:txEl>
                                          </p:spTgt>
                                        </p:tgtEl>
                                        <p:attrNameLst>
                                          <p:attrName>ppt_x</p:attrName>
                                        </p:attrNameLst>
                                      </p:cBhvr>
                                      <p:tavLst>
                                        <p:tav tm="0">
                                          <p:val>
                                            <p:strVal val="#ppt_x"/>
                                          </p:val>
                                        </p:tav>
                                        <p:tav tm="100000">
                                          <p:val>
                                            <p:strVal val="#ppt_x"/>
                                          </p:val>
                                        </p:tav>
                                      </p:tavLst>
                                    </p:anim>
                                    <p:anim calcmode="lin" valueType="num">
                                      <p:cBhvr additive="base">
                                        <p:cTn id="23" dur="500" fill="hold"/>
                                        <p:tgtEl>
                                          <p:spTgt spid="9">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0000" r="-10000"/>
          </a:stretch>
        </a:blipFill>
        <a:effectLst/>
      </p:bgPr>
    </p:bg>
    <p:spTree>
      <p:nvGrpSpPr>
        <p:cNvPr id="1" name=""/>
        <p:cNvGrpSpPr/>
        <p:nvPr/>
      </p:nvGrpSpPr>
      <p:grpSpPr>
        <a:xfrm>
          <a:off x="0" y="0"/>
          <a:ext cx="0" cy="0"/>
          <a:chOff x="0" y="0"/>
          <a:chExt cx="0" cy="0"/>
        </a:xfrm>
      </p:grpSpPr>
      <p:sp>
        <p:nvSpPr>
          <p:cNvPr id="2" name="Номер слайда 1"/>
          <p:cNvSpPr>
            <a:spLocks noGrp="1"/>
          </p:cNvSpPr>
          <p:nvPr>
            <p:ph type="sldNum" sz="quarter" idx="12"/>
          </p:nvPr>
        </p:nvSpPr>
        <p:spPr>
          <a:xfrm>
            <a:off x="4009292" y="6369538"/>
            <a:ext cx="1758462" cy="351939"/>
          </a:xfrm>
        </p:spPr>
        <p:txBody>
          <a:bodyPr/>
          <a:lstStyle/>
          <a:p>
            <a:fld id="{027C7D03-3BB6-43EE-B013-287CE1B0D3C2}" type="slidenum">
              <a:rPr lang="ru-RU" smtClean="0"/>
              <a:pPr/>
              <a:t>23</a:t>
            </a:fld>
            <a:endParaRPr lang="ru-RU" dirty="0"/>
          </a:p>
        </p:txBody>
      </p:sp>
      <p:sp>
        <p:nvSpPr>
          <p:cNvPr id="7" name="Прямоугольник 6"/>
          <p:cNvSpPr/>
          <p:nvPr/>
        </p:nvSpPr>
        <p:spPr>
          <a:xfrm>
            <a:off x="539262" y="773723"/>
            <a:ext cx="6318738" cy="369332"/>
          </a:xfrm>
          <a:prstGeom prst="rect">
            <a:avLst/>
          </a:prstGeom>
        </p:spPr>
        <p:txBody>
          <a:bodyPr wrap="square">
            <a:spAutoFit/>
          </a:bodyPr>
          <a:lstStyle/>
          <a:p>
            <a:r>
              <a:rPr lang="ru-RU" dirty="0" smtClean="0"/>
              <a:t> </a:t>
            </a:r>
            <a:endParaRPr lang="ru-RU" sz="2400" dirty="0">
              <a:solidFill>
                <a:srgbClr val="002060"/>
              </a:solidFill>
              <a:latin typeface="Comic Sans MS" pitchFamily="66" charset="0"/>
            </a:endParaRPr>
          </a:p>
        </p:txBody>
      </p:sp>
      <p:sp>
        <p:nvSpPr>
          <p:cNvPr id="10" name="Прямоугольник 9"/>
          <p:cNvSpPr/>
          <p:nvPr/>
        </p:nvSpPr>
        <p:spPr>
          <a:xfrm>
            <a:off x="2286000" y="1305342"/>
            <a:ext cx="4572000" cy="464871"/>
          </a:xfrm>
          <a:prstGeom prst="rect">
            <a:avLst/>
          </a:prstGeom>
        </p:spPr>
        <p:txBody>
          <a:bodyPr>
            <a:spAutoFit/>
          </a:bodyPr>
          <a:lstStyle/>
          <a:p>
            <a:pPr marL="354013" indent="-354013" algn="just" fontAlgn="auto">
              <a:lnSpc>
                <a:spcPct val="150000"/>
              </a:lnSpc>
              <a:spcBef>
                <a:spcPts val="0"/>
              </a:spcBef>
              <a:spcAft>
                <a:spcPts val="0"/>
              </a:spcAft>
              <a:defRPr/>
            </a:pPr>
            <a:endParaRPr lang="ru-RU" dirty="0"/>
          </a:p>
        </p:txBody>
      </p:sp>
      <p:sp>
        <p:nvSpPr>
          <p:cNvPr id="9" name="Прямоугольник 8"/>
          <p:cNvSpPr/>
          <p:nvPr/>
        </p:nvSpPr>
        <p:spPr>
          <a:xfrm>
            <a:off x="844063" y="406401"/>
            <a:ext cx="7518400" cy="1384995"/>
          </a:xfrm>
          <a:prstGeom prst="rect">
            <a:avLst/>
          </a:prstGeom>
        </p:spPr>
        <p:txBody>
          <a:bodyPr wrap="square">
            <a:spAutoFit/>
          </a:bodyPr>
          <a:lstStyle/>
          <a:p>
            <a:pPr algn="ctr"/>
            <a:r>
              <a:rPr lang="ru-RU" sz="2800" b="1" i="1" dirty="0" smtClean="0">
                <a:solidFill>
                  <a:srgbClr val="C00000"/>
                </a:solidFill>
                <a:effectLst>
                  <a:outerShdw blurRad="38100" dist="38100" dir="2700000" algn="tl">
                    <a:srgbClr val="000000">
                      <a:alpha val="43137"/>
                    </a:srgbClr>
                  </a:outerShdw>
                </a:effectLst>
                <a:latin typeface="Comic Sans MS" pitchFamily="66" charset="0"/>
              </a:rPr>
              <a:t>БЛАГОДАРИМ ЗА ВНИМАНИЕ!</a:t>
            </a:r>
          </a:p>
          <a:p>
            <a:endParaRPr lang="ru-RU" sz="2800" b="1" i="1" dirty="0" smtClean="0">
              <a:solidFill>
                <a:srgbClr val="C00000"/>
              </a:solidFill>
              <a:effectLst>
                <a:outerShdw blurRad="38100" dist="38100" dir="2700000" algn="tl">
                  <a:srgbClr val="000000">
                    <a:alpha val="43137"/>
                  </a:srgbClr>
                </a:outerShdw>
              </a:effectLst>
              <a:latin typeface="Comic Sans MS" pitchFamily="66" charset="0"/>
            </a:endParaRPr>
          </a:p>
          <a:p>
            <a:pPr algn="ctr"/>
            <a:r>
              <a:rPr lang="ru-RU" sz="2800" b="1" i="1" dirty="0" smtClean="0">
                <a:solidFill>
                  <a:srgbClr val="C00000"/>
                </a:solidFill>
                <a:effectLst>
                  <a:outerShdw blurRad="38100" dist="38100" dir="2700000" algn="tl">
                    <a:srgbClr val="000000">
                      <a:alpha val="43137"/>
                    </a:srgbClr>
                  </a:outerShdw>
                </a:effectLst>
                <a:latin typeface="Comic Sans MS" pitchFamily="66" charset="0"/>
              </a:rPr>
              <a:t>ЖЕЛАЕМ  УДАЧИ!</a:t>
            </a:r>
            <a:endParaRPr lang="ru-RU" sz="2800" dirty="0">
              <a:latin typeface="Comic Sans MS" pitchFamily="66" charset="0"/>
            </a:endParaRPr>
          </a:p>
        </p:txBody>
      </p:sp>
      <p:pic>
        <p:nvPicPr>
          <p:cNvPr id="38914" name="Picture 2"/>
          <p:cNvPicPr>
            <a:picLocks noChangeAspect="1" noChangeArrowheads="1"/>
          </p:cNvPicPr>
          <p:nvPr/>
        </p:nvPicPr>
        <p:blipFill>
          <a:blip r:embed="rId3" cstate="print"/>
          <a:srcRect/>
          <a:stretch>
            <a:fillRect/>
          </a:stretch>
        </p:blipFill>
        <p:spPr bwMode="auto">
          <a:xfrm>
            <a:off x="1596000" y="1791396"/>
            <a:ext cx="5951999" cy="4464000"/>
          </a:xfrm>
          <a:prstGeom prst="rect">
            <a:avLst/>
          </a:prstGeom>
          <a:noFill/>
          <a:ln w="9525">
            <a:noFill/>
            <a:miter lim="800000"/>
            <a:headEnd/>
            <a:tailEnd/>
          </a:ln>
          <a:effectLst/>
        </p:spPr>
      </p:pic>
    </p:spTree>
    <p:extLst>
      <p:ext uri="{BB962C8B-B14F-4D97-AF65-F5344CB8AC3E}">
        <p14:creationId xmlns:p14="http://schemas.microsoft.com/office/powerpoint/2010/main" val="42165978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1000"/>
                                        <p:tgtEl>
                                          <p:spTgt spid="9">
                                            <p:txEl>
                                              <p:pRg st="0" end="0"/>
                                            </p:txEl>
                                          </p:spTgt>
                                        </p:tgtEl>
                                      </p:cBhvr>
                                    </p:animEffect>
                                  </p:childTnLst>
                                </p:cTn>
                              </p:par>
                            </p:childTnLst>
                          </p:cTn>
                        </p:par>
                        <p:par>
                          <p:cTn id="8" fill="hold">
                            <p:stCondLst>
                              <p:cond delay="1000"/>
                            </p:stCondLst>
                            <p:childTnLst>
                              <p:par>
                                <p:cTn id="9" presetID="10" presetClass="entr" presetSubtype="0" fill="hold" nodeType="afterEffect">
                                  <p:stCondLst>
                                    <p:cond delay="0"/>
                                  </p:stCondLst>
                                  <p:childTnLst>
                                    <p:set>
                                      <p:cBhvr>
                                        <p:cTn id="10" dur="1" fill="hold">
                                          <p:stCondLst>
                                            <p:cond delay="0"/>
                                          </p:stCondLst>
                                        </p:cTn>
                                        <p:tgtEl>
                                          <p:spTgt spid="9">
                                            <p:txEl>
                                              <p:pRg st="2" end="2"/>
                                            </p:txEl>
                                          </p:spTgt>
                                        </p:tgtEl>
                                        <p:attrNameLst>
                                          <p:attrName>style.visibility</p:attrName>
                                        </p:attrNameLst>
                                      </p:cBhvr>
                                      <p:to>
                                        <p:strVal val="visible"/>
                                      </p:to>
                                    </p:set>
                                    <p:animEffect transition="in" filter="fade">
                                      <p:cBhvr>
                                        <p:cTn id="11" dur="1000"/>
                                        <p:tgtEl>
                                          <p:spTgt spid="9">
                                            <p:txEl>
                                              <p:pRg st="2" end="2"/>
                                            </p:txEl>
                                          </p:spTgt>
                                        </p:tgtEl>
                                      </p:cBhvr>
                                    </p:animEffect>
                                  </p:childTnLst>
                                </p:cTn>
                              </p:par>
                              <p:par>
                                <p:cTn id="12" presetID="45" presetClass="entr" presetSubtype="0" fill="hold" nodeType="withEffect">
                                  <p:stCondLst>
                                    <p:cond delay="0"/>
                                  </p:stCondLst>
                                  <p:childTnLst>
                                    <p:set>
                                      <p:cBhvr>
                                        <p:cTn id="13" dur="1" fill="hold">
                                          <p:stCondLst>
                                            <p:cond delay="0"/>
                                          </p:stCondLst>
                                        </p:cTn>
                                        <p:tgtEl>
                                          <p:spTgt spid="38914"/>
                                        </p:tgtEl>
                                        <p:attrNameLst>
                                          <p:attrName>style.visibility</p:attrName>
                                        </p:attrNameLst>
                                      </p:cBhvr>
                                      <p:to>
                                        <p:strVal val="visible"/>
                                      </p:to>
                                    </p:set>
                                    <p:animEffect transition="in" filter="fade">
                                      <p:cBhvr>
                                        <p:cTn id="14" dur="4500"/>
                                        <p:tgtEl>
                                          <p:spTgt spid="38914"/>
                                        </p:tgtEl>
                                      </p:cBhvr>
                                    </p:animEffect>
                                    <p:anim calcmode="lin" valueType="num">
                                      <p:cBhvr>
                                        <p:cTn id="15" dur="4500" fill="hold"/>
                                        <p:tgtEl>
                                          <p:spTgt spid="38914"/>
                                        </p:tgtEl>
                                        <p:attrNameLst>
                                          <p:attrName>ppt_w</p:attrName>
                                        </p:attrNameLst>
                                      </p:cBhvr>
                                      <p:tavLst>
                                        <p:tav tm="0" fmla="#ppt_w*sin(2.5*pi*$)">
                                          <p:val>
                                            <p:fltVal val="0"/>
                                          </p:val>
                                        </p:tav>
                                        <p:tav tm="100000">
                                          <p:val>
                                            <p:fltVal val="1"/>
                                          </p:val>
                                        </p:tav>
                                      </p:tavLst>
                                    </p:anim>
                                    <p:anim calcmode="lin" valueType="num">
                                      <p:cBhvr>
                                        <p:cTn id="16" dur="4500" fill="hold"/>
                                        <p:tgtEl>
                                          <p:spTgt spid="3891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2" val="1f4dbe148fce31a71bcd2abc74cedac713942ef"/>
</p:tagLst>
</file>

<file path=ppt/theme/theme1.xml><?xml version="1.0" encoding="utf-8"?>
<a:theme xmlns:a="http://schemas.openxmlformats.org/drawingml/2006/main" name="Тема Office">
  <a:themeElements>
    <a:clrScheme name="Тема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Тема 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Тема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484</TotalTime>
  <Words>1257</Words>
  <Application>Microsoft Office PowerPoint</Application>
  <PresentationFormat>Экран (4:3)</PresentationFormat>
  <Paragraphs>199</Paragraphs>
  <Slides>23</Slides>
  <Notes>2</Notes>
  <HiddenSlides>0</HiddenSlides>
  <MMClips>0</MMClips>
  <ScaleCrop>false</ScaleCrop>
  <HeadingPairs>
    <vt:vector size="4" baseType="variant">
      <vt:variant>
        <vt:lpstr>Тема</vt:lpstr>
      </vt:variant>
      <vt:variant>
        <vt:i4>1</vt:i4>
      </vt:variant>
      <vt:variant>
        <vt:lpstr>Заголовки слайдов</vt:lpstr>
      </vt:variant>
      <vt:variant>
        <vt:i4>23</vt:i4>
      </vt:variant>
    </vt:vector>
  </HeadingPairs>
  <TitlesOfParts>
    <vt:vector size="24" baseType="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DNS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Олег Грибан</dc:creator>
  <cp:lastModifiedBy>Admin</cp:lastModifiedBy>
  <cp:revision>62</cp:revision>
  <dcterms:created xsi:type="dcterms:W3CDTF">2013-12-08T15:39:25Z</dcterms:created>
  <dcterms:modified xsi:type="dcterms:W3CDTF">2021-12-04T12:42:18Z</dcterms:modified>
</cp:coreProperties>
</file>