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2" r:id="rId7"/>
    <p:sldId id="260" r:id="rId8"/>
    <p:sldId id="266" r:id="rId9"/>
    <p:sldId id="261" r:id="rId10"/>
    <p:sldId id="263" r:id="rId11"/>
    <p:sldId id="268" r:id="rId12"/>
    <p:sldId id="265" r:id="rId13"/>
    <p:sldId id="267" r:id="rId14"/>
    <p:sldId id="26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764693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652988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818873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80785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691984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472035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273624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182458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544891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518996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456181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9743F-48B5-4FB0-B503-6CCB227E0ACA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CE885-E61B-4C44-B17D-770AE47C7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082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4"/>
            <a:ext cx="9144000" cy="68600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7772400" cy="1470025"/>
          </a:xfrm>
        </p:spPr>
        <p:txBody>
          <a:bodyPr>
            <a:prstTxWarp prst="textChevronInverted">
              <a:avLst/>
            </a:prstTxWarp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Мастер класс для 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детей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/>
            </a:r>
            <a:b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«Вологодское 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Кружево – промысел нашего края»</a:t>
            </a:r>
            <a:endParaRPr lang="ru-RU" b="1" cap="all" dirty="0">
              <a:ln/>
              <a:solidFill>
                <a:schemeClr val="accent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971800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Воспитатель: </a:t>
            </a:r>
            <a:r>
              <a:rPr lang="ru-RU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Дернова</a:t>
            </a:r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Анжелика Сергеевна</a:t>
            </a:r>
          </a:p>
          <a:p>
            <a:endParaRPr lang="ru-RU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endParaRPr lang="ru-RU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Череповец, </a:t>
            </a:r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2026 </a:t>
            </a:r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год</a:t>
            </a:r>
            <a:endParaRPr lang="ru-RU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371600" y="4462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МАДОУ «Детский сад №121»</a:t>
            </a:r>
            <a:endParaRPr lang="ru-RU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01691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568952" cy="54006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Ознакомление детей старшего дошкольного возраста с народными промыслами родного края (Вологодская 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Познакомить 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Вологодским кружевом;</a:t>
            </a:r>
            <a:b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Развивать 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слушать, выполнять задания </a:t>
            </a:r>
            <a:b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Воспитывать </a:t>
            </a:r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патриотизма у детей через приобщение к народным промыслам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5896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524" y="1412776"/>
            <a:ext cx="8568952" cy="367240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Кружевоплетение – один из самых трудоемких видов народного искусства. За внешней легкостью, с которой кружевницы перебирают коклюшки, скрыты напряженная работа, высокая требовательность к чистоте и красоте плетения. Зато итогом этой работы становится безупречное по форме и согретое душевной теплотой знаменитое русское кружево.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4170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664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 о моих работах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553" y="4303240"/>
            <a:ext cx="3168352" cy="2375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921" y="959568"/>
            <a:ext cx="3233079" cy="2977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8" y="836712"/>
            <a:ext cx="2171682" cy="3222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53" y="4123765"/>
            <a:ext cx="3643728" cy="2734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356" y="1141373"/>
            <a:ext cx="3725651" cy="2795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42653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229600" cy="1143000"/>
          </a:xfrm>
        </p:spPr>
        <p:txBody>
          <a:bodyPr>
            <a:noAutofit/>
          </a:bodyPr>
          <a:lstStyle/>
          <a:p>
            <a:endParaRPr lang="ru-RU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9" t="25626" r="9080" b="15314"/>
          <a:stretch/>
        </p:blipFill>
        <p:spPr>
          <a:xfrm>
            <a:off x="2699792" y="116632"/>
            <a:ext cx="272277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6" t="31516" r="12966" b="14044"/>
          <a:stretch/>
        </p:blipFill>
        <p:spPr>
          <a:xfrm>
            <a:off x="6012160" y="116632"/>
            <a:ext cx="2889668" cy="2655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2394845" cy="29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1" t="11446" r="13941" b="18993"/>
          <a:stretch/>
        </p:blipFill>
        <p:spPr>
          <a:xfrm rot="5400000">
            <a:off x="883931" y="2715641"/>
            <a:ext cx="3631721" cy="4770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852936"/>
            <a:ext cx="2949792" cy="393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881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Участвовала в Международных фестивалях кружева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860677"/>
            <a:ext cx="3850012" cy="2887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31" y="672531"/>
            <a:ext cx="3842014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717032"/>
            <a:ext cx="3905664" cy="2930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648971"/>
            <a:ext cx="3579979" cy="26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8" t="24482" r="27295"/>
          <a:stretch/>
        </p:blipFill>
        <p:spPr>
          <a:xfrm>
            <a:off x="3275856" y="2078009"/>
            <a:ext cx="2421618" cy="2752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1824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оборудование  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128792" cy="577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3755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Знакомство с кружевом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96752"/>
            <a:ext cx="4117761" cy="3091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36912"/>
            <a:ext cx="5535613" cy="415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334498"/>
      </p:ext>
    </p:extLst>
  </p:cSld>
  <p:clrMapOvr>
    <a:masterClrMapping/>
  </p:clrMapOvr>
  <p:transition spd="slow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Элементы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vdern\Downloads\8fea81ebf87206f1e57bccecde54b03a--bobbin-lace-patter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80728"/>
            <a:ext cx="4249316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6235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«</a:t>
            </a:r>
            <a:r>
              <a:rPr lang="ru-RU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Навитие</a:t>
            </a:r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нитей на коклюшку»</a:t>
            </a:r>
            <a:endParaRPr lang="ru-RU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7691174" cy="5418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1824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Навитие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нити на коклюшку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401863" cy="2548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84784"/>
            <a:ext cx="374967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89040"/>
            <a:ext cx="3730625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011020"/>
      </p:ext>
    </p:extLst>
  </p:cSld>
  <p:clrMapOvr>
    <a:masterClrMapping/>
  </p:clrMapOvr>
  <p:transition spd="slow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Мастер класс для детей и родителей «</a:t>
            </a:r>
            <a:r>
              <a:rPr lang="ru-RU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Плетешок</a:t>
            </a:r>
            <a:r>
              <a:rPr lang="ru-RU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»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2752913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316" y="2204864"/>
            <a:ext cx="2699367" cy="3593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52736"/>
            <a:ext cx="2620963" cy="401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755495"/>
      </p:ext>
    </p:extLst>
  </p:cSld>
  <p:clrMapOvr>
    <a:masterClrMapping/>
  </p:clrMapOvr>
  <p:transition spd="slow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Итог Мастер класса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66018"/>
            <a:ext cx="603748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856064"/>
      </p:ext>
    </p:extLst>
  </p:cSld>
  <p:clrMapOvr>
    <a:masterClrMapping/>
  </p:clrMapOvr>
  <p:transition spd="slow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1143000"/>
          </a:xfrm>
        </p:spPr>
        <p:txBody>
          <a:bodyPr>
            <a:prstTxWarp prst="textPlain">
              <a:avLst/>
            </a:prstTxWarp>
            <a:noAutofit/>
          </a:bodyPr>
          <a:lstStyle/>
          <a:p>
            <a:r>
              <a:rPr lang="ru-RU" sz="6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824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114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Мастер класс для детей «Вологодское Кружево – промысел нашего края»</vt:lpstr>
      <vt:lpstr>Цель:   - Ознакомление детей старшего дошкольного возраста с народными промыслами родного края (Вологодская область)  Задачи:   1. Познакомить детей с Вологодским кружевом; 2. Развивать умение слушать, выполнять задания  3. Воспитывать чувство патриотизма у детей через приобщение к народным промыслам</vt:lpstr>
      <vt:lpstr>Кружевоплетение – один из самых трудоемких видов народного искусства. За внешней легкостью, с которой кружевницы перебирают коклюшки, скрыты напряженная работа, высокая требовательность к чистоте и красоте плетения. Зато итогом этой работы становится безупречное по форме и согретое душевной теплотой знаменитое русское кружево.</vt:lpstr>
      <vt:lpstr>Немного о моих работах</vt:lpstr>
      <vt:lpstr>Презентация PowerPoint</vt:lpstr>
      <vt:lpstr>Участвовала в Международных фестивалях кружева</vt:lpstr>
      <vt:lpstr>Основное оборудование  </vt:lpstr>
      <vt:lpstr>Знакомство с кружевом</vt:lpstr>
      <vt:lpstr>Первые Элементы</vt:lpstr>
      <vt:lpstr>Мастер класс «Навитие нитей на коклюшку»</vt:lpstr>
      <vt:lpstr>Навитие нити на коклюшку</vt:lpstr>
      <vt:lpstr>Мастер класс для детей и родителей «Плетешок»</vt:lpstr>
      <vt:lpstr>Итог Мастер класса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класс для педагогов  «Вологодское Кружево»</dc:title>
  <dc:creator>Влад Дернов</dc:creator>
  <cp:lastModifiedBy>Влад Дернов</cp:lastModifiedBy>
  <cp:revision>9</cp:revision>
  <dcterms:created xsi:type="dcterms:W3CDTF">2025-04-23T13:04:21Z</dcterms:created>
  <dcterms:modified xsi:type="dcterms:W3CDTF">2026-05-28T19:11:36Z</dcterms:modified>
</cp:coreProperties>
</file>