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59" r:id="rId6"/>
    <p:sldId id="260" r:id="rId7"/>
    <p:sldId id="266" r:id="rId8"/>
    <p:sldId id="261" r:id="rId9"/>
    <p:sldId id="262" r:id="rId10"/>
    <p:sldId id="263" r:id="rId11"/>
    <p:sldId id="267" r:id="rId12"/>
    <p:sldId id="25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5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nashkole.ru/obls/ognennogo-sokola/1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071569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Муниципальное бюджетное общеобразовательное учреждение </a:t>
            </a:r>
            <a:r>
              <a:rPr lang="ru-RU" sz="2400" b="1" dirty="0" smtClean="0"/>
              <a:t>лицея «Вектор» </a:t>
            </a:r>
            <a:r>
              <a:rPr lang="ru-RU" sz="2400" b="1" dirty="0" err="1" smtClean="0"/>
              <a:t>г.Хабаровска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5918" y="1785926"/>
            <a:ext cx="6286544" cy="3852874"/>
          </a:xfrm>
        </p:spPr>
        <p:txBody>
          <a:bodyPr>
            <a:normAutofit fontScale="92500" lnSpcReduction="10000"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«Хабаровчане – </a:t>
            </a: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полные кавалеры Ордена Славы»</a:t>
            </a:r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Учитель: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Сагнибедова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И.А.</a:t>
            </a:r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2020г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Ордена Славы трех степеней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4038600" cy="5268931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Орден Славы — военный орден СССР, учреждён Указом Президиума ВС СССР от 8.11.1943 «Об учреждении ордена Славы I, II и III степени». Орденом Славы  награждался младший состав: рядовые, сержанты и старшины Красной Армии.  Солдат награжденных тремя Орденами Славы называют полными кавалерами Ордена Славы.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39552" y="1916832"/>
            <a:ext cx="3528392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Орденом Славы награждались за то, что: 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Ворвавшись первым в расположение противника, личной храбростью содействовал успеху общего дела;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Из личного оружия меткой стрельбой уничтожил от 10 до 50 солдат и офицеров противника;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В бою огнем противотанкового ружья вывел из строя не менее двух танков противника;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Презирая опасность первым ворвался в ДЗОТ (ДОТ, окоп или блиндаж) противника, решительными действиями уничтожил его гарнизон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Полные кавалеры Ордена славы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Полных кавалеров ордена Славы — 2672 человека. В этом списке есть и наши земляки: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Петрица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Михаил Захарович,  Михаил Фёдорович Паньков,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Перегудин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Александр Иванович</a:t>
            </a:r>
            <a:r>
              <a:rPr lang="ru-RU" dirty="0" smtClean="0"/>
              <a:t>.  </a:t>
            </a:r>
            <a:endParaRPr lang="ru-RU" dirty="0"/>
          </a:p>
        </p:txBody>
      </p:sp>
      <p:pic>
        <p:nvPicPr>
          <p:cNvPr id="7" name="Содержимое 6" descr="http://kulibinsclub.ru/images/photos/medium/ecb5a28d07595a44a336f7d116387c54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428736"/>
            <a:ext cx="4500594" cy="442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Михаил Фёдорович Паньков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 17 марта 1944 года младший сержант Паньков первым ворвался в село </a:t>
            </a:r>
            <a:r>
              <a:rPr lang="ru-RU" dirty="0" err="1" smtClean="0"/>
              <a:t>Костоватое</a:t>
            </a:r>
            <a:r>
              <a:rPr lang="ru-RU" dirty="0" smtClean="0"/>
              <a:t>, в бою огнем из автомата уничтожил 7 противников. Был представлен к награждению орденом Славы 3-й степени.</a:t>
            </a:r>
          </a:p>
          <a:p>
            <a:endParaRPr lang="ru-RU" dirty="0"/>
          </a:p>
        </p:txBody>
      </p:sp>
      <p:pic>
        <p:nvPicPr>
          <p:cNvPr id="8" name="Содержимое 7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57752" y="1714488"/>
            <a:ext cx="3786214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Второй орден Славы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3 мая 1944г. , в том же районе, находясь в боевых порядках пехоты, обнаружил минометную батарею, 7 пулеметных точек противника, которые по его </a:t>
            </a:r>
            <a:r>
              <a:rPr lang="ru-RU" dirty="0" err="1" smtClean="0"/>
              <a:t>целеуказаниям</a:t>
            </a:r>
            <a:r>
              <a:rPr lang="ru-RU" dirty="0" smtClean="0"/>
              <a:t> были подавлены огнем батареи. За эти бои был награжден орденом Славы.</a:t>
            </a:r>
            <a:endParaRPr lang="ru-RU" dirty="0"/>
          </a:p>
        </p:txBody>
      </p:sp>
      <p:pic>
        <p:nvPicPr>
          <p:cNvPr id="8" name="Содержимое 7" descr="http://www.vostok.media/files/gallery/new/2014/03/02/0.55544700_1393742540_l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43050"/>
            <a:ext cx="403860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Третий орден Славы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054617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17 февраля 1945 года, находясь в боевых порядках пехоты, тов. М. Ф. Паньков принял на себя удар атакующей пехоты противника, поддержанной танками и бронетранспортерами. Во время жесткого боя на пересеченной местности </a:t>
            </a:r>
          </a:p>
          <a:p>
            <a:pPr>
              <a:buNone/>
            </a:pPr>
            <a:r>
              <a:rPr lang="ru-RU" dirty="0" smtClean="0"/>
              <a:t>      трем танкам и четырём бронетранспортерам с пехотой удалось скрытно просочиться в тыл наших войск.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28736"/>
            <a:ext cx="4038600" cy="469742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Тов. Паньков быстро развернул свое орудие и открыл огонь. Два танка и бронетранспортер были сожжены, выскочившие из горящего бронетранспортера автоматчики уничтожены. Тем самым была ликвидирована опасность уничтожения тылов и окружения наших передовых частей. Кроме того, тов. Паньков уничтожил в этот день три пулеметные точки и подавил огонь минометной батареи».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Перегудин</a:t>
            </a:r>
            <a:r>
              <a:rPr lang="ru-RU" b="1" dirty="0" smtClean="0">
                <a:solidFill>
                  <a:srgbClr val="FF0000"/>
                </a:solidFill>
              </a:rPr>
              <a:t>  Александр Иванович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В ночь на 16 марта 1944 года у населенного пункта </a:t>
            </a:r>
            <a:r>
              <a:rPr lang="ru-RU" dirty="0" err="1" smtClean="0"/>
              <a:t>Гриненки</a:t>
            </a:r>
            <a:r>
              <a:rPr lang="ru-RU" dirty="0" smtClean="0"/>
              <a:t> (Винницкая область Украины) гвардии сержант </a:t>
            </a:r>
            <a:r>
              <a:rPr lang="ru-RU" dirty="0" err="1" smtClean="0"/>
              <a:t>Перегудин</a:t>
            </a:r>
            <a:r>
              <a:rPr lang="ru-RU" dirty="0" smtClean="0"/>
              <a:t> в составе разведывательной группы проник в тыл врага, захватил в плен начальника оперативного отдела 82-й пехотной дивизии вермахта, который дал ценные сведения. </a:t>
            </a:r>
            <a:endParaRPr lang="ru-RU" dirty="0"/>
          </a:p>
        </p:txBody>
      </p:sp>
      <p:pic>
        <p:nvPicPr>
          <p:cNvPr id="10" name="Содержимое 9" descr="http://encyclopedia.mil.ru/download.sx?objId=/peregudin.jpg@cmsFile.images&amp;attr=body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571612"/>
            <a:ext cx="3500461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Второй и третий ордена Славы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ночь на 14 августа 1944 года близ населенного пункта </a:t>
            </a:r>
            <a:r>
              <a:rPr lang="ru-RU" dirty="0" err="1" smtClean="0"/>
              <a:t>Броштень</a:t>
            </a:r>
            <a:r>
              <a:rPr lang="ru-RU" dirty="0" smtClean="0"/>
              <a:t> (юго-восточнее города </a:t>
            </a:r>
            <a:r>
              <a:rPr lang="ru-RU" dirty="0" err="1" smtClean="0"/>
              <a:t>Сучава</a:t>
            </a:r>
            <a:r>
              <a:rPr lang="ru-RU" dirty="0" smtClean="0"/>
              <a:t>, Румыния) сержант </a:t>
            </a:r>
            <a:r>
              <a:rPr lang="ru-RU" dirty="0" err="1" smtClean="0"/>
              <a:t>Перегудин</a:t>
            </a:r>
            <a:r>
              <a:rPr lang="ru-RU" dirty="0" smtClean="0"/>
              <a:t> с разведчиками форсировал реку </a:t>
            </a:r>
            <a:r>
              <a:rPr lang="ru-RU" dirty="0" err="1" smtClean="0"/>
              <a:t>Сирет</a:t>
            </a:r>
            <a:r>
              <a:rPr lang="ru-RU" dirty="0" smtClean="0"/>
              <a:t>. Разведчики незаметно приблизились к боевому охранению противника и внезапно атаковал его. Вынес в безопасное место раненого командира взвода. Действуя в тылу врага в том же районе, уничтожил пулемет и его расчет. 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 3 сентября 1944 года в 40 км восточнее города </a:t>
            </a:r>
            <a:r>
              <a:rPr lang="ru-RU" dirty="0" err="1" smtClean="0"/>
              <a:t>Топлица</a:t>
            </a:r>
            <a:r>
              <a:rPr lang="ru-RU" dirty="0" smtClean="0"/>
              <a:t> (Румыния) гвардии сержант </a:t>
            </a:r>
            <a:r>
              <a:rPr lang="ru-RU" dirty="0" err="1" smtClean="0"/>
              <a:t>Перегудин</a:t>
            </a:r>
            <a:r>
              <a:rPr lang="ru-RU" dirty="0" smtClean="0"/>
              <a:t> с бойцами углубился во вражеский тыл, разведал систему укрепленных районов противника. Разведчики внезапно атаковали отряд врага и пленили свыше отделения солдат, захватив большое количество вооружения и боеприпасов.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Петрица</a:t>
            </a:r>
            <a:r>
              <a:rPr lang="ru-RU" b="1" dirty="0" smtClean="0">
                <a:solidFill>
                  <a:srgbClr val="FF0000"/>
                </a:solidFill>
              </a:rPr>
              <a:t> Михаил Захарович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Старшина Михаил </a:t>
            </a:r>
            <a:r>
              <a:rPr lang="ru-RU" dirty="0" err="1" smtClean="0"/>
              <a:t>Петрица</a:t>
            </a:r>
            <a:r>
              <a:rPr lang="ru-RU" dirty="0" smtClean="0"/>
              <a:t> 13 сентября 1944 года вёл разведку отступающего  противника. В районе города </a:t>
            </a:r>
            <a:r>
              <a:rPr lang="ru-RU" dirty="0" err="1" smtClean="0"/>
              <a:t>Турда</a:t>
            </a:r>
            <a:r>
              <a:rPr lang="ru-RU" dirty="0" smtClean="0"/>
              <a:t> (Румыния) огнём из пулемета он рассеял группу вражеской пехоты, уничтожил свыше отделения солдат, а трёх взял в плен.</a:t>
            </a:r>
          </a:p>
          <a:p>
            <a:endParaRPr lang="ru-RU" dirty="0"/>
          </a:p>
        </p:txBody>
      </p:sp>
      <p:pic>
        <p:nvPicPr>
          <p:cNvPr id="8" name="Содержимое 7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72066" y="1643050"/>
            <a:ext cx="3643338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Второй и третий ордена Славы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054617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28 апреля 1945 года при разведке моста в районе города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Вишков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(Чехословакия) старшина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Петрица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М.З. с экипажем огнём из пулемёта уничтожил огневую точку, много фашистских солдат, захватил мост и удержал его до подхода основных сил.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1142984"/>
            <a:ext cx="4038600" cy="5429288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 августа 1945 года отважный старшина одним из первых ворвался в город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Лубэй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(ныне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Чжалутэци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Китай), в бою уничтожил до полутора десятков солдат неприятеля, захватил в плен одного офицера и семь солдат.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672</Words>
  <Application>Microsoft Office PowerPoint</Application>
  <PresentationFormat>Экран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Муниципальное бюджетное общеобразовательное учреждение лицея «Вектор» г.Хабаровска</vt:lpstr>
      <vt:lpstr>Ордена Славы трех степеней</vt:lpstr>
      <vt:lpstr>Орденом Славы награждались за то, что: </vt:lpstr>
      <vt:lpstr>Полные кавалеры Ордена славы</vt:lpstr>
      <vt:lpstr>Михаил Фёдорович Паньков </vt:lpstr>
      <vt:lpstr>Второй орден Славы</vt:lpstr>
      <vt:lpstr>Третий орден Славы</vt:lpstr>
      <vt:lpstr>Перегудин  Александр Иванович</vt:lpstr>
      <vt:lpstr>Второй и третий ордена Славы</vt:lpstr>
      <vt:lpstr> Петрица Михаил Захарович</vt:lpstr>
      <vt:lpstr>Второй и третий ордена Славы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МКВ(С) ОУ вечерняя (сменная) ОШ с.Тополево Хабаровского муниципального района Хабаровского края</dc:title>
  <cp:lastModifiedBy>XTreme.ws</cp:lastModifiedBy>
  <cp:revision>6</cp:revision>
  <dcterms:modified xsi:type="dcterms:W3CDTF">2020-10-19T12:28:22Z</dcterms:modified>
</cp:coreProperties>
</file>