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0" r:id="rId3"/>
    <p:sldId id="261" r:id="rId4"/>
    <p:sldId id="262" r:id="rId5"/>
    <p:sldId id="263" r:id="rId6"/>
    <p:sldId id="260" r:id="rId7"/>
    <p:sldId id="256" r:id="rId8"/>
    <p:sldId id="276" r:id="rId9"/>
    <p:sldId id="275" r:id="rId10"/>
    <p:sldId id="273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5613565665402933"/>
          <c:y val="3.9249326607398258E-2"/>
          <c:w val="0.54386434334597067"/>
          <c:h val="0.90483594320147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Социал-демократы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Трудовики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Беспартийные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Октыбристы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54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Национальные партии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Кадеты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98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Эсеры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266048"/>
        <c:axId val="75628928"/>
      </c:barChart>
      <c:catAx>
        <c:axId val="69266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5628928"/>
        <c:crosses val="autoZero"/>
        <c:auto val="1"/>
        <c:lblAlgn val="ctr"/>
        <c:lblOffset val="100"/>
        <c:noMultiLvlLbl val="0"/>
      </c:catAx>
      <c:valAx>
        <c:axId val="75628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266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Партии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Социал-демократы</c:v>
                </c:pt>
                <c:pt idx="1">
                  <c:v>Трудовики</c:v>
                </c:pt>
                <c:pt idx="2">
                  <c:v>Национальные партии</c:v>
                </c:pt>
                <c:pt idx="3">
                  <c:v>Кадеты</c:v>
                </c:pt>
                <c:pt idx="4">
                  <c:v>Прогрессисты</c:v>
                </c:pt>
                <c:pt idx="5">
                  <c:v>Октябристы</c:v>
                </c:pt>
                <c:pt idx="6">
                  <c:v>Монархисты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14</c:v>
                </c:pt>
                <c:pt idx="3">
                  <c:v>59</c:v>
                </c:pt>
                <c:pt idx="4">
                  <c:v>48</c:v>
                </c:pt>
                <c:pt idx="5">
                  <c:v>98</c:v>
                </c:pt>
                <c:pt idx="6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Уровень развития 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Страны </a:t>
            </a:r>
            <a:r>
              <a:rPr lang="en-US" sz="3600" dirty="0" smtClean="0"/>
              <a:t>I </a:t>
            </a:r>
            <a:r>
              <a:rPr lang="ru-RU" sz="3600" dirty="0" smtClean="0"/>
              <a:t>эшелона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США</a:t>
            </a:r>
          </a:p>
          <a:p>
            <a:r>
              <a:rPr lang="ru-RU" sz="3600" dirty="0" smtClean="0"/>
              <a:t>Великобритания </a:t>
            </a:r>
          </a:p>
          <a:p>
            <a:r>
              <a:rPr lang="ru-RU" sz="3600" dirty="0" smtClean="0"/>
              <a:t>Франция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Страны </a:t>
            </a:r>
            <a:r>
              <a:rPr lang="en-US" sz="3600" dirty="0" smtClean="0"/>
              <a:t>II </a:t>
            </a:r>
            <a:r>
              <a:rPr lang="ru-RU" sz="3600" dirty="0" smtClean="0"/>
              <a:t>эшелона</a:t>
            </a:r>
            <a:endParaRPr lang="ru-RU" sz="36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Германия</a:t>
            </a:r>
          </a:p>
          <a:p>
            <a:r>
              <a:rPr lang="ru-RU" sz="3600" dirty="0" smtClean="0"/>
              <a:t>Япония</a:t>
            </a:r>
          </a:p>
          <a:p>
            <a:r>
              <a:rPr lang="ru-RU" sz="3600" dirty="0" smtClean="0"/>
              <a:t>Россия</a:t>
            </a:r>
          </a:p>
          <a:p>
            <a:r>
              <a:rPr lang="ru-RU" sz="3600" dirty="0" smtClean="0"/>
              <a:t>Австро-Венгрия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2477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zika7klass.narod.ru/olderfiles/1/4503039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1504"/>
            <a:ext cx="6343311" cy="634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1713" y="1916832"/>
            <a:ext cx="286418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1914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448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Страны – участники Первой мировой войны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США</a:t>
            </a:r>
          </a:p>
          <a:p>
            <a:r>
              <a:rPr lang="ru-RU" sz="3600" dirty="0" smtClean="0"/>
              <a:t>Великобритания </a:t>
            </a:r>
          </a:p>
          <a:p>
            <a:r>
              <a:rPr lang="ru-RU" sz="3600" dirty="0" smtClean="0"/>
              <a:t>Франция</a:t>
            </a:r>
            <a:endParaRPr lang="ru-RU" sz="36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Германия</a:t>
            </a:r>
          </a:p>
          <a:p>
            <a:r>
              <a:rPr lang="ru-RU" sz="3600" dirty="0" smtClean="0"/>
              <a:t>Япония</a:t>
            </a:r>
          </a:p>
          <a:p>
            <a:r>
              <a:rPr lang="ru-RU" sz="3600" dirty="0" smtClean="0"/>
              <a:t>Россия</a:t>
            </a:r>
          </a:p>
          <a:p>
            <a:r>
              <a:rPr lang="ru-RU" sz="3600" dirty="0" smtClean="0"/>
              <a:t>Австро-Венгрия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5616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zika7klass.narod.ru/olderfiles/1/4503039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1504"/>
            <a:ext cx="6343311" cy="634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1713" y="1916832"/>
            <a:ext cx="286418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1907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104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Сопоставьте исторические факты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95536" y="929289"/>
            <a:ext cx="4038600" cy="23735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Из Манифеста 17 окт. 1905 г</a:t>
            </a:r>
          </a:p>
          <a:p>
            <a:pPr marL="0" indent="0">
              <a:buNone/>
            </a:pPr>
            <a:r>
              <a:rPr lang="ru-RU" sz="2400" dirty="0" smtClean="0"/>
              <a:t>Установить </a:t>
            </a:r>
            <a:r>
              <a:rPr lang="ru-RU" sz="2400" dirty="0"/>
              <a:t>как незыблемое правило, чтобы никакой закон не мог воспринять силу без одобрения Государственной думой…</a:t>
            </a:r>
          </a:p>
          <a:p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725307" y="896423"/>
            <a:ext cx="4038600" cy="20285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3 июня 1907 г. </a:t>
            </a:r>
          </a:p>
          <a:p>
            <a:pPr marL="0" indent="0">
              <a:buNone/>
            </a:pPr>
            <a:r>
              <a:rPr lang="ru-RU" sz="2400" dirty="0" smtClean="0"/>
              <a:t>опубликован Указ о роспуске Государственной </a:t>
            </a:r>
            <a:r>
              <a:rPr lang="ru-RU" sz="2400" dirty="0" smtClean="0"/>
              <a:t>думы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Picture 2" descr="http://www.nmosktoday.ru/u_images/manifest_17_oktyabr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20" y="3614921"/>
            <a:ext cx="4078171" cy="323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vnikitskom.ru/antique/images/lots/cache/43-354-1568-164-11148241_m_600x6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4" b="7823"/>
          <a:stretch/>
        </p:blipFill>
        <p:spPr bwMode="auto">
          <a:xfrm>
            <a:off x="4788024" y="3614921"/>
            <a:ext cx="3836611" cy="323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9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</a:t>
            </a:r>
            <a:r>
              <a:rPr lang="ru-RU" dirty="0" smtClean="0"/>
              <a:t>закона </a:t>
            </a:r>
            <a:r>
              <a:rPr lang="ru-RU" dirty="0" smtClean="0"/>
              <a:t>о выборах в Государственную думу 1905 г.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25306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 голос помещика = 3 голосам буржуазии = 15 голосам крестьян = 45 голосам рабочих.</a:t>
            </a:r>
            <a:endParaRPr lang="ru-RU" dirty="0"/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851435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971600" y="6185848"/>
            <a:ext cx="720080" cy="332656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36197" y="6217047"/>
            <a:ext cx="720080" cy="33265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45130" y="6180371"/>
            <a:ext cx="1211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Трудовики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08104" y="6135244"/>
            <a:ext cx="903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Кадеты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64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00808"/>
            <a:ext cx="4186808" cy="442535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dirty="0" smtClean="0"/>
              <a:t> голос помещика =     </a:t>
            </a:r>
            <a:r>
              <a:rPr lang="ru-RU" b="1" dirty="0" smtClean="0"/>
              <a:t>4 </a:t>
            </a:r>
            <a:r>
              <a:rPr lang="ru-RU" dirty="0" smtClean="0"/>
              <a:t>голосам крупной буржуазии =                </a:t>
            </a:r>
            <a:r>
              <a:rPr lang="ru-RU" b="1" dirty="0" smtClean="0"/>
              <a:t>65 </a:t>
            </a:r>
            <a:r>
              <a:rPr lang="ru-RU" dirty="0" smtClean="0"/>
              <a:t>голосам мелкой буржуазии =              </a:t>
            </a:r>
            <a:r>
              <a:rPr lang="ru-RU" b="1" dirty="0" smtClean="0"/>
              <a:t>260 </a:t>
            </a:r>
            <a:r>
              <a:rPr lang="ru-RU" dirty="0" smtClean="0"/>
              <a:t>голосам крестьян = </a:t>
            </a:r>
            <a:r>
              <a:rPr lang="ru-RU" b="1" dirty="0" smtClean="0"/>
              <a:t>543</a:t>
            </a:r>
            <a:r>
              <a:rPr lang="ru-RU" dirty="0" smtClean="0"/>
              <a:t> голосам рабочих</a:t>
            </a:r>
            <a:endParaRPr lang="ru-RU" dirty="0"/>
          </a:p>
        </p:txBody>
      </p:sp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указа о выборах в Государственную думу 1907 г.</a:t>
            </a:r>
            <a:endParaRPr lang="ru-RU" dirty="0"/>
          </a:p>
        </p:txBody>
      </p:sp>
      <p:pic>
        <p:nvPicPr>
          <p:cNvPr id="1028" name="Picture 4" descr="http://rarebooks.ru/media/photos/1101a.jpg.500x500_q85_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2862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5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П.А. Столыпин – председатель Совета министров 1906 – 1911 гг.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00200"/>
            <a:ext cx="4186808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«</a:t>
            </a:r>
            <a:r>
              <a:rPr lang="ru-RU" i="1" dirty="0" smtClean="0"/>
              <a:t>Вам нужны великие потрясения, нам нужна Великая </a:t>
            </a:r>
            <a:r>
              <a:rPr lang="ru-RU" i="1" dirty="0"/>
              <a:t>Р</a:t>
            </a:r>
            <a:r>
              <a:rPr lang="ru-RU" i="1" dirty="0" smtClean="0"/>
              <a:t>оссия</a:t>
            </a:r>
            <a:r>
              <a:rPr lang="ru-RU" i="1" dirty="0" smtClean="0"/>
              <a:t>».</a:t>
            </a:r>
            <a:endParaRPr lang="ru-RU" i="1" dirty="0" smtClean="0"/>
          </a:p>
          <a:p>
            <a:pPr marL="0" indent="0" algn="r">
              <a:buNone/>
            </a:pPr>
            <a:r>
              <a:rPr lang="ru-RU" i="1" dirty="0" smtClean="0"/>
              <a:t>П.А. Столыпин</a:t>
            </a:r>
            <a:endParaRPr lang="ru-RU" i="1" dirty="0"/>
          </a:p>
        </p:txBody>
      </p:sp>
      <p:pic>
        <p:nvPicPr>
          <p:cNvPr id="2050" name="Picture 2" descr="https://www.booklot.ru/templates/newimg/original/b7d59dcc9b1751d3b6141401e57a97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630493" cy="531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62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то журнала того време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89535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67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https://krynica.info/wp-content/uploads/2017/06/0_963e8_13b80ba0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krynica.info/wp-content/uploads/2017/06/0_963e8_13b80ba0_XX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krynica.info/wp-content/uploads/2017/06/0_963e8_13b80ba0_XX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krynica.info/wp-content/uploads/2017/06/0_963e8_13b80ba0_XXL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4918"/>
            <a:ext cx="8774832" cy="6303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33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</a:t>
            </a:r>
            <a:r>
              <a:rPr lang="ru-RU" dirty="0" smtClean="0"/>
              <a:t> </a:t>
            </a:r>
            <a:r>
              <a:rPr lang="ru-RU" dirty="0" smtClean="0"/>
              <a:t>Государственная дума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040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159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157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Уровень развития </vt:lpstr>
      <vt:lpstr>Презентация PowerPoint</vt:lpstr>
      <vt:lpstr>Сопоставьте исторические факты</vt:lpstr>
      <vt:lpstr>Из закона о выборах в Государственную думу 1905 г.</vt:lpstr>
      <vt:lpstr>Из указа о выборах в Государственную думу 1907 г.</vt:lpstr>
      <vt:lpstr>П.А. Столыпин – председатель Совета министров 1906 – 1911 гг.</vt:lpstr>
      <vt:lpstr>Презентация PowerPoint</vt:lpstr>
      <vt:lpstr>Презентация PowerPoint</vt:lpstr>
      <vt:lpstr>IV Государственная дума</vt:lpstr>
      <vt:lpstr>Презентация PowerPoint</vt:lpstr>
      <vt:lpstr>Страны – участники Первой мировой войны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Фоминцева НА</dc:creator>
  <cp:lastModifiedBy>Фоминцева НА</cp:lastModifiedBy>
  <cp:revision>24</cp:revision>
  <dcterms:created xsi:type="dcterms:W3CDTF">2017-12-03T14:14:04Z</dcterms:created>
  <dcterms:modified xsi:type="dcterms:W3CDTF">2017-12-11T19:11:53Z</dcterms:modified>
</cp:coreProperties>
</file>