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88" r:id="rId5"/>
    <p:sldId id="289" r:id="rId6"/>
    <p:sldId id="280" r:id="rId7"/>
    <p:sldId id="281" r:id="rId8"/>
    <p:sldId id="282" r:id="rId9"/>
    <p:sldId id="283" r:id="rId10"/>
    <p:sldId id="284" r:id="rId11"/>
    <p:sldId id="285" r:id="rId12"/>
    <p:sldId id="286" r:id="rId13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19" autoAdjust="0"/>
  </p:normalViewPr>
  <p:slideViewPr>
    <p:cSldViewPr snapToGrid="0">
      <p:cViewPr varScale="1">
        <p:scale>
          <a:sx n="86" d="100"/>
          <a:sy n="86" d="100"/>
        </p:scale>
        <p:origin x="73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света титова" userId="93111fc1925ac48d" providerId="LiveId" clId="{749A52F0-FC79-4086-B8B6-F419A2927AD4}"/>
    <pc:docChg chg="undo custSel addSld delSld modSld">
      <pc:chgData name="света титова" userId="93111fc1925ac48d" providerId="LiveId" clId="{749A52F0-FC79-4086-B8B6-F419A2927AD4}" dt="2022-12-06T16:31:26.113" v="126" actId="2696"/>
      <pc:docMkLst>
        <pc:docMk/>
      </pc:docMkLst>
      <pc:sldChg chg="modSp del mod">
        <pc:chgData name="света титова" userId="93111fc1925ac48d" providerId="LiveId" clId="{749A52F0-FC79-4086-B8B6-F419A2927AD4}" dt="2022-12-06T16:27:51.205" v="22" actId="2696"/>
        <pc:sldMkLst>
          <pc:docMk/>
          <pc:sldMk cId="4167884232" sldId="278"/>
        </pc:sldMkLst>
        <pc:spChg chg="mod">
          <ac:chgData name="света титова" userId="93111fc1925ac48d" providerId="LiveId" clId="{749A52F0-FC79-4086-B8B6-F419A2927AD4}" dt="2022-12-06T16:26:06.494" v="0" actId="14100"/>
          <ac:spMkLst>
            <pc:docMk/>
            <pc:sldMk cId="4167884232" sldId="278"/>
            <ac:spMk id="2" creationId="{0D1F047C-C727-42A7-85C5-68C5AA1B1A93}"/>
          </ac:spMkLst>
        </pc:spChg>
      </pc:sldChg>
      <pc:sldChg chg="del">
        <pc:chgData name="света титова" userId="93111fc1925ac48d" providerId="LiveId" clId="{749A52F0-FC79-4086-B8B6-F419A2927AD4}" dt="2022-12-06T16:31:26.113" v="126" actId="2696"/>
        <pc:sldMkLst>
          <pc:docMk/>
          <pc:sldMk cId="3220235682" sldId="279"/>
        </pc:sldMkLst>
      </pc:sldChg>
      <pc:sldChg chg="delSp modSp new del mod">
        <pc:chgData name="света титова" userId="93111fc1925ac48d" providerId="LiveId" clId="{749A52F0-FC79-4086-B8B6-F419A2927AD4}" dt="2022-12-06T16:28:01.172" v="24" actId="2696"/>
        <pc:sldMkLst>
          <pc:docMk/>
          <pc:sldMk cId="1790118981" sldId="287"/>
        </pc:sldMkLst>
        <pc:spChg chg="mod">
          <ac:chgData name="света титова" userId="93111fc1925ac48d" providerId="LiveId" clId="{749A52F0-FC79-4086-B8B6-F419A2927AD4}" dt="2022-12-06T16:27:45.180" v="21" actId="20577"/>
          <ac:spMkLst>
            <pc:docMk/>
            <pc:sldMk cId="1790118981" sldId="287"/>
            <ac:spMk id="2" creationId="{C9AF239C-4A3A-ECD0-29ED-05A5066B7EFE}"/>
          </ac:spMkLst>
        </pc:spChg>
        <pc:spChg chg="del">
          <ac:chgData name="света титова" userId="93111fc1925ac48d" providerId="LiveId" clId="{749A52F0-FC79-4086-B8B6-F419A2927AD4}" dt="2022-12-06T16:26:35.106" v="2" actId="478"/>
          <ac:spMkLst>
            <pc:docMk/>
            <pc:sldMk cId="1790118981" sldId="287"/>
            <ac:spMk id="3" creationId="{E4DA23C3-8B01-8C55-44D7-E5EAD960E03E}"/>
          </ac:spMkLst>
        </pc:spChg>
      </pc:sldChg>
      <pc:sldChg chg="modSp new mod">
        <pc:chgData name="света титова" userId="93111fc1925ac48d" providerId="LiveId" clId="{749A52F0-FC79-4086-B8B6-F419A2927AD4}" dt="2022-12-06T16:30:45.792" v="118" actId="255"/>
        <pc:sldMkLst>
          <pc:docMk/>
          <pc:sldMk cId="3553254361" sldId="288"/>
        </pc:sldMkLst>
        <pc:spChg chg="mod">
          <ac:chgData name="света титова" userId="93111fc1925ac48d" providerId="LiveId" clId="{749A52F0-FC79-4086-B8B6-F419A2927AD4}" dt="2022-12-06T16:30:45.792" v="118" actId="255"/>
          <ac:spMkLst>
            <pc:docMk/>
            <pc:sldMk cId="3553254361" sldId="288"/>
            <ac:spMk id="2" creationId="{73877D73-3E12-B620-44D6-2824BBA83DD9}"/>
          </ac:spMkLst>
        </pc:spChg>
        <pc:spChg chg="mod">
          <ac:chgData name="света титова" userId="93111fc1925ac48d" providerId="LiveId" clId="{749A52F0-FC79-4086-B8B6-F419A2927AD4}" dt="2022-12-06T16:30:30.247" v="116" actId="27636"/>
          <ac:spMkLst>
            <pc:docMk/>
            <pc:sldMk cId="3553254361" sldId="288"/>
            <ac:spMk id="3" creationId="{81806672-E18D-3C27-BCD6-74C2BF22884A}"/>
          </ac:spMkLst>
        </pc:spChg>
      </pc:sldChg>
      <pc:sldChg chg="delSp modSp new mod">
        <pc:chgData name="света титова" userId="93111fc1925ac48d" providerId="LiveId" clId="{749A52F0-FC79-4086-B8B6-F419A2927AD4}" dt="2022-12-06T16:31:18.228" v="125" actId="14100"/>
        <pc:sldMkLst>
          <pc:docMk/>
          <pc:sldMk cId="1655533287" sldId="289"/>
        </pc:sldMkLst>
        <pc:spChg chg="del">
          <ac:chgData name="света титова" userId="93111fc1925ac48d" providerId="LiveId" clId="{749A52F0-FC79-4086-B8B6-F419A2927AD4}" dt="2022-12-06T16:31:08.040" v="120" actId="478"/>
          <ac:spMkLst>
            <pc:docMk/>
            <pc:sldMk cId="1655533287" sldId="289"/>
            <ac:spMk id="2" creationId="{B2941510-BD78-EF08-F3C4-B774705E3C22}"/>
          </ac:spMkLst>
        </pc:spChg>
        <pc:spChg chg="mod">
          <ac:chgData name="света титова" userId="93111fc1925ac48d" providerId="LiveId" clId="{749A52F0-FC79-4086-B8B6-F419A2927AD4}" dt="2022-12-06T16:31:18.228" v="125" actId="14100"/>
          <ac:spMkLst>
            <pc:docMk/>
            <pc:sldMk cId="1655533287" sldId="289"/>
            <ac:spMk id="3" creationId="{B2522953-D0BA-255D-D80B-32B95F880E06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DEF7BF-8677-4414-86E1-BB2AAF45A13B}" type="datetime1">
              <a:rPr lang="ru-RU" smtClean="0"/>
              <a:t>06.12.2022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22A696-3C21-4250-AD61-03F1E1BF326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398559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328083-36D7-4636-A812-907FF9D7C267}" type="datetime1">
              <a:rPr lang="ru-RU" smtClean="0"/>
              <a:pPr/>
              <a:t>06.12.2022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2E6DE88F-1F85-4A27-9D34-D74A50E7B0DA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7300918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rtlCol="0" anchor="b">
            <a:normAutofit/>
          </a:bodyPr>
          <a:lstStyle>
            <a:lvl1pPr algn="ctr">
              <a:defRPr sz="54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1370693" y="3773489"/>
            <a:ext cx="9440034" cy="1049867"/>
          </a:xfrm>
        </p:spPr>
        <p:txBody>
          <a:bodyPr rtlCol="0"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E90E520-686D-4C71-8133-4EA692C955A9}" type="datetime1">
              <a:rPr lang="ru-RU" noProof="0" smtClean="0"/>
              <a:t>06.12.2022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150746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23A72F9-4256-4359-B342-64C7E8DCC659}" type="datetime1">
              <a:rPr lang="ru-RU" noProof="0" smtClean="0"/>
              <a:t>06.12.2022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154865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rtlCol="0" anchor="b"/>
          <a:lstStyle>
            <a:lvl1pPr algn="ctr">
              <a:defRPr sz="4000" b="0" cap="none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1" y="3763439"/>
            <a:ext cx="9590550" cy="1333494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5C6FF0E-EB4C-439A-A443-070F1507FB7E}" type="datetime1">
              <a:rPr lang="ru-RU" noProof="0" smtClean="0"/>
              <a:t>06.12.2022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84640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61872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3795" y="2076450"/>
            <a:ext cx="4856841" cy="3622671"/>
          </a:xfrm>
        </p:spPr>
        <p:txBody>
          <a:bodyPr rtlCol="0" anchor="t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410716" y="2076451"/>
            <a:ext cx="4856841" cy="3622672"/>
          </a:xfrm>
        </p:spPr>
        <p:txBody>
          <a:bodyPr rtlCol="0" anchor="t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4DD90D4-56AF-4E6B-B35D-872C35047082}" type="datetime1">
              <a:rPr lang="ru-RU" noProof="0" smtClean="0"/>
              <a:t>06.12.2022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988205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 descr="Slate-V2-HD-compPhotoInset.png">
            <a:extLst>
              <a:ext uri="{FF2B5EF4-FFF2-40B4-BE49-F238E27FC236}">
                <a16:creationId xmlns:a16="http://schemas.microsoft.com/office/drawing/2014/main" id="{37B721FF-D609-4D98-9D19-CF75AA8A5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29200" cy="4099959"/>
          </a:xfrm>
          <a:prstGeom prst="rect">
            <a:avLst/>
          </a:prstGeom>
        </p:spPr>
      </p:pic>
      <p:pic>
        <p:nvPicPr>
          <p:cNvPr id="21" name="Рисунок 20" descr="Slate-V2-HD-compPhotoInset.png">
            <a:extLst>
              <a:ext uri="{FF2B5EF4-FFF2-40B4-BE49-F238E27FC236}">
                <a16:creationId xmlns:a16="http://schemas.microsoft.com/office/drawing/2014/main" id="{073936BD-C868-433F-8E84-D6DD8E640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57" y="1734506"/>
            <a:ext cx="5029200" cy="4099959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46013" y="1855153"/>
            <a:ext cx="4764764" cy="692494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46013" y="2702103"/>
            <a:ext cx="4764764" cy="3043533"/>
          </a:xfrm>
        </p:spPr>
        <p:txBody>
          <a:bodyPr rtlCol="0"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63166" y="1855152"/>
            <a:ext cx="4779582" cy="692495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363167" y="2702103"/>
            <a:ext cx="4779581" cy="3043533"/>
          </a:xfrm>
        </p:spPr>
        <p:txBody>
          <a:bodyPr rtlCol="0"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AAC35DE-DDDF-490A-8410-1A39B9D9ACED}" type="datetime1">
              <a:rPr lang="ru-RU" noProof="0" smtClean="0"/>
              <a:t>06.12.2022</a:t>
            </a:fld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235120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47BDB06-5E9D-4BFC-B202-8D78BF6A8453}" type="datetime1">
              <a:rPr lang="ru-RU" noProof="0" smtClean="0"/>
              <a:t>06.12.2022</a:t>
            </a:fld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29094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9C874C4-3349-4618-A49A-57DEFB6F7BFB}" type="datetime1">
              <a:rPr lang="ru-RU" noProof="0" smtClean="0"/>
              <a:t>06.12.2022</a:t>
            </a:fld>
            <a:endParaRPr lang="ru-RU" noProof="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655130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rtlCol="0" anchor="b">
            <a:normAutofit/>
          </a:bodyPr>
          <a:lstStyle>
            <a:lvl1pPr algn="ctr">
              <a:defRPr sz="2800" b="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080001"/>
          </a:xfrm>
        </p:spPr>
        <p:txBody>
          <a:bodyPr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3795" y="2673351"/>
            <a:ext cx="3706889" cy="3016250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BA705E8-F76D-47F7-8C93-B438C95088DE}" type="datetime1">
              <a:rPr lang="ru-RU" noProof="0" smtClean="0"/>
              <a:t>06.12.2022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793556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 descr="Slate-V2-HD-vertPhotoInset.png">
            <a:extLst>
              <a:ext uri="{FF2B5EF4-FFF2-40B4-BE49-F238E27FC236}">
                <a16:creationId xmlns:a16="http://schemas.microsoft.com/office/drawing/2014/main" id="{4D06E496-ACBA-4063-B4A1-C5C484EE5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913795" y="763701"/>
            <a:ext cx="5707899" cy="1675559"/>
          </a:xfrm>
        </p:spPr>
        <p:txBody>
          <a:bodyPr rtlCol="0" anchor="b">
            <a:noAutofit/>
          </a:bodyPr>
          <a:lstStyle>
            <a:lvl1pPr algn="ctr">
              <a:defRPr sz="3200" b="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73698" y="2679699"/>
            <a:ext cx="4588094" cy="3135695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804A2CF-2624-43E6-98B0-2BA1BDD73BD5}" type="datetime1">
              <a:rPr lang="ru-RU" noProof="0" smtClean="0"/>
              <a:t>06.12.2022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algn="l" rtl="0"/>
            <a:endParaRPr lang="ru-RU" noProof="0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53056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ый 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Slate-V2-HD-panoPhotoInset.png">
            <a:extLst>
              <a:ext uri="{FF2B5EF4-FFF2-40B4-BE49-F238E27FC236}">
                <a16:creationId xmlns:a16="http://schemas.microsoft.com/office/drawing/2014/main" id="{CE39118B-B3AD-4BD4-BA22-DEFF4E76C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rtlCol="0" anchor="b">
            <a:normAutofit/>
          </a:bodyPr>
          <a:lstStyle>
            <a:lvl1pPr algn="ctr">
              <a:defRPr sz="28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3795" y="5247728"/>
            <a:ext cx="10353762" cy="543472"/>
          </a:xfrm>
        </p:spPr>
        <p:txBody>
          <a:bodyPr rtlCol="0"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F246B87-8E16-4093-801D-C24D9D7EC119}" type="datetime1">
              <a:rPr lang="ru-RU" noProof="0" smtClean="0"/>
              <a:t>06.12.2022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009502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rtlCol="0" anchor="ctr">
            <a:normAutofit/>
          </a:bodyPr>
          <a:lstStyle>
            <a:lvl1pPr>
              <a:defRPr sz="40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rtlCol="0"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68C2FC-11E6-47DA-8531-957371E4E221}" type="datetime1">
              <a:rPr lang="ru-RU" noProof="0" smtClean="0"/>
              <a:t>06.12.2022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053850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2" name="Текст 3"/>
          <p:cNvSpPr>
            <a:spLocks noGrp="1"/>
          </p:cNvSpPr>
          <p:nvPr>
            <p:ph type="body" sz="half" idx="13" hasCustomPrompt="1"/>
          </p:nvPr>
        </p:nvSpPr>
        <p:spPr>
          <a:xfrm>
            <a:off x="1720644" y="3610032"/>
            <a:ext cx="8752299" cy="532749"/>
          </a:xfrm>
        </p:spPr>
        <p:txBody>
          <a:bodyPr rtlCol="0" anchor="t">
            <a:normAutofit/>
          </a:bodyPr>
          <a:lstStyle>
            <a:lvl1pPr marL="0" indent="0" algn="r" rtl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BABFD61-962E-4157-977B-58AAA58B15E2}" type="datetime1">
              <a:rPr lang="ru-RU" noProof="0" smtClean="0"/>
              <a:t>06.12.2022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ru-RU" noProof="0" smtClean="0"/>
              <a:t>‹#›</a:t>
            </a:fld>
            <a:endParaRPr lang="ru-RU" noProof="0" dirty="0"/>
          </a:p>
        </p:txBody>
      </p:sp>
      <p:sp>
        <p:nvSpPr>
          <p:cNvPr id="11" name="Надпись 10">
            <a:extLst>
              <a:ext uri="{FF2B5EF4-FFF2-40B4-BE49-F238E27FC236}">
                <a16:creationId xmlns:a16="http://schemas.microsoft.com/office/drawing/2014/main" id="{223F0D53-0705-41B7-8554-09D21E7807F9}"/>
              </a:ext>
            </a:extLst>
          </p:cNvPr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rtl="0"/>
            <a:r>
              <a:rPr lang="ru-RU" sz="8000" noProof="0" dirty="0">
                <a:solidFill>
                  <a:schemeClr val="tx1"/>
                </a:solidFill>
                <a:effectLst/>
                <a:latin typeface="Times New Roman" panose="02020603050405020304" pitchFamily="18" charset="0"/>
              </a:rPr>
              <a:t>«</a:t>
            </a:r>
          </a:p>
        </p:txBody>
      </p:sp>
      <p:sp>
        <p:nvSpPr>
          <p:cNvPr id="13" name="Надпись 12">
            <a:extLst>
              <a:ext uri="{FF2B5EF4-FFF2-40B4-BE49-F238E27FC236}">
                <a16:creationId xmlns:a16="http://schemas.microsoft.com/office/drawing/2014/main" id="{C7F647CD-0F1A-4BB3-89E0-A74F1E1B098D}"/>
              </a:ext>
            </a:extLst>
          </p:cNvPr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ru-RU" sz="8000" noProof="0" dirty="0">
                <a:solidFill>
                  <a:schemeClr val="tx1"/>
                </a:solidFill>
                <a:effectLst/>
                <a:latin typeface="Times New Roman" panose="02020603050405020304" pitchFamily="18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27752911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с имен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rtlCol="0"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5FC0D30-2288-4C22-9F23-799DF7591430}" type="datetime1">
              <a:rPr lang="ru-RU" noProof="0" smtClean="0"/>
              <a:t>06.12.2022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3450925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столб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 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Текст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76478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half" idx="15" hasCustomPrompt="1"/>
          </p:nvPr>
        </p:nvSpPr>
        <p:spPr>
          <a:xfrm>
            <a:off x="913795" y="2768112"/>
            <a:ext cx="3300984" cy="3023088"/>
          </a:xfrm>
        </p:spPr>
        <p:txBody>
          <a:bodyPr rtlCol="0" anchor="t">
            <a:normAutofit/>
          </a:bodyPr>
          <a:lstStyle>
            <a:lvl1pPr marL="0" indent="0" algn="ctr" rtl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3"/>
          </p:nvPr>
        </p:nvSpPr>
        <p:spPr>
          <a:xfrm>
            <a:off x="4446711" y="1885949"/>
            <a:ext cx="3300984" cy="764783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0" name="Текст 3"/>
          <p:cNvSpPr>
            <a:spLocks noGrp="1"/>
          </p:cNvSpPr>
          <p:nvPr>
            <p:ph type="body" sz="half" idx="16"/>
          </p:nvPr>
        </p:nvSpPr>
        <p:spPr>
          <a:xfrm>
            <a:off x="4441435" y="2768112"/>
            <a:ext cx="3300984" cy="302308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1" name="Текст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76478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7" hasCustomPrompt="1"/>
          </p:nvPr>
        </p:nvSpPr>
        <p:spPr>
          <a:xfrm>
            <a:off x="7966572" y="2768110"/>
            <a:ext cx="3300984" cy="3023089"/>
          </a:xfrm>
        </p:spPr>
        <p:txBody>
          <a:bodyPr rtlCol="0" anchor="t">
            <a:normAutofit/>
          </a:bodyPr>
          <a:lstStyle>
            <a:lvl1pPr marL="0" indent="0" algn="ctr" rtl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C6CE77A-153C-497F-9BB1-25A9DFFF5F3F}" type="datetime1">
              <a:rPr lang="ru-RU" noProof="0" smtClean="0"/>
              <a:t>06.12.2022</a:t>
            </a:fld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0326478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ate-V2-HD-3colPhotoInset.png">
            <a:extLst>
              <a:ext uri="{FF2B5EF4-FFF2-40B4-BE49-F238E27FC236}">
                <a16:creationId xmlns:a16="http://schemas.microsoft.com/office/drawing/2014/main" id="{7E87C569-D426-4615-ADA7-B370EA98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Рисунок 35" descr="Slate-V2-HD-3colPhotoInset.png">
            <a:extLst>
              <a:ext uri="{FF2B5EF4-FFF2-40B4-BE49-F238E27FC236}">
                <a16:creationId xmlns:a16="http://schemas.microsoft.com/office/drawing/2014/main" id="{7B353ED4-7AD0-46C9-88ED-1A16B1433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Рисунок 36" descr="Slate-V2-HD-3colPhotoInset.png">
            <a:extLst>
              <a:ext uri="{FF2B5EF4-FFF2-40B4-BE49-F238E27FC236}">
                <a16:creationId xmlns:a16="http://schemas.microsoft.com/office/drawing/2014/main" id="{F561D985-AD57-459A-B3A6-EBF296039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Заголовок 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9" name="Текст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0" name="Рисунок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21" name="Текст 3"/>
          <p:cNvSpPr>
            <a:spLocks noGrp="1"/>
          </p:cNvSpPr>
          <p:nvPr>
            <p:ph type="body" sz="half" idx="18"/>
          </p:nvPr>
        </p:nvSpPr>
        <p:spPr>
          <a:xfrm>
            <a:off x="913795" y="4572443"/>
            <a:ext cx="3300984" cy="121875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2" name="Текст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3" name="Рисунок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24" name="Текст 3"/>
          <p:cNvSpPr>
            <a:spLocks noGrp="1"/>
          </p:cNvSpPr>
          <p:nvPr>
            <p:ph type="body" sz="half" idx="19" hasCustomPrompt="1"/>
          </p:nvPr>
        </p:nvSpPr>
        <p:spPr>
          <a:xfrm>
            <a:off x="4441435" y="4572442"/>
            <a:ext cx="3300984" cy="1218758"/>
          </a:xfrm>
        </p:spPr>
        <p:txBody>
          <a:bodyPr rtlCol="0" anchor="t">
            <a:normAutofit/>
          </a:bodyPr>
          <a:lstStyle>
            <a:lvl1pPr marL="0" indent="0" algn="ctr" rtl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</p:txBody>
      </p:sp>
      <p:sp>
        <p:nvSpPr>
          <p:cNvPr id="25" name="Текст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6" name="Рисунок 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27" name="Текст 3"/>
          <p:cNvSpPr>
            <a:spLocks noGrp="1"/>
          </p:cNvSpPr>
          <p:nvPr>
            <p:ph type="body" sz="half" idx="20" hasCustomPrompt="1"/>
          </p:nvPr>
        </p:nvSpPr>
        <p:spPr>
          <a:xfrm>
            <a:off x="7966572" y="4572442"/>
            <a:ext cx="3300984" cy="1218758"/>
          </a:xfrm>
        </p:spPr>
        <p:txBody>
          <a:bodyPr rtlCol="0" anchor="t">
            <a:normAutofit/>
          </a:bodyPr>
          <a:lstStyle>
            <a:lvl1pPr marL="0" indent="0" algn="ctr" rtl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DEEEF43-3400-4A9E-81BF-C7BEEADDFE41}" type="datetime1">
              <a:rPr lang="ru-RU" noProof="0" smtClean="0"/>
              <a:t>06.12.2022</a:t>
            </a:fld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793254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3795" y="2076450"/>
            <a:ext cx="10353762" cy="3714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678736" y="60007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Times New Roman" panose="02020603050405020304" pitchFamily="18" charset="0"/>
              </a:defRPr>
            </a:lvl1pPr>
          </a:lstStyle>
          <a:p>
            <a:fld id="{798B96AE-99FB-476F-9A0D-2322D8B66A52}" type="datetime1">
              <a:rPr lang="ru-RU" noProof="0" smtClean="0"/>
              <a:t>06.12.2022</a:t>
            </a:fld>
            <a:endParaRPr lang="ru-RU" noProof="0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3"/>
          </p:nvPr>
        </p:nvSpPr>
        <p:spPr>
          <a:xfrm>
            <a:off x="913795" y="6000749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Times New Roman" panose="02020603050405020304" pitchFamily="18" charset="0"/>
              </a:defRPr>
            </a:lvl1pPr>
          </a:lstStyle>
          <a:p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514011" y="6000749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Times New Roman" panose="02020603050405020304" pitchFamily="18" charset="0"/>
              </a:defRPr>
            </a:lvl1pPr>
          </a:lstStyle>
          <a:p>
            <a:fld id="{3A98EE3D-8CD1-4C3F-BD1C-C98C9596463C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8589783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hf sldNum="0" hdr="0" ftr="0" dt="0"/>
  <p:txStyles>
    <p:titleStyle>
      <a:lvl1pPr algn="ctr" defTabSz="457200" rtl="0" eaLnBrk="1" latinLnBrk="0" hangingPunct="1">
        <a:lnSpc>
          <a:spcPct val="90000"/>
        </a:lnSpc>
        <a:spcBef>
          <a:spcPct val="0"/>
        </a:spcBef>
        <a:buNone/>
        <a:defRPr sz="4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Times New Roman" panose="02020603050405020304" pitchFamily="18" charset="0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3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Times New Roman" panose="02020603050405020304" pitchFamily="18" charset="0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21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Times New Roman" panose="02020603050405020304" pitchFamily="18" charset="0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Times New Roman" panose="02020603050405020304" pitchFamily="18" charset="0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Times New Roman" panose="02020603050405020304" pitchFamily="18" charset="0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Times New Roman" panose="02020603050405020304" pitchFamily="18" charset="0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877D73-3E12-B620-44D6-2824BBA83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599"/>
            <a:ext cx="10353762" cy="2256263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Мастер-класс для родителей по теме:</a:t>
            </a:r>
            <a:br>
              <a:rPr lang="ru-RU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«Игра «Бильбоке» своими руками».</a:t>
            </a:r>
            <a:endParaRPr lang="ru-RU" sz="32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1806672-E18D-3C27-BCD6-74C2BF2288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96507" y="3802566"/>
            <a:ext cx="2971050" cy="2709745"/>
          </a:xfrm>
        </p:spPr>
        <p:txBody>
          <a:bodyPr>
            <a:normAutofit/>
          </a:bodyPr>
          <a:lstStyle/>
          <a:p>
            <a:pPr marL="36900" indent="0" algn="r">
              <a:spcAft>
                <a:spcPts val="1000"/>
              </a:spcAft>
              <a:buNone/>
            </a:pP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выполнила воспитатель</a:t>
            </a:r>
          </a:p>
          <a:p>
            <a:pPr marL="36900" indent="0" algn="r">
              <a:spcAft>
                <a:spcPts val="1000"/>
              </a:spcAft>
              <a:buNone/>
            </a:pP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первой категории</a:t>
            </a:r>
          </a:p>
          <a:p>
            <a:pPr marL="36900" indent="0" algn="r">
              <a:spcAft>
                <a:spcPts val="1000"/>
              </a:spcAft>
              <a:buNone/>
            </a:pP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Титова Наталья Павловна</a:t>
            </a:r>
          </a:p>
          <a:p>
            <a:pPr marL="36900" indent="0" algn="r">
              <a:spcAft>
                <a:spcPts val="1000"/>
              </a:spcAft>
              <a:buNone/>
            </a:pP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ГБДОУ детский сад № 141</a:t>
            </a:r>
          </a:p>
          <a:p>
            <a:pPr marL="36900" indent="0" algn="r">
              <a:spcAft>
                <a:spcPts val="1000"/>
              </a:spcAft>
              <a:buNone/>
            </a:pP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Выборгского района</a:t>
            </a:r>
          </a:p>
          <a:p>
            <a:pPr marL="36900" indent="0" algn="r">
              <a:spcAft>
                <a:spcPts val="1000"/>
              </a:spcAft>
              <a:buNone/>
            </a:pP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г. Санкт-Петербурга</a:t>
            </a:r>
          </a:p>
          <a:p>
            <a:pPr marL="36900" indent="0" algn="r">
              <a:lnSpc>
                <a:spcPct val="115000"/>
              </a:lnSpc>
              <a:spcAft>
                <a:spcPts val="100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3254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2522953-D0BA-255D-D80B-32B95F880E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00722"/>
            <a:ext cx="10353762" cy="6367346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Цель: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продемонстрировать родителям изготовление забавной игрушки для детей дошкольного возраста.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Задача: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Показать родителям, как изготовить из подсобного материала нестандартное оборудование для развития глазомера, ловкости, внимания, настойчивости.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Сегодня я расскажу вам, как сделать популярную детскую игрушку «Бильбоке» (она же – «Поймай шарик»). Эта вещица понравится любому ребенку. Он может играть с ней самостоятельно, а можно устроить для ребятишек игру-соревнование. Если вы ищите конкурсы на детский день рождения, присмотритесь к этому варианту. Сделать игрушку своими руками легко, а удовольствие ребёнку гарантировано.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5533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8763FF-8EF3-C303-BD27-84B3FE14F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5080000"/>
          </a:xfrm>
        </p:spPr>
        <p:txBody>
          <a:bodyPr anchor="b">
            <a:normAutofit/>
          </a:bodyPr>
          <a:lstStyle/>
          <a:p>
            <a:pPr>
              <a:spcAft>
                <a:spcPts val="1000"/>
              </a:spcAft>
            </a:pPr>
            <a:r>
              <a:rPr lang="ru-RU" sz="2000" b="1" dirty="0">
                <a:effectLst/>
              </a:rPr>
              <a:t>Материалы и инструменты:</a:t>
            </a:r>
            <a:br>
              <a:rPr lang="ru-RU" sz="2000" b="1" dirty="0">
                <a:effectLst/>
              </a:rPr>
            </a:br>
            <a:br>
              <a:rPr lang="ru-RU" sz="2000" b="1" dirty="0">
                <a:effectLst/>
              </a:rPr>
            </a:br>
            <a:br>
              <a:rPr lang="ru-RU" sz="2000" b="1" dirty="0">
                <a:effectLst/>
              </a:rPr>
            </a:br>
            <a:br>
              <a:rPr lang="ru-RU" sz="2000" b="1" dirty="0">
                <a:effectLst/>
              </a:rPr>
            </a:br>
            <a:br>
              <a:rPr lang="ru-RU" sz="2000" dirty="0">
                <a:effectLst/>
              </a:rPr>
            </a:br>
            <a:r>
              <a:rPr lang="ru-RU" sz="2000" dirty="0">
                <a:effectLst/>
              </a:rPr>
              <a:t>Нам понадобиться, пластиковая бутылка, 2 крышечки от бутылок, нитка, ножницы.</a:t>
            </a:r>
            <a:br>
              <a:rPr lang="ru-RU" sz="2000" dirty="0">
                <a:effectLst/>
              </a:rPr>
            </a:br>
            <a:br>
              <a:rPr lang="ru-RU" sz="2000" dirty="0">
                <a:effectLst/>
              </a:rPr>
            </a:br>
            <a:br>
              <a:rPr lang="ru-RU" sz="2000" dirty="0">
                <a:effectLst/>
              </a:rPr>
            </a:br>
            <a:br>
              <a:rPr lang="ru-RU" sz="2000" dirty="0">
                <a:effectLst/>
              </a:rPr>
            </a:br>
            <a:br>
              <a:rPr lang="ru-RU" sz="2000" dirty="0">
                <a:effectLst/>
              </a:rPr>
            </a:br>
            <a:br>
              <a:rPr lang="ru-RU" sz="2000" dirty="0">
                <a:effectLst/>
              </a:rPr>
            </a:br>
            <a:br>
              <a:rPr lang="ru-RU" sz="2000" dirty="0">
                <a:effectLst/>
              </a:rPr>
            </a:br>
            <a:br>
              <a:rPr lang="ru-RU" sz="2000" dirty="0">
                <a:effectLst/>
              </a:rPr>
            </a:br>
            <a:br>
              <a:rPr lang="ru-RU" sz="2000" dirty="0">
                <a:effectLst/>
              </a:rPr>
            </a:br>
            <a:endParaRPr lang="ru-RU" sz="2000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6B27AA9C-4B35-758B-EC77-6CD52581E2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6" r="-2" b="-2"/>
          <a:stretch/>
        </p:blipFill>
        <p:spPr bwMode="auto">
          <a:xfrm>
            <a:off x="4855633" y="609600"/>
            <a:ext cx="6411924" cy="5080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7980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4CAB3A2C-B2B3-A4EE-44EC-9357B01A7B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8622" y="609600"/>
            <a:ext cx="3627794" cy="5080001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Выполнение работы: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Берем бутылку,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отрезаем у нее нижнюю часть, и убираем. Верхняя часть с горлышком остается для изготовления игры.</a:t>
            </a:r>
          </a:p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C74CE6D9-8DE0-1A81-FD6A-7C85CC2D42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6" t="1622" r="5688" b="2053"/>
          <a:stretch/>
        </p:blipFill>
        <p:spPr bwMode="auto">
          <a:xfrm>
            <a:off x="4905738" y="454907"/>
            <a:ext cx="6539696" cy="59481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723382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80FAC0-CDD2-29D5-35E1-16FEC2623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750" y="65087"/>
            <a:ext cx="10233872" cy="1747776"/>
          </a:xfrm>
        </p:spPr>
        <p:txBody>
          <a:bodyPr>
            <a:normAutofit fontScale="90000"/>
          </a:bodyPr>
          <a:lstStyle/>
          <a:p>
            <a:b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двух крышечках проделаем отверстия в середине.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16DC6F9-3854-85D5-9A25-C1763E28E4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08" y="2106590"/>
            <a:ext cx="5084021" cy="3812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id="{91A5DF99-FBB0-F175-0B47-0D0D6CC21A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9506" y="2106591"/>
            <a:ext cx="5078161" cy="38124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9854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5799CCC3-9223-652E-9103-23A3DF24E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61872"/>
          </a:xfrm>
        </p:spPr>
        <p:txBody>
          <a:bodyPr/>
          <a:lstStyle/>
          <a:p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Просунем нитку в отверстия обеих крышечек, а на концах нити завяжем узелки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F56F017-D67A-E077-5086-D3E99C859DC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90" y="1289329"/>
            <a:ext cx="5465650" cy="424337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id="{401BAD72-4657-9882-970C-881D185DE45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3478" y="1289329"/>
            <a:ext cx="5465650" cy="42433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06039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D801894A-D7FF-3B52-5545-B71D27BE1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</p:spPr>
        <p:txBody>
          <a:bodyPr/>
          <a:lstStyle/>
          <a:p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Закручиваем одну крышку на горлышко бутылки.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CEBC609-E73C-9D3A-D342-E8C8E41650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730" y="1295966"/>
            <a:ext cx="7222602" cy="53546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032005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51A761-798E-AE62-FBAA-3E8D7BFC4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 как края на горлышке бутылке острые, мы их обклеиваем при помощи изоленты (скотча или пластыря), для безопасности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B461C6DC-B823-5635-8554-0E89DFBB60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7" t="5747" r="7450" b="6912"/>
          <a:stretch/>
        </p:blipFill>
        <p:spPr bwMode="auto">
          <a:xfrm>
            <a:off x="2500132" y="1453852"/>
            <a:ext cx="6782764" cy="49904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5236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894032C0-1EE4-3548-602B-DA0DBAEC2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599"/>
            <a:ext cx="3706889" cy="5080001"/>
          </a:xfrm>
        </p:spPr>
        <p:txBody>
          <a:bodyPr/>
          <a:lstStyle/>
          <a:p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Дорогие родители! В заключение хотелось бы сказать, что бильбоке способствует выработке таких двигательных качеств, как ловкость, быстрота реакции, и помогает ориентировке в пространстве, согласованности действий, тренирует вестибулярный аппарат, оказывает влияние на формирование нравственно – волевых качеств (выдержки, настойчивости). Эта игра понравится не только детям, но и взрослым. Для развития ручной умелости и точных движений руки играйте вместе! Спасибо за участие!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4F67FE72-38C5-1CB7-D028-7768C1356F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273" y="520861"/>
            <a:ext cx="5509550" cy="59884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78393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ланецVTI">
  <a:themeElements>
    <a:clrScheme name="Custom 35">
      <a:dk1>
        <a:sysClr val="windowText" lastClr="000000"/>
      </a:dk1>
      <a:lt1>
        <a:sysClr val="window" lastClr="FFFFFF"/>
      </a:lt1>
      <a:dk2>
        <a:srgbClr val="4E3B30"/>
      </a:dk2>
      <a:lt2>
        <a:srgbClr val="F4EDD8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ustom 4">
      <a:majorFont>
        <a:latin typeface="Goudy Old Style"/>
        <a:ea typeface=""/>
        <a:cs typeface=""/>
      </a:majorFont>
      <a:minorFont>
        <a:latin typeface="Goudy Old Style"/>
        <a:ea typeface=""/>
        <a:cs typeface="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4286071_TF55705232.potx" id="{C98A10B3-D14C-4FE8-A340-4D708DD4B997}" vid="{AFA89DFD-EE24-4CEA-9681-B0785EAC41EA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0585E981-8C91-4205-A0C3-C991F42B4C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4B270AB-C138-415C-897E-3C24487DECF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C4C00F4-06E9-43E3-AD97-88A857CEFA82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{5028D29E-714B-485C-A858-3673F56C9384}tf55705232_win32</Template>
  <TotalTime>31</TotalTime>
  <Words>326</Words>
  <Application>Microsoft Office PowerPoint</Application>
  <PresentationFormat>Широкоэкранный</PresentationFormat>
  <Paragraphs>21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Calibri</vt:lpstr>
      <vt:lpstr>Times New Roman</vt:lpstr>
      <vt:lpstr>Wingdings 2</vt:lpstr>
      <vt:lpstr>СланецVTI</vt:lpstr>
      <vt:lpstr>Мастер-класс для родителей по теме: «Игра «Бильбоке» своими руками».</vt:lpstr>
      <vt:lpstr>Презентация PowerPoint</vt:lpstr>
      <vt:lpstr>Материалы и инструменты:     Нам понадобиться, пластиковая бутылка, 2 крышечки от бутылок, нитка, ножницы.         </vt:lpstr>
      <vt:lpstr>Презентация PowerPoint</vt:lpstr>
      <vt:lpstr>    В двух крышечках проделаем отверстия в середине.  </vt:lpstr>
      <vt:lpstr>Просунем нитку в отверстия обеих крышечек, а на концах нити завяжем узелки. </vt:lpstr>
      <vt:lpstr>Закручиваем одну крышку на горлышко бутылки. </vt:lpstr>
      <vt:lpstr>Так как края на горлышке бутылке острые, мы их обклеиваем при помощи изоленты (скотча или пластыря), для безопасности. </vt:lpstr>
      <vt:lpstr>Дорогие родители! В заключение хотелось бы сказать, что бильбоке способствует выработке таких двигательных качеств, как ловкость, быстрота реакции, и помогает ориентировке в пространстве, согласованности действий, тренирует вестибулярный аппарат, оказывает влияние на формирование нравственно – волевых качеств (выдержки, настойчивости). Эта игра понравится не только детям, но и взрослым. Для развития ручной умелости и точных движений руки играйте вместе! Спасибо за участие!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  для родителей по теме: «Игра «Бильбоке» своими руками». </dc:title>
  <dc:creator>света титова</dc:creator>
  <cp:lastModifiedBy>света титова</cp:lastModifiedBy>
  <cp:revision>1</cp:revision>
  <dcterms:created xsi:type="dcterms:W3CDTF">2022-12-06T15:59:10Z</dcterms:created>
  <dcterms:modified xsi:type="dcterms:W3CDTF">2022-12-06T16:31:31Z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