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6111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338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794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051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62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916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947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8790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966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245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9494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D23A-647D-4FE4-B902-1B1DFE771AB5}" type="datetimeFigureOut">
              <a:rPr lang="ru-RU" smtClean="0"/>
              <a:t>15.04.2024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891ED-2930-478A-AC42-E018D61673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222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441805" y="3085187"/>
            <a:ext cx="65149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 людей весной</a:t>
            </a:r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9756"/>
            <a:ext cx="3160505" cy="3688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4417621" y="1995055"/>
            <a:ext cx="38070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занятия: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658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7543" y="1332413"/>
            <a:ext cx="101193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уточнить знания детей о труде людей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весной.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 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уточнить и активизировать знания детей о весенних изменениях в природе; закрепить названия весенних месяцев; расширять словарный запас детей по теме.</a:t>
            </a:r>
          </a:p>
          <a:p>
            <a:pPr fontAlgn="base"/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 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развивать мышление детей, их внимание и память, речь и мелкую моторику рук.</a:t>
            </a:r>
          </a:p>
          <a:p>
            <a:pPr fontAlgn="base"/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Воспитательная 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уважение к труду взрослых, желание помогать им.</a:t>
            </a:r>
            <a:endParaRPr lang="ru-RU" sz="24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705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62901" y="270190"/>
            <a:ext cx="807284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Наступила весна. Растаял снег. Почва прогрелась. На полях и в огородах у людей появилось много работы.  Люди на дачах высаживают рассаду.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Весна - самое горячее время года для земледельцев. В народе говорят: "Если весну проспал, зимой голодать будешь".</a:t>
            </a:r>
          </a:p>
          <a:p>
            <a:endParaRPr lang="ru-RU" dirty="0"/>
          </a:p>
        </p:txBody>
      </p:sp>
      <p:pic>
        <p:nvPicPr>
          <p:cNvPr id="1026" name="Picture 2" descr="Весна пришла: В выходные в Ижевске температура поднимется до 10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547" y="2918142"/>
            <a:ext cx="8077200" cy="38385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529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60617" y="380053"/>
            <a:ext cx="74109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Поля засевают хлебными растениями. Это пшеница, ячмень, овёс, рожь, рис и кукуруза.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трактор картинки, Фотографии и изображения - 123R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068" y="2143981"/>
            <a:ext cx="6940732" cy="46271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104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2080" y="530609"/>
            <a:ext cx="98842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 забот у людей весной. Надо прорастить семена, подготовить грядки, посадить картошку, лук, посеять укроп, петрушку, морковь, свёклу.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Сезонные работы в саду и огороде: вторая неделя ию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048" y="2211977"/>
            <a:ext cx="6864531" cy="4576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9357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51017" y="258970"/>
            <a:ext cx="78202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парках, садах, скверах и огородах, около домов люди граблями сгребают прошлогодние листья, ветки, мусор. 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Уход за парком и его убор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17" y="2133600"/>
            <a:ext cx="7084386" cy="4724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9590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2549" y="448292"/>
            <a:ext cx="58307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клумбы высаживают цветы. Вырастая цветы, украшают своей красотой улицы городов.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ptzgovorit.ru/sites/default/files/original_nodes/yayayajardinage-fleurs-e14498530816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702" y="181189"/>
            <a:ext cx="5739426" cy="38281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avatars.mds.yandex.net/get-pdb/963318/127c395e-7f2a-420d-a608-e0db64e4bceb/s1200?webp=fal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49" y="2661865"/>
            <a:ext cx="5409063" cy="40567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875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20687" y="598604"/>
            <a:ext cx="87085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Подрезают деревья, кустарники, нижнюю часть стволов деревьев белят известью.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Как правильно белить деревья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02" b="4744"/>
          <a:stretch/>
        </p:blipFill>
        <p:spPr bwMode="auto">
          <a:xfrm>
            <a:off x="2698478" y="2281646"/>
            <a:ext cx="6063380" cy="43455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1649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6093" y="676144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Дети вместе со взрослыми делают скворечники и развешивают их в парках. скверах, во двора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r="2143" b="7136"/>
          <a:stretch/>
        </p:blipFill>
        <p:spPr>
          <a:xfrm>
            <a:off x="5982789" y="264115"/>
            <a:ext cx="5965371" cy="3759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ВВЕДЕНИЕ (ОНР) ОНР ОНР - PDF Скачать Бесплатно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4" t="-2056" b="-1"/>
          <a:stretch/>
        </p:blipFill>
        <p:spPr bwMode="auto">
          <a:xfrm rot="5400000">
            <a:off x="-160337" y="3194678"/>
            <a:ext cx="4037022" cy="3124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117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66" y="199685"/>
            <a:ext cx="12000411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6000" b="1" i="0" dirty="0" smtClean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«Один – много»</a:t>
            </a:r>
            <a:endParaRPr lang="ru-RU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Перекопанная грядка - перекопанные грядки.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44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спаханное поле - </a:t>
            </a:r>
          </a:p>
          <a:p>
            <a:r>
              <a:rPr lang="ru-RU" sz="4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44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осаженное дерево - </a:t>
            </a:r>
          </a:p>
          <a:p>
            <a:r>
              <a:rPr lang="ru-RU" sz="4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4400" b="0" i="0" dirty="0" smtClean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одготовленная теплица -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09165" y="365148"/>
            <a:ext cx="16225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Игра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4564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75064" y="1010195"/>
            <a:ext cx="850827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ласково: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 – 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Огород – 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Грядка –  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Клумба – 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Дерево –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75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5988" y="548866"/>
            <a:ext cx="984068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И я буду»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Мама моет , и я буду мыть.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Брат копает, и я буду копать.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Папа пилит, и я буду пилить.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Галя поливает, и я …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Витя убирает, и я…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Надя гребёт, и я…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Вова рубит, и я…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Бабушка сажает, и я …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Таня сеет, и я …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Ваня белит, и я… 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Павел обрезает, и я…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268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Картинки спасибо за внимание для презент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18495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242</Words>
  <Application>Microsoft Office PowerPoint</Application>
  <PresentationFormat>Широкоэкранный</PresentationFormat>
  <Paragraphs>40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НАДЕЖДА ОЗЕРОВА</dc:creator>
  <cp:lastModifiedBy>Учетная запись Майкрософт</cp:lastModifiedBy>
  <cp:revision>18</cp:revision>
  <dcterms:created xsi:type="dcterms:W3CDTF">2020-05-18T10:23:52Z</dcterms:created>
  <dcterms:modified xsi:type="dcterms:W3CDTF">2024-04-15T20:28:32Z</dcterms:modified>
</cp:coreProperties>
</file>