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7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89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73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 rot="20668265">
            <a:off x="2472712" y="1902024"/>
            <a:ext cx="383951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Propisi" pitchFamily="2" charset="0"/>
              </a:rPr>
              <a:t>Приготовление </a:t>
            </a:r>
          </a:p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Propisi" pitchFamily="2" charset="0"/>
              </a:rPr>
              <a:t>яблочного</a:t>
            </a:r>
          </a:p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Propisi" pitchFamily="2" charset="0"/>
              </a:rPr>
              <a:t>пирога </a:t>
            </a:r>
            <a:endParaRPr lang="ru-RU" sz="5400" b="1" dirty="0">
              <a:solidFill>
                <a:srgbClr val="C00000"/>
              </a:solidFill>
              <a:latin typeface="Propisi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608552" y="0"/>
            <a:ext cx="58532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Что такое пирог?</a:t>
            </a:r>
            <a:endParaRPr lang="ru-RU" sz="5400" b="1" i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980728"/>
            <a:ext cx="92609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54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</a:t>
            </a:r>
            <a:r>
              <a:rPr lang="ru-RU" sz="5400" b="1" i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ирог</a:t>
            </a:r>
            <a:r>
              <a:rPr lang="ru-RU" sz="54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54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– это печёное изделие </a:t>
            </a:r>
          </a:p>
          <a:p>
            <a:r>
              <a:rPr lang="ru-RU" sz="54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 </a:t>
            </a:r>
            <a:r>
              <a:rPr lang="ru-RU" sz="54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какой – либо начинкой.</a:t>
            </a:r>
            <a:endParaRPr lang="ru-RU" sz="5400" b="1" i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852936"/>
            <a:ext cx="5153025" cy="3543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26487" y="0"/>
            <a:ext cx="881741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Какие </a:t>
            </a:r>
            <a:r>
              <a:rPr lang="ru-RU" sz="48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продукты используются</a:t>
            </a:r>
          </a:p>
          <a:p>
            <a:pPr algn="ctr"/>
            <a:r>
              <a:rPr lang="ru-RU" sz="48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</a:t>
            </a:r>
            <a:r>
              <a:rPr lang="ru-RU" sz="48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ля начинки пирога </a:t>
            </a:r>
            <a:r>
              <a:rPr lang="ru-RU" sz="48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4800" b="1" i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700808"/>
            <a:ext cx="3609097" cy="180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628799"/>
            <a:ext cx="3240360" cy="18333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869160"/>
            <a:ext cx="2891561" cy="1512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6" cstate="print"/>
          <a:srcRect t="6240" b="12645"/>
          <a:stretch>
            <a:fillRect/>
          </a:stretch>
        </p:blipFill>
        <p:spPr bwMode="auto">
          <a:xfrm>
            <a:off x="5580112" y="4653136"/>
            <a:ext cx="3035414" cy="19248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3136114" y="2920670"/>
            <a:ext cx="2655747" cy="2808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368987" y="0"/>
            <a:ext cx="633243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Отгадайте с какой начинкой </a:t>
            </a:r>
          </a:p>
          <a:p>
            <a:pPr algn="ctr"/>
            <a:r>
              <a:rPr lang="ru-RU" sz="36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будет наш пирог?</a:t>
            </a:r>
            <a:endParaRPr lang="ru-RU" sz="3600" b="1" i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348880"/>
            <a:ext cx="3432382" cy="27663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179512" y="1340768"/>
            <a:ext cx="6768752" cy="4979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600" b="1" i="1" dirty="0" smtClean="0">
                <a:solidFill>
                  <a:srgbClr val="002060"/>
                </a:solidFill>
                <a:latin typeface="Bookman Old Style" pitchFamily="18" charset="0"/>
              </a:rPr>
              <a:t>Круглое, прекрасное </a:t>
            </a:r>
          </a:p>
          <a:p>
            <a:pPr>
              <a:lnSpc>
                <a:spcPct val="150000"/>
              </a:lnSpc>
            </a:pPr>
            <a:r>
              <a:rPr lang="ru-RU" sz="3600" b="1" i="1" dirty="0" smtClean="0">
                <a:solidFill>
                  <a:srgbClr val="002060"/>
                </a:solidFill>
                <a:latin typeface="Bookman Old Style" pitchFamily="18" charset="0"/>
              </a:rPr>
              <a:t>На дереве растет,  </a:t>
            </a:r>
          </a:p>
          <a:p>
            <a:pPr>
              <a:lnSpc>
                <a:spcPct val="150000"/>
              </a:lnSpc>
            </a:pPr>
            <a:r>
              <a:rPr lang="ru-RU" sz="3600" b="1" i="1" dirty="0" smtClean="0">
                <a:solidFill>
                  <a:srgbClr val="002060"/>
                </a:solidFill>
                <a:latin typeface="Bookman Old Style" pitchFamily="18" charset="0"/>
              </a:rPr>
              <a:t>Зеленое и красное </a:t>
            </a:r>
          </a:p>
          <a:p>
            <a:pPr>
              <a:lnSpc>
                <a:spcPct val="150000"/>
              </a:lnSpc>
            </a:pPr>
            <a:r>
              <a:rPr lang="ru-RU" sz="3600" b="1" i="1" dirty="0" smtClean="0">
                <a:solidFill>
                  <a:srgbClr val="002060"/>
                </a:solidFill>
                <a:latin typeface="Bookman Old Style" pitchFamily="18" charset="0"/>
              </a:rPr>
              <a:t>Нам осень подает. </a:t>
            </a:r>
          </a:p>
          <a:p>
            <a:pPr>
              <a:lnSpc>
                <a:spcPct val="150000"/>
              </a:lnSpc>
            </a:pPr>
            <a:r>
              <a:rPr lang="ru-RU" sz="3600" b="1" i="1" dirty="0" smtClean="0">
                <a:solidFill>
                  <a:srgbClr val="002060"/>
                </a:solidFill>
                <a:latin typeface="Bookman Old Style" pitchFamily="18" charset="0"/>
              </a:rPr>
              <a:t>Очень сочен его бок,  </a:t>
            </a:r>
          </a:p>
          <a:p>
            <a:pPr>
              <a:lnSpc>
                <a:spcPct val="150000"/>
              </a:lnSpc>
            </a:pPr>
            <a:r>
              <a:rPr lang="ru-RU" sz="3600" b="1" i="1" dirty="0" smtClean="0">
                <a:solidFill>
                  <a:srgbClr val="002060"/>
                </a:solidFill>
                <a:latin typeface="Bookman Old Style" pitchFamily="18" charset="0"/>
              </a:rPr>
              <a:t>Из него прекрасен сок.</a:t>
            </a:r>
            <a:endParaRPr lang="ru-RU" sz="3600" b="1" i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242323" y="0"/>
            <a:ext cx="658577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Что является основой пирога?</a:t>
            </a:r>
            <a:endParaRPr lang="ru-RU" sz="3600" b="1" i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692696"/>
            <a:ext cx="9144000" cy="743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 i="1" dirty="0" smtClean="0">
                <a:solidFill>
                  <a:srgbClr val="002060"/>
                </a:solidFill>
                <a:latin typeface="Bookman Old Style" pitchFamily="18" charset="0"/>
              </a:rPr>
              <a:t>Тесто – это густая масса из муки.</a:t>
            </a:r>
            <a:endParaRPr lang="ru-RU" sz="3200" b="1" i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348880"/>
            <a:ext cx="6991624" cy="38881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694550" y="0"/>
            <a:ext cx="76813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Какие изделия выпекают из теста?</a:t>
            </a:r>
            <a:endParaRPr lang="ru-RU" sz="3600" b="1" i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836712"/>
            <a:ext cx="4191027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616926"/>
            <a:ext cx="4554701" cy="2777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4427984" y="836712"/>
            <a:ext cx="28093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Булочки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3568" y="3645024"/>
            <a:ext cx="35964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Ватрушки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694550" y="0"/>
            <a:ext cx="76813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Какие изделия выпекают из теста?</a:t>
            </a:r>
            <a:endParaRPr lang="ru-RU" sz="3600" b="1" i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88024" y="764704"/>
            <a:ext cx="31518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Пирож</a:t>
            </a:r>
            <a:r>
              <a:rPr lang="ru-RU" sz="54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ки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4827" y="3645024"/>
            <a:ext cx="40139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i="1" cap="none" spc="0" dirty="0" err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Пироженое</a:t>
            </a:r>
            <a:r>
              <a:rPr lang="ru-RU" sz="54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980728"/>
            <a:ext cx="3960440" cy="2592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789040"/>
            <a:ext cx="4355976" cy="2545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694550" y="0"/>
            <a:ext cx="76813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Какие изделия выпекают из теста?</a:t>
            </a:r>
            <a:endParaRPr lang="ru-RU" sz="3600" b="1" i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7584" y="3284984"/>
            <a:ext cx="21098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Хлеб  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620688"/>
            <a:ext cx="2644624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3347864" y="3212976"/>
            <a:ext cx="2074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Торт 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221088"/>
            <a:ext cx="3456384" cy="2216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4221088"/>
            <a:ext cx="3594785" cy="2182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5787614" y="3284984"/>
            <a:ext cx="27029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Батон</a:t>
            </a:r>
            <a:r>
              <a:rPr lang="ru-RU" sz="5400" b="1" i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59" y="188640"/>
            <a:ext cx="8014387" cy="410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59462" y="4581128"/>
            <a:ext cx="9084538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400" b="1" i="1" dirty="0" smtClean="0">
                <a:solidFill>
                  <a:srgbClr val="002060"/>
                </a:solidFill>
                <a:latin typeface="Bookman Old Style" pitchFamily="18" charset="0"/>
              </a:rPr>
              <a:t>Древние люди владели искусством </a:t>
            </a:r>
          </a:p>
          <a:p>
            <a:pPr algn="ctr"/>
            <a:r>
              <a:rPr lang="ru-RU" sz="3400" b="1" i="1" dirty="0" smtClean="0">
                <a:solidFill>
                  <a:srgbClr val="002060"/>
                </a:solidFill>
                <a:latin typeface="Bookman Old Style" pitchFamily="18" charset="0"/>
              </a:rPr>
              <a:t>выпечки теста. Только греки </a:t>
            </a:r>
          </a:p>
          <a:p>
            <a:pPr algn="ctr"/>
            <a:r>
              <a:rPr lang="ru-RU" sz="3400" b="1" i="1" dirty="0" smtClean="0">
                <a:solidFill>
                  <a:srgbClr val="002060"/>
                </a:solidFill>
                <a:latin typeface="Bookman Old Style" pitchFamily="18" charset="0"/>
              </a:rPr>
              <a:t>знали 70 рецептов выпечки теста. </a:t>
            </a:r>
            <a:endParaRPr lang="ru-RU" sz="3400" b="1" i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683568" y="188640"/>
            <a:ext cx="799288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i="1" dirty="0" smtClean="0">
                <a:solidFill>
                  <a:srgbClr val="002060"/>
                </a:solidFill>
                <a:latin typeface="Bookman Old Style" pitchFamily="18" charset="0"/>
              </a:rPr>
              <a:t>В разных уголках планеты </a:t>
            </a:r>
          </a:p>
          <a:p>
            <a:pPr algn="ctr"/>
            <a:r>
              <a:rPr lang="ru-RU" sz="3400" b="1" i="1" dirty="0" smtClean="0">
                <a:solidFill>
                  <a:srgbClr val="002060"/>
                </a:solidFill>
                <a:latin typeface="Bookman Old Style" pitchFamily="18" charset="0"/>
              </a:rPr>
              <a:t>люди выпекали различные хлебобулочные изделия </a:t>
            </a:r>
            <a:r>
              <a:rPr lang="ru-RU" sz="3400" b="1" i="1" dirty="0" smtClean="0">
                <a:solidFill>
                  <a:srgbClr val="002060"/>
                </a:solidFill>
                <a:latin typeface="Comic Sans MS" pitchFamily="66" charset="0"/>
              </a:rPr>
              <a:t>. </a:t>
            </a:r>
            <a:endParaRPr lang="ru-RU" sz="34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348880"/>
            <a:ext cx="4161704" cy="34703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148064" y="2420888"/>
            <a:ext cx="3600400" cy="3412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683568" y="188640"/>
            <a:ext cx="799288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i="1" dirty="0" smtClean="0">
                <a:solidFill>
                  <a:srgbClr val="002060"/>
                </a:solidFill>
                <a:latin typeface="Bookman Old Style" pitchFamily="18" charset="0"/>
              </a:rPr>
              <a:t>Каждый народ славится своими выпечками.</a:t>
            </a:r>
            <a:endParaRPr lang="ru-RU" sz="34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340768"/>
            <a:ext cx="6984775" cy="4109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683568" y="5837783"/>
            <a:ext cx="756084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i="1" dirty="0" smtClean="0">
                <a:solidFill>
                  <a:srgbClr val="002060"/>
                </a:solidFill>
                <a:latin typeface="Bookman Old Style" pitchFamily="18" charset="0"/>
              </a:rPr>
              <a:t>Французы пекут – </a:t>
            </a:r>
            <a:r>
              <a:rPr lang="ru-RU" sz="3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курассаны</a:t>
            </a:r>
            <a:r>
              <a:rPr lang="ru-RU" sz="3400" b="1" i="1" dirty="0" smtClean="0">
                <a:solidFill>
                  <a:srgbClr val="002060"/>
                </a:solidFill>
                <a:latin typeface="Bookman Old Style" pitchFamily="18" charset="0"/>
              </a:rPr>
              <a:t>.</a:t>
            </a:r>
            <a:endParaRPr lang="ru-RU" sz="3400" b="1" i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683568" y="188640"/>
            <a:ext cx="799288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i="1" dirty="0" smtClean="0">
                <a:solidFill>
                  <a:srgbClr val="002060"/>
                </a:solidFill>
                <a:latin typeface="Bookman Old Style" pitchFamily="18" charset="0"/>
              </a:rPr>
              <a:t>Каждый народ славится своими выпечками.</a:t>
            </a:r>
            <a:endParaRPr lang="ru-RU" sz="34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3608" y="5517232"/>
            <a:ext cx="741682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i="1" dirty="0" smtClean="0">
                <a:solidFill>
                  <a:srgbClr val="002060"/>
                </a:solidFill>
                <a:latin typeface="Bookman Old Style" pitchFamily="18" charset="0"/>
              </a:rPr>
              <a:t>Грузины выпекают – лаваш.</a:t>
            </a:r>
            <a:endParaRPr lang="ru-RU" sz="3400" b="1" i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6338" y="1409700"/>
            <a:ext cx="6791325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683568" y="188640"/>
            <a:ext cx="799288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i="1" dirty="0" smtClean="0">
                <a:solidFill>
                  <a:srgbClr val="002060"/>
                </a:solidFill>
                <a:latin typeface="Bookman Old Style" pitchFamily="18" charset="0"/>
              </a:rPr>
              <a:t>Каждый народ славится своими выпечками.</a:t>
            </a:r>
            <a:endParaRPr lang="ru-RU" sz="34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5517232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i="1" dirty="0" smtClean="0">
                <a:solidFill>
                  <a:srgbClr val="002060"/>
                </a:solidFill>
                <a:latin typeface="Bookman Old Style" pitchFamily="18" charset="0"/>
              </a:rPr>
              <a:t>Мексиканцы гордятся своими лепёшками.</a:t>
            </a:r>
            <a:endParaRPr lang="ru-RU" sz="3400" b="1" i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4388" y="1295400"/>
            <a:ext cx="7515225" cy="4267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907704" y="188640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Bookman Old Style" pitchFamily="18" charset="0"/>
              </a:rPr>
              <a:t>Рецепт теста для пирога.</a:t>
            </a:r>
            <a:endParaRPr lang="ru-RU" sz="32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15816" y="692696"/>
            <a:ext cx="556434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Propisi" pitchFamily="2" charset="0"/>
              </a:rPr>
              <a:t>3 яйца</a:t>
            </a:r>
          </a:p>
          <a:p>
            <a:r>
              <a:rPr lang="ru-RU" sz="3200" b="1" dirty="0" smtClean="0">
                <a:latin typeface="Propisi" pitchFamily="2" charset="0"/>
              </a:rPr>
              <a:t>50 г масла</a:t>
            </a:r>
          </a:p>
          <a:p>
            <a:r>
              <a:rPr lang="ru-RU" sz="3200" b="1" dirty="0" smtClean="0">
                <a:latin typeface="Propisi" pitchFamily="2" charset="0"/>
              </a:rPr>
              <a:t>100 г сметаны</a:t>
            </a:r>
          </a:p>
          <a:p>
            <a:r>
              <a:rPr lang="ru-RU" sz="3200" b="1" dirty="0" smtClean="0">
                <a:latin typeface="Propisi" pitchFamily="2" charset="0"/>
              </a:rPr>
              <a:t>1 стакан сахара</a:t>
            </a:r>
          </a:p>
          <a:p>
            <a:r>
              <a:rPr lang="ru-RU" sz="3200" b="1" dirty="0" smtClean="0">
                <a:latin typeface="Propisi" pitchFamily="2" charset="0"/>
              </a:rPr>
              <a:t>1 стакан муки</a:t>
            </a:r>
          </a:p>
          <a:p>
            <a:r>
              <a:rPr lang="ru-RU" sz="3200" b="1" dirty="0" smtClean="0">
                <a:latin typeface="Propisi" pitchFamily="2" charset="0"/>
              </a:rPr>
              <a:t>3 яблока</a:t>
            </a:r>
          </a:p>
          <a:p>
            <a:r>
              <a:rPr lang="ru-RU" sz="3200" b="1" dirty="0" smtClean="0">
                <a:latin typeface="Propisi" pitchFamily="2" charset="0"/>
              </a:rPr>
              <a:t>¼ чайной ложки соды (разрыхлителя)</a:t>
            </a:r>
          </a:p>
          <a:p>
            <a:r>
              <a:rPr lang="ru-RU" sz="3200" b="1" dirty="0" smtClean="0">
                <a:latin typeface="Propisi" pitchFamily="2" charset="0"/>
              </a:rPr>
              <a:t>1 ст. ложка растительного масла</a:t>
            </a:r>
            <a:endParaRPr lang="ru-RU" sz="3200" b="1" dirty="0">
              <a:latin typeface="Propisi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002060"/>
                </a:solidFill>
                <a:latin typeface="Bookman Old Style" pitchFamily="18" charset="0"/>
              </a:rPr>
              <a:t>Гигиена приготовления пирога.</a:t>
            </a:r>
            <a:endParaRPr lang="ru-RU" sz="40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908720"/>
            <a:ext cx="91440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1. Вымой руки.</a:t>
            </a:r>
          </a:p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2. Убери волосы под колпак или косынку.</a:t>
            </a:r>
          </a:p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3. Надень фартук.</a:t>
            </a:r>
          </a:p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4. Засучи рукава.</a:t>
            </a:r>
          </a:p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5. Приготовь рабочее место.</a:t>
            </a:r>
          </a:p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6. Разложи всё так, чтобы было удобно.</a:t>
            </a:r>
          </a:p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7. Продукты приготовь заранее, определи,</a:t>
            </a:r>
          </a:p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   сколько и чего тебе потребуется.</a:t>
            </a:r>
          </a:p>
          <a:p>
            <a:pPr>
              <a:lnSpc>
                <a:spcPct val="150000"/>
              </a:lnSpc>
            </a:pPr>
            <a:endParaRPr lang="ru-RU" sz="28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0" y="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002060"/>
                </a:solidFill>
                <a:latin typeface="Bookman Old Style" pitchFamily="18" charset="0"/>
              </a:rPr>
              <a:t>Технология  приготовления пирога.</a:t>
            </a:r>
            <a:endParaRPr lang="ru-RU" sz="40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412776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1. Просеять муку через сито.</a:t>
            </a:r>
          </a:p>
          <a:p>
            <a:pPr>
              <a:lnSpc>
                <a:spcPct val="150000"/>
              </a:lnSpc>
            </a:pPr>
            <a:endParaRPr lang="ru-RU" sz="28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2204864"/>
            <a:ext cx="5688632" cy="42070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0" y="0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2. Яйца соединяем с солью и сахаром,     </a:t>
            </a:r>
          </a:p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   растереть до полного растворения   </a:t>
            </a:r>
          </a:p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   сахара.</a:t>
            </a:r>
          </a:p>
          <a:p>
            <a:pPr>
              <a:lnSpc>
                <a:spcPct val="150000"/>
              </a:lnSpc>
            </a:pPr>
            <a:endParaRPr lang="ru-RU" sz="28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060848"/>
            <a:ext cx="7810500" cy="4429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0" y="0"/>
            <a:ext cx="91440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3. В образовавшуюся массу добавляем масло, сметану и соду. Всё перемешиваем. Тесто должно быть по густоте как сметана.</a:t>
            </a:r>
          </a:p>
          <a:p>
            <a:pPr>
              <a:lnSpc>
                <a:spcPct val="150000"/>
              </a:lnSpc>
            </a:pPr>
            <a:endParaRPr lang="ru-RU" sz="28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276872"/>
            <a:ext cx="5544616" cy="4135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0" y="332656"/>
            <a:ext cx="9396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4. Яблоки очистить и нарезать ломтиками.</a:t>
            </a:r>
          </a:p>
          <a:p>
            <a:pPr>
              <a:lnSpc>
                <a:spcPct val="150000"/>
              </a:lnSpc>
            </a:pPr>
            <a:endParaRPr lang="ru-RU" sz="28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340768"/>
            <a:ext cx="7734300" cy="5133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0" y="332656"/>
            <a:ext cx="9396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5.Форму смазать растительным маслом.</a:t>
            </a:r>
          </a:p>
          <a:p>
            <a:pPr>
              <a:lnSpc>
                <a:spcPct val="150000"/>
              </a:lnSpc>
            </a:pPr>
            <a:endParaRPr lang="ru-RU" sz="28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700808"/>
            <a:ext cx="6886575" cy="4371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0" y="332656"/>
            <a:ext cx="9396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6. На дно выложить приготовленные яблоки.</a:t>
            </a:r>
          </a:p>
          <a:p>
            <a:pPr>
              <a:lnSpc>
                <a:spcPct val="150000"/>
              </a:lnSpc>
            </a:pPr>
            <a:endParaRPr lang="ru-RU" sz="28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340768"/>
            <a:ext cx="6934200" cy="4962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0" y="332656"/>
            <a:ext cx="9396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7.Выложите тесто на яблоки.</a:t>
            </a:r>
          </a:p>
          <a:p>
            <a:pPr>
              <a:lnSpc>
                <a:spcPct val="150000"/>
              </a:lnSpc>
            </a:pPr>
            <a:endParaRPr lang="ru-RU" sz="28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124744"/>
            <a:ext cx="7560840" cy="52981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0" y="332656"/>
            <a:ext cx="93965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8. Печь в духовом шкафу. Время выпечки 20 мин, температура 170  С.</a:t>
            </a:r>
          </a:p>
          <a:p>
            <a:pPr>
              <a:lnSpc>
                <a:spcPct val="150000"/>
              </a:lnSpc>
            </a:pPr>
            <a:endParaRPr lang="ru-RU" sz="28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44008" y="908720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Bookman Old Style" pitchFamily="18" charset="0"/>
              </a:rPr>
              <a:t>○</a:t>
            </a:r>
            <a:endParaRPr lang="ru-RU" sz="32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700808"/>
            <a:ext cx="7905750" cy="4067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0" y="332656"/>
            <a:ext cx="9396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9. Готовый пирог выложить на блюдо.</a:t>
            </a:r>
          </a:p>
          <a:p>
            <a:pPr>
              <a:lnSpc>
                <a:spcPct val="150000"/>
              </a:lnSpc>
            </a:pPr>
            <a:endParaRPr lang="ru-RU" sz="28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44008" y="908720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Bookman Old Style" pitchFamily="18" charset="0"/>
              </a:rPr>
              <a:t>○</a:t>
            </a:r>
            <a:endParaRPr lang="ru-RU" sz="32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412776"/>
            <a:ext cx="7867650" cy="4124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32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0" y="0"/>
            <a:ext cx="93965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ПОМНИ!!!</a:t>
            </a:r>
          </a:p>
          <a:p>
            <a:pPr algn="ctr"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Пока готовишь, не уходи с кухни.</a:t>
            </a:r>
          </a:p>
          <a:p>
            <a:pPr algn="ctr"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Закончив готовить убери мусор, </a:t>
            </a:r>
          </a:p>
          <a:p>
            <a:pPr algn="ctr"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вымой посуду, протри стол, </a:t>
            </a:r>
          </a:p>
          <a:p>
            <a:pPr algn="ctr">
              <a:lnSpc>
                <a:spcPct val="150000"/>
              </a:lnSpc>
            </a:pPr>
            <a:r>
              <a:rPr lang="ru-RU" sz="2800" b="1" i="1" dirty="0" smtClean="0">
                <a:solidFill>
                  <a:srgbClr val="002060"/>
                </a:solidFill>
                <a:latin typeface="Bookman Old Style" pitchFamily="18" charset="0"/>
              </a:rPr>
              <a:t>подмети пол.</a:t>
            </a:r>
          </a:p>
          <a:p>
            <a:pPr>
              <a:lnSpc>
                <a:spcPct val="150000"/>
              </a:lnSpc>
            </a:pPr>
            <a:endParaRPr lang="ru-RU" sz="2800" b="1" i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284984"/>
            <a:ext cx="3707865" cy="33882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373</Words>
  <Application>Microsoft Office PowerPoint</Application>
  <PresentationFormat>Экран (4:3)</PresentationFormat>
  <Paragraphs>76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 Злобина</dc:creator>
  <cp:lastModifiedBy>Наталья Злобина</cp:lastModifiedBy>
  <cp:revision>12</cp:revision>
  <dcterms:created xsi:type="dcterms:W3CDTF">2024-02-14T18:47:31Z</dcterms:created>
  <dcterms:modified xsi:type="dcterms:W3CDTF">2024-02-14T20:46:55Z</dcterms:modified>
</cp:coreProperties>
</file>