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2EF99-AD09-40FD-B59A-E7EC8713B04B}" type="datetimeFigureOut">
              <a:rPr lang="ru-RU" smtClean="0"/>
              <a:t>26.11.2019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6BE90-1597-4EC5-B7E6-D55255FD5779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2EF99-AD09-40FD-B59A-E7EC8713B04B}" type="datetimeFigureOut">
              <a:rPr lang="ru-RU" smtClean="0"/>
              <a:t>26.11.2019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6BE90-1597-4EC5-B7E6-D55255FD5779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2EF99-AD09-40FD-B59A-E7EC8713B04B}" type="datetimeFigureOut">
              <a:rPr lang="ru-RU" smtClean="0"/>
              <a:t>26.11.2019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6BE90-1597-4EC5-B7E6-D55255FD577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2EF99-AD09-40FD-B59A-E7EC8713B04B}" type="datetimeFigureOut">
              <a:rPr lang="ru-RU" smtClean="0"/>
              <a:t>26.11.2019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6BE90-1597-4EC5-B7E6-D55255FD5779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2EF99-AD09-40FD-B59A-E7EC8713B04B}" type="datetimeFigureOut">
              <a:rPr lang="ru-RU" smtClean="0"/>
              <a:t>26.11.2019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6BE90-1597-4EC5-B7E6-D55255FD5779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2EF99-AD09-40FD-B59A-E7EC8713B04B}" type="datetimeFigureOut">
              <a:rPr lang="ru-RU" smtClean="0"/>
              <a:t>26.11.2019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6BE90-1597-4EC5-B7E6-D55255FD577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2EF99-AD09-40FD-B59A-E7EC8713B04B}" type="datetimeFigureOut">
              <a:rPr lang="ru-RU" smtClean="0"/>
              <a:t>26.11.2019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6BE90-1597-4EC5-B7E6-D55255FD577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2EF99-AD09-40FD-B59A-E7EC8713B04B}" type="datetimeFigureOut">
              <a:rPr lang="ru-RU" smtClean="0"/>
              <a:t>26.11.2019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6BE90-1597-4EC5-B7E6-D55255FD577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2EF99-AD09-40FD-B59A-E7EC8713B04B}" type="datetimeFigureOut">
              <a:rPr lang="ru-RU" smtClean="0"/>
              <a:t>26.11.2019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6BE90-1597-4EC5-B7E6-D55255FD5779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2EF99-AD09-40FD-B59A-E7EC8713B04B}" type="datetimeFigureOut">
              <a:rPr lang="ru-RU" smtClean="0"/>
              <a:t>26.11.2019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6BE90-1597-4EC5-B7E6-D55255FD577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F2EF99-AD09-40FD-B59A-E7EC8713B04B}" type="datetimeFigureOut">
              <a:rPr lang="ru-RU" smtClean="0"/>
              <a:t>26.11.2019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B6BE90-1597-4EC5-B7E6-D55255FD577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BF2EF99-AD09-40FD-B59A-E7EC8713B04B}" type="datetimeFigureOut">
              <a:rPr lang="ru-RU" smtClean="0"/>
              <a:t>26.11.2019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DB6BE90-1597-4EC5-B7E6-D55255FD5779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gdefon.org/_ph/4/3056829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 rot="10800000" flipV="1">
            <a:off x="776681" y="521446"/>
            <a:ext cx="7611742" cy="4764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4400" b="1" dirty="0" smtClean="0">
                <a:effectLst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«Использование художественных произведений в формировании экологической культуры дошкольников»</a:t>
            </a:r>
            <a:endParaRPr lang="ru-RU" sz="44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11808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357" y="0"/>
            <a:ext cx="918335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95535" y="764704"/>
            <a:ext cx="8424937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Дошкольный возраст-</a:t>
            </a:r>
          </a:p>
          <a:p>
            <a:pPr algn="ctr"/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первый этап в развитии экологической культуры личности.</a:t>
            </a:r>
          </a:p>
          <a:p>
            <a:pPr algn="ctr"/>
            <a:endParaRPr lang="ru-RU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Экологическая грамотность, бережное и любовное отношение</a:t>
            </a:r>
          </a:p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 природе-залог выживания человека на нашей планете</a:t>
            </a:r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36436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116632"/>
            <a:ext cx="8678119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Ребенок одобряет прекрасное и доброе, осуждает злое, в жизни, искусстве, литературе. Именно эти  психологические особенности детей дошкольного возраста позволяют сделать процесс экологического воспитания с использованием художественного слова эффективным и действенным.</a:t>
            </a:r>
          </a:p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 привлекают легкие шуточные стихи и песни о временах года, рассказы, загадки, пословицы, поговорки,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попевки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потешки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прибаутки, народные игры, отражающие различные природные явления.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55366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357" y="0"/>
            <a:ext cx="918335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404664"/>
            <a:ext cx="9144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соответствии с ФГОС процессы воспитания и обучения не сами по себе развивают ребенка, 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лишь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тогда, когда они имеют деятельные формы и обладают соответствующим содержанием.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связи с этим к выбору книги для чтения детям нужно относиться очень серьёзно, ответственно. Прежде всего, нужно использовать литературу, рекомендованную программой детского сада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произведения классиков детской литературы</a:t>
            </a:r>
            <a:r>
              <a:rPr lang="ru-RU" dirty="0"/>
              <a:t>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102" name="Picture 6" descr="https://nsportal.ru/sites/default/files/2017/10/21/bazhov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065245"/>
            <a:ext cx="3744416" cy="4834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s://nsportal.ru/sites/default/files/2017/10/21/bianki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218" y="2065245"/>
            <a:ext cx="3690710" cy="4823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14927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357" y="0"/>
            <a:ext cx="918335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 descr="https://nsportal.ru/sites/default/files/2017/10/21/esenin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343" y="0"/>
            <a:ext cx="3420733" cy="4365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s://nsportal.ru/sites/default/files/2017/10/21/zhitkov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0"/>
            <a:ext cx="3347864" cy="4365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ttps://nsportal.ru/sites/default/files/2017/10/21/ushinskiy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852936"/>
            <a:ext cx="3096344" cy="4032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65978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357" y="0"/>
            <a:ext cx="918335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260648"/>
            <a:ext cx="91440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Детскую художественную литературу  про природу полезно использовать во всех возрастных группах, в разных сферах деятельности:</a:t>
            </a:r>
          </a:p>
          <a:p>
            <a:pPr algn="ctr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занятиях</a:t>
            </a:r>
          </a:p>
          <a:p>
            <a:pPr algn="ctr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прогулке</a:t>
            </a:r>
          </a:p>
          <a:p>
            <a:pPr algn="ctr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режимных моментах </a:t>
            </a:r>
          </a:p>
          <a:p>
            <a:pPr algn="ctr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игре </a:t>
            </a:r>
            <a:endParaRPr lang="ru-RU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дидактической, сюжетно-ролевой, подвижной, хороводной)</a:t>
            </a:r>
          </a:p>
        </p:txBody>
      </p:sp>
    </p:spTree>
    <p:extLst>
      <p:ext uri="{BB962C8B-B14F-4D97-AF65-F5344CB8AC3E}">
        <p14:creationId xmlns:p14="http://schemas.microsoft.com/office/powerpoint/2010/main" val="40201525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357" y="0"/>
            <a:ext cx="918335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116632"/>
            <a:ext cx="9144000" cy="6771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младших группах  с природой знакомят читая детям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потешки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Дождик, дождик, веселей!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Капай, капай, не жалей!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Только нас не замочи!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Зря в окошко не стучи -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Брызни в поле пуще: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Станет травка 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гуще!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Прибаутки</a:t>
            </a:r>
          </a:p>
          <a:p>
            <a:pPr algn="ctr"/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Зайчишка-трусишка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полю бежал,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огород забежал,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Морковку нашёл,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Сидит грызёт.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Иди, зайка, прочь-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Хозяин идёт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Заклички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Радуга-дуга, 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давай дождя, 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Давай солнышко, 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Красно ведрышко. 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45759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 группах</a:t>
            </a:r>
            <a:endParaRPr lang="ru-RU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357" y="0"/>
            <a:ext cx="918335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338272"/>
            <a:ext cx="9144000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группах  старшего возраста используют художественную литературу такую как рассказы о временах года: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И. Бунин «Мороз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М. Пришвин «Золотой луг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«Разговор деревьев»</a:t>
            </a:r>
          </a:p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Стихи</a:t>
            </a:r>
          </a:p>
          <a:p>
            <a:pPr fontAlgn="base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Поет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зима, аукает…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Поет зима — аукает,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Мохнатый лес баюкает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Стозвоном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сосняка.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Кругом с тоской глубокою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Плывут в страну далекую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Седые облака.</a:t>
            </a:r>
          </a:p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С. Есенин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92079" y="1907540"/>
            <a:ext cx="324036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Мороз и солнце; день чудесный!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Еще ты дремлешь, друг прелестный —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Пора, красавица, проснись: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Открой сомкнуты негой взоры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Навстречу северной Авроры,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Звездою севера явись!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292079" y="6155249"/>
            <a:ext cx="22511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А.С.Пушкин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05928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357" y="19472"/>
            <a:ext cx="9183357" cy="6838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1520" y="404664"/>
            <a:ext cx="813690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Басни </a:t>
            </a:r>
          </a:p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И.А. Крылова  </a:t>
            </a:r>
          </a:p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«Стрекоза и муравей»</a:t>
            </a:r>
          </a:p>
          <a:p>
            <a:pPr algn="ctr"/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Л.Н.Толстого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«Собака и ее тень»</a:t>
            </a:r>
          </a:p>
          <a:p>
            <a:pPr algn="ctr"/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С.В. Михалкова </a:t>
            </a:r>
          </a:p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 Муха и пчела»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24376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357" y="0"/>
            <a:ext cx="918335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4" descr="https://cdn1.ozone.ru/multimedia/101718682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482453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0"/>
            <a:ext cx="442798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995936" y="116632"/>
            <a:ext cx="15690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Сказки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30342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357" y="0"/>
            <a:ext cx="918335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55576" y="332655"/>
            <a:ext cx="7344816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Чистоговорки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 РАННЯЯ ОСЕНЬ. УБОРКА ХЛЕБА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algn="ctr"/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АЯ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АЯ – АЯ – осень золотая</a:t>
            </a:r>
          </a:p>
          <a:p>
            <a:pPr algn="ctr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АДЫ – АДЫ – АДЫ - осени мы рады</a:t>
            </a:r>
          </a:p>
          <a:p>
            <a:pPr algn="ctr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ША – ША – ША - наша осень хороша</a:t>
            </a:r>
          </a:p>
          <a:p>
            <a:pPr algn="ctr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ЖАЙ – ЖАЙ – ЖАЙ - в огородах урожай</a:t>
            </a:r>
          </a:p>
          <a:p>
            <a:pPr algn="ctr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ЖАЙ – ЖАЙ – ЖАЙ - будет хлеба урожай</a:t>
            </a:r>
          </a:p>
          <a:p>
            <a:pPr algn="ctr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ЖИ – ЖИ – ЖИ – вот колосья ржи</a:t>
            </a:r>
          </a:p>
          <a:p>
            <a:pPr algn="ctr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 – РУ – РУ - я колосья соберу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Пословицы и поговорки</a:t>
            </a:r>
          </a:p>
          <a:p>
            <a:pPr algn="ctr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Где сосна выросла, там она и красна.</a:t>
            </a:r>
          </a:p>
          <a:p>
            <a:pPr algn="ctr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Дерево хочет покоя, да ветер не хочет.</a:t>
            </a:r>
          </a:p>
          <a:p>
            <a:pPr algn="ctr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Жара рождает ветер, прохлада — дождь.</a:t>
            </a:r>
          </a:p>
          <a:p>
            <a:pPr algn="ctr"/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Загадки</a:t>
            </a:r>
          </a:p>
          <a:p>
            <a:pPr algn="ctr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Хлеба краюшка висит над избушкой </a:t>
            </a:r>
            <a:b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Собаки лают, достать не могут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Ответ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(Месяц)</a:t>
            </a:r>
          </a:p>
          <a:p>
            <a:pPr algn="ctr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Раскалённая стрела </a:t>
            </a:r>
            <a:b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Дуб свалила у села.</a:t>
            </a:r>
            <a:b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Ответ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(Молния)</a:t>
            </a:r>
          </a:p>
          <a:p>
            <a:pPr algn="ctr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Седой дедушка у ворот </a:t>
            </a:r>
            <a:b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Всем глаза заволок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Ответ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(Туман)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395340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357" y="0"/>
            <a:ext cx="918335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188640"/>
            <a:ext cx="628525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Пальчиковые игры</a:t>
            </a:r>
          </a:p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«Вырос чудесный цветок на поляне</a:t>
            </a:r>
          </a:p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Утром весенним раскрыл лепестки</a:t>
            </a:r>
          </a:p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Всем лепесткам красоту и питание</a:t>
            </a:r>
          </a:p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Дружно дают под землей корешки»</a:t>
            </a:r>
          </a:p>
          <a:p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 flipH="1">
            <a:off x="3347863" y="2708921"/>
            <a:ext cx="561662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Физкультминутки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лесу гуляли, за природой наблюдали.</a:t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Вверх на солнце посмотрели, и их лучики согрели.</a:t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Бабочки летали, крыльями махали.</a:t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Дружно хлопаем, ногами топаем!</a:t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Хорошо мы погуляли, и немножечко устали.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8632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3999" cy="702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548680"/>
            <a:ext cx="914400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Художественная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литература 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служит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могучим средством в экологическом воспитании детей и 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способствует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формированию первых понятий о единстве человека и природы, помогают развить творческое воображение, 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фантазию., дает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возможность раскрыть огромный потенциал, заложенный в каждом человеке, 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воспитывает </a:t>
            </a:r>
            <a:r>
              <a:rPr 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экокультуру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человека.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15264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661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03648" y="5805264"/>
            <a:ext cx="70567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0543445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217</TotalTime>
  <Words>478</Words>
  <Application>Microsoft Office PowerPoint</Application>
  <PresentationFormat>Экран (4:3)</PresentationFormat>
  <Paragraphs>69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 группах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Саша</dc:creator>
  <cp:lastModifiedBy>Саша</cp:lastModifiedBy>
  <cp:revision>15</cp:revision>
  <dcterms:created xsi:type="dcterms:W3CDTF">2019-11-26T13:17:26Z</dcterms:created>
  <dcterms:modified xsi:type="dcterms:W3CDTF">2019-11-26T16:54:34Z</dcterms:modified>
</cp:coreProperties>
</file>