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</p:sldMasterIdLst>
  <p:notesMasterIdLst>
    <p:notesMasterId r:id="rId61"/>
  </p:notesMasterIdLst>
  <p:sldIdLst>
    <p:sldId id="256" r:id="rId2"/>
    <p:sldId id="267" r:id="rId3"/>
    <p:sldId id="348" r:id="rId4"/>
    <p:sldId id="258" r:id="rId5"/>
    <p:sldId id="287" r:id="rId6"/>
    <p:sldId id="296" r:id="rId7"/>
    <p:sldId id="284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298" r:id="rId20"/>
    <p:sldId id="274" r:id="rId21"/>
    <p:sldId id="299" r:id="rId22"/>
    <p:sldId id="257" r:id="rId23"/>
    <p:sldId id="329" r:id="rId24"/>
    <p:sldId id="316" r:id="rId25"/>
    <p:sldId id="272" r:id="rId26"/>
    <p:sldId id="319" r:id="rId27"/>
    <p:sldId id="322" r:id="rId28"/>
    <p:sldId id="327" r:id="rId29"/>
    <p:sldId id="260" r:id="rId30"/>
    <p:sldId id="331" r:id="rId31"/>
    <p:sldId id="328" r:id="rId32"/>
    <p:sldId id="334" r:id="rId33"/>
    <p:sldId id="292" r:id="rId34"/>
    <p:sldId id="332" r:id="rId35"/>
    <p:sldId id="336" r:id="rId36"/>
    <p:sldId id="337" r:id="rId37"/>
    <p:sldId id="342" r:id="rId38"/>
    <p:sldId id="343" r:id="rId39"/>
    <p:sldId id="345" r:id="rId40"/>
    <p:sldId id="313" r:id="rId41"/>
    <p:sldId id="262" r:id="rId42"/>
    <p:sldId id="269" r:id="rId43"/>
    <p:sldId id="320" r:id="rId44"/>
    <p:sldId id="271" r:id="rId45"/>
    <p:sldId id="321" r:id="rId46"/>
    <p:sldId id="323" r:id="rId47"/>
    <p:sldId id="324" r:id="rId48"/>
    <p:sldId id="325" r:id="rId49"/>
    <p:sldId id="330" r:id="rId50"/>
    <p:sldId id="333" r:id="rId51"/>
    <p:sldId id="317" r:id="rId52"/>
    <p:sldId id="335" r:id="rId53"/>
    <p:sldId id="338" r:id="rId54"/>
    <p:sldId id="339" r:id="rId55"/>
    <p:sldId id="341" r:id="rId56"/>
    <p:sldId id="344" r:id="rId57"/>
    <p:sldId id="346" r:id="rId58"/>
    <p:sldId id="347" r:id="rId59"/>
    <p:sldId id="315" r:id="rId60"/>
  </p:sldIdLst>
  <p:sldSz cx="9144000" cy="5143500" type="screen16x9"/>
  <p:notesSz cx="6858000" cy="9144000"/>
  <p:embeddedFontLst>
    <p:embeddedFont>
      <p:font typeface="Calibri" pitchFamily="34" charset="0"/>
      <p:regular r:id="rId62"/>
      <p:bold r:id="rId63"/>
      <p:italic r:id="rId64"/>
      <p:boldItalic r:id="rId65"/>
    </p:embeddedFont>
    <p:embeddedFont>
      <p:font typeface="Delius Unicase" charset="0"/>
      <p:regular r:id="rId66"/>
      <p:bold r:id="rId67"/>
    </p:embeddedFont>
    <p:embeddedFont>
      <p:font typeface="Chewy" charset="0"/>
      <p:regular r:id="rId68"/>
    </p:embeddedFont>
    <p:embeddedFont>
      <p:font typeface="Comfortaa" charset="0"/>
      <p:regular r:id="rId69"/>
      <p:bold r:id="rId70"/>
    </p:embeddedFont>
    <p:embeddedFont>
      <p:font typeface="Livvic" charset="0"/>
      <p:regular r:id="rId71"/>
      <p:bold r:id="rId72"/>
      <p:italic r:id="rId73"/>
      <p:boldItalic r:id="rId74"/>
    </p:embeddedFont>
    <p:embeddedFont>
      <p:font typeface="Roboto Condensed Light" charset="0"/>
      <p:regular r:id="rId75"/>
      <p:italic r:id="rId76"/>
    </p:embeddedFont>
    <p:embeddedFont>
      <p:font typeface="Raleway" charset="-52"/>
      <p:regular r:id="rId77"/>
      <p:bold r:id="rId78"/>
      <p:italic r:id="rId79"/>
      <p:boldItalic r:id="rId8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FF835F"/>
    <a:srgbClr val="8C4C5E"/>
    <a:srgbClr val="FFC4C7"/>
    <a:srgbClr val="ACDCDC"/>
    <a:srgbClr val="FFB034"/>
    <a:srgbClr val="55C2B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566FF3-2869-47C7-8006-856AA9A3C852}" v="2" dt="2024-06-09T19:17:36.542"/>
  </p1510:revLst>
</p1510:revInfo>
</file>

<file path=ppt/tableStyles.xml><?xml version="1.0" encoding="utf-8"?>
<a:tblStyleLst xmlns:a="http://schemas.openxmlformats.org/drawingml/2006/main" def="{1BDF1465-2675-45C0-AE85-FBF58523C8CC}">
  <a:tblStyle styleId="{1BDF1465-2675-45C0-AE85-FBF58523C8C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860" y="-7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76" Type="http://schemas.openxmlformats.org/officeDocument/2006/relationships/font" Target="fonts/font15.fntdata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5.fntdata"/><Relationship Id="rId74" Type="http://schemas.openxmlformats.org/officeDocument/2006/relationships/font" Target="fonts/font13.fntdata"/><Relationship Id="rId79" Type="http://schemas.openxmlformats.org/officeDocument/2006/relationships/font" Target="fonts/font18.fntdata"/><Relationship Id="rId87" Type="http://schemas.microsoft.com/office/2015/10/relationships/revisionInfo" Target="revisionInfo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77" Type="http://schemas.openxmlformats.org/officeDocument/2006/relationships/font" Target="fonts/font16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1.fntdata"/><Relationship Id="rId80" Type="http://schemas.openxmlformats.org/officeDocument/2006/relationships/font" Target="fonts/font1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font" Target="fonts/font14.fntdata"/><Relationship Id="rId83" Type="http://schemas.openxmlformats.org/officeDocument/2006/relationships/theme" Target="theme/theme1.xml"/><Relationship Id="rId88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4.fntdata"/><Relationship Id="rId73" Type="http://schemas.openxmlformats.org/officeDocument/2006/relationships/font" Target="fonts/font12.fntdata"/><Relationship Id="rId78" Type="http://schemas.openxmlformats.org/officeDocument/2006/relationships/font" Target="fonts/font17.fntdata"/><Relationship Id="rId8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Диана Хан" userId="0d7febe04c2d8115" providerId="LiveId" clId="{E8566FF3-2869-47C7-8006-856AA9A3C852}"/>
    <pc:docChg chg="custSel addSld delSld modSld">
      <pc:chgData name="Диана Хан" userId="0d7febe04c2d8115" providerId="LiveId" clId="{E8566FF3-2869-47C7-8006-856AA9A3C852}" dt="2024-06-09T19:19:05.228" v="242" actId="6549"/>
      <pc:docMkLst>
        <pc:docMk/>
      </pc:docMkLst>
      <pc:sldChg chg="del">
        <pc:chgData name="Диана Хан" userId="0d7febe04c2d8115" providerId="LiveId" clId="{E8566FF3-2869-47C7-8006-856AA9A3C852}" dt="2024-06-09T19:17:27.542" v="94" actId="47"/>
        <pc:sldMkLst>
          <pc:docMk/>
          <pc:sldMk cId="0" sldId="261"/>
        </pc:sldMkLst>
      </pc:sldChg>
      <pc:sldChg chg="delSp modSp mod">
        <pc:chgData name="Диана Хан" userId="0d7febe04c2d8115" providerId="LiveId" clId="{E8566FF3-2869-47C7-8006-856AA9A3C852}" dt="2024-06-09T19:19:05.228" v="242" actId="6549"/>
        <pc:sldMkLst>
          <pc:docMk/>
          <pc:sldMk cId="0" sldId="267"/>
        </pc:sldMkLst>
        <pc:spChg chg="mod">
          <ac:chgData name="Диана Хан" userId="0d7febe04c2d8115" providerId="LiveId" clId="{E8566FF3-2869-47C7-8006-856AA9A3C852}" dt="2024-06-09T19:19:05.228" v="242" actId="6549"/>
          <ac:spMkLst>
            <pc:docMk/>
            <pc:sldMk cId="0" sldId="267"/>
            <ac:spMk id="6" creationId="{7673AF47-6D78-012C-EAE1-A8B20398656C}"/>
          </ac:spMkLst>
        </pc:spChg>
        <pc:picChg chg="del mod">
          <ac:chgData name="Диана Хан" userId="0d7febe04c2d8115" providerId="LiveId" clId="{E8566FF3-2869-47C7-8006-856AA9A3C852}" dt="2024-06-09T19:17:54.402" v="104" actId="478"/>
          <ac:picMkLst>
            <pc:docMk/>
            <pc:sldMk cId="0" sldId="267"/>
            <ac:picMk id="8" creationId="{79536F7C-2BDE-F236-E8F3-9D1CE90E91EB}"/>
          </ac:picMkLst>
        </pc:picChg>
        <pc:picChg chg="del">
          <ac:chgData name="Диана Хан" userId="0d7febe04c2d8115" providerId="LiveId" clId="{E8566FF3-2869-47C7-8006-856AA9A3C852}" dt="2024-06-09T19:18:17.653" v="234" actId="478"/>
          <ac:picMkLst>
            <pc:docMk/>
            <pc:sldMk cId="0" sldId="267"/>
            <ac:picMk id="9" creationId="{F57E70D6-FA3A-A1CB-79AD-109DD0A138E8}"/>
          </ac:picMkLst>
        </pc:picChg>
      </pc:sldChg>
      <pc:sldChg chg="del">
        <pc:chgData name="Диана Хан" userId="0d7febe04c2d8115" providerId="LiveId" clId="{E8566FF3-2869-47C7-8006-856AA9A3C852}" dt="2024-06-09T19:17:09.727" v="90" actId="47"/>
        <pc:sldMkLst>
          <pc:docMk/>
          <pc:sldMk cId="0" sldId="280"/>
        </pc:sldMkLst>
      </pc:sldChg>
      <pc:sldChg chg="del">
        <pc:chgData name="Диана Хан" userId="0d7febe04c2d8115" providerId="LiveId" clId="{E8566FF3-2869-47C7-8006-856AA9A3C852}" dt="2024-06-09T19:17:13.634" v="91" actId="47"/>
        <pc:sldMkLst>
          <pc:docMk/>
          <pc:sldMk cId="196942645" sldId="311"/>
        </pc:sldMkLst>
      </pc:sldChg>
      <pc:sldChg chg="modSp mod">
        <pc:chgData name="Диана Хан" userId="0d7febe04c2d8115" providerId="LiveId" clId="{E8566FF3-2869-47C7-8006-856AA9A3C852}" dt="2024-06-09T19:17:00.959" v="89" actId="14100"/>
        <pc:sldMkLst>
          <pc:docMk/>
          <pc:sldMk cId="2092514501" sldId="312"/>
        </pc:sldMkLst>
        <pc:spChg chg="mod">
          <ac:chgData name="Диана Хан" userId="0d7febe04c2d8115" providerId="LiveId" clId="{E8566FF3-2869-47C7-8006-856AA9A3C852}" dt="2024-06-09T19:16:57.804" v="88" actId="1076"/>
          <ac:spMkLst>
            <pc:docMk/>
            <pc:sldMk cId="2092514501" sldId="312"/>
            <ac:spMk id="11" creationId="{31DAE1A8-72F8-B19D-7B91-3823E81D7801}"/>
          </ac:spMkLst>
        </pc:spChg>
        <pc:spChg chg="mod">
          <ac:chgData name="Диана Хан" userId="0d7febe04c2d8115" providerId="LiveId" clId="{E8566FF3-2869-47C7-8006-856AA9A3C852}" dt="2024-06-09T19:17:00.959" v="89" actId="14100"/>
          <ac:spMkLst>
            <pc:docMk/>
            <pc:sldMk cId="2092514501" sldId="312"/>
            <ac:spMk id="14" creationId="{46B0DD36-F02A-51BE-46FA-A7CB4107F57A}"/>
          </ac:spMkLst>
        </pc:spChg>
      </pc:sldChg>
      <pc:sldChg chg="modSp">
        <pc:chgData name="Диана Хан" userId="0d7febe04c2d8115" providerId="LiveId" clId="{E8566FF3-2869-47C7-8006-856AA9A3C852}" dt="2024-06-09T19:17:16.290" v="92" actId="20577"/>
        <pc:sldMkLst>
          <pc:docMk/>
          <pc:sldMk cId="2251348720" sldId="313"/>
        </pc:sldMkLst>
        <pc:spChg chg="mod">
          <ac:chgData name="Диана Хан" userId="0d7febe04c2d8115" providerId="LiveId" clId="{E8566FF3-2869-47C7-8006-856AA9A3C852}" dt="2024-06-09T19:17:16.290" v="92" actId="20577"/>
          <ac:spMkLst>
            <pc:docMk/>
            <pc:sldMk cId="2251348720" sldId="313"/>
            <ac:spMk id="30" creationId="{14D15853-8ED7-8B01-216C-08E82EF73295}"/>
          </ac:spMkLst>
        </pc:spChg>
      </pc:sldChg>
      <pc:sldChg chg="del">
        <pc:chgData name="Диана Хан" userId="0d7febe04c2d8115" providerId="LiveId" clId="{E8566FF3-2869-47C7-8006-856AA9A3C852}" dt="2024-06-09T19:17:26.854" v="93" actId="47"/>
        <pc:sldMkLst>
          <pc:docMk/>
          <pc:sldMk cId="3200826228" sldId="314"/>
        </pc:sldMkLst>
      </pc:sldChg>
      <pc:sldChg chg="add">
        <pc:chgData name="Диана Хан" userId="0d7febe04c2d8115" providerId="LiveId" clId="{E8566FF3-2869-47C7-8006-856AA9A3C852}" dt="2024-06-09T19:17:36.526" v="95"/>
        <pc:sldMkLst>
          <pc:docMk/>
          <pc:sldMk cId="1786148186" sldId="348"/>
        </pc:sldMkLst>
      </pc:sldChg>
      <pc:sldMasterChg chg="delSldLayout">
        <pc:chgData name="Диана Хан" userId="0d7febe04c2d8115" providerId="LiveId" clId="{E8566FF3-2869-47C7-8006-856AA9A3C852}" dt="2024-06-09T19:17:27.542" v="94" actId="47"/>
        <pc:sldMasterMkLst>
          <pc:docMk/>
          <pc:sldMasterMk cId="0" sldId="2147483677"/>
        </pc:sldMasterMkLst>
        <pc:sldLayoutChg chg="del">
          <pc:chgData name="Диана Хан" userId="0d7febe04c2d8115" providerId="LiveId" clId="{E8566FF3-2869-47C7-8006-856AA9A3C852}" dt="2024-06-09T19:17:27.542" v="94" actId="47"/>
          <pc:sldLayoutMkLst>
            <pc:docMk/>
            <pc:sldMasterMk cId="0" sldId="2147483677"/>
            <pc:sldLayoutMk cId="0" sldId="214748365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be410971f6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be410971f6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8f342daea5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8f342daea5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8f342daea5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8f342daea5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83499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8d3aa2a3e7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8d3aa2a3e7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4" name="Google Shape;1804;ga715632f6c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5" name="Google Shape;1805;ga715632f6c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="" xmlns:a16="http://schemas.microsoft.com/office/drawing/2014/main" id="{A611CD4F-91C5-173B-7E38-38F4DE85F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8d3aa2a3e7_0_74:notes">
            <a:extLst>
              <a:ext uri="{FF2B5EF4-FFF2-40B4-BE49-F238E27FC236}">
                <a16:creationId xmlns="" xmlns:a16="http://schemas.microsoft.com/office/drawing/2014/main" id="{454F7EA7-5C42-C861-84F2-48AAE8EACA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8d3aa2a3e7_0_74:notes">
            <a:extLst>
              <a:ext uri="{FF2B5EF4-FFF2-40B4-BE49-F238E27FC236}">
                <a16:creationId xmlns="" xmlns:a16="http://schemas.microsoft.com/office/drawing/2014/main" id="{FCFD0A4D-BD39-5161-0E3F-9187A307458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694591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3611CD5B-79DC-B54D-FEA5-DF33F6BF8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32419159-D95A-B13B-F78F-517D46D07D6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6514157A-61FB-6976-3800-5EBEEDD6C6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430317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EEE6686A-8398-47E3-1A07-EEF124A30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1A3D7F95-5326-3DCD-DC89-B2BBB1F8DD8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D8523D35-842F-C99D-BA57-66D42F35357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679353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A3960353-040E-8F57-0131-0B7CD5089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8FB8D3BA-0A46-09AA-1E0F-DB3AA5A0B20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047A9D40-6589-556E-67E3-CBF617C0E87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882514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4BDD81A9-B74D-D526-DCCA-9C6792CCB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BFF7B8AD-ECA2-E681-8B06-7E25EF3B696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A179B698-1522-895B-BF17-6EE149F9F7F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5628391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3FAF1E77-F37C-27A2-5D25-418A7BE2E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001F7C3D-363D-AE90-D9C8-2850F13CE9A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015A40B2-A140-3D4F-6C2E-DD9C91FA78B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8039166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76138A60-5A26-0BA2-0C4E-28F3491D03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CDE60252-8FCF-9DA4-7582-C0959CECF13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9ADE5503-AB8F-BFD0-90ED-D9C8E83D8B7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8952387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6029CE20-BD2F-909E-56D7-B457368C0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98B50EA0-7BD7-BA7A-DA25-33A6019A5C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932C6313-E413-DD73-A86F-B2817087E39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7097603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3F874DF0-3EDC-4664-E0B0-BD2622E82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99A71EE8-5764-99EB-062B-7FBDBFD2AEB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33D49EE7-141F-F3B5-8B98-ECCD4EEA449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0927100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A949F0DC-FC91-A142-F0DF-86E0E114C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90ED0200-25FB-0AED-5720-974813A4BC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93CD0F2E-C76B-7696-3AE7-022A116E4D5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527431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94A35F3F-3432-DA8C-DC15-723FB11306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F4F46D3A-BBB9-48D4-5F16-DD0F66D3FA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67590BB6-1DF1-9C00-7306-CEB145DFB7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8238251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>
          <a:extLst>
            <a:ext uri="{FF2B5EF4-FFF2-40B4-BE49-F238E27FC236}">
              <a16:creationId xmlns="" xmlns:a16="http://schemas.microsoft.com/office/drawing/2014/main" id="{8CE1CF21-A9D2-A665-D409-2A71979DD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gb7da6366e1_1_363:notes">
            <a:extLst>
              <a:ext uri="{FF2B5EF4-FFF2-40B4-BE49-F238E27FC236}">
                <a16:creationId xmlns="" xmlns:a16="http://schemas.microsoft.com/office/drawing/2014/main" id="{A661094A-50E8-724D-CD65-BDCA32A213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7" name="Google Shape;1727;gb7da6366e1_1_363:notes">
            <a:extLst>
              <a:ext uri="{FF2B5EF4-FFF2-40B4-BE49-F238E27FC236}">
                <a16:creationId xmlns="" xmlns:a16="http://schemas.microsoft.com/office/drawing/2014/main" id="{B85A9979-1DC0-EDF4-6705-E41A706805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3895663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="" xmlns:a16="http://schemas.microsoft.com/office/drawing/2014/main" id="{DD12B210-1B51-637B-8A2D-36BBEB25A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8d3aa2a3e7_0_74:notes">
            <a:extLst>
              <a:ext uri="{FF2B5EF4-FFF2-40B4-BE49-F238E27FC236}">
                <a16:creationId xmlns="" xmlns:a16="http://schemas.microsoft.com/office/drawing/2014/main" id="{E060639E-7D14-AD4D-4F52-2C78F3D91F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8d3aa2a3e7_0_74:notes">
            <a:extLst>
              <a:ext uri="{FF2B5EF4-FFF2-40B4-BE49-F238E27FC236}">
                <a16:creationId xmlns="" xmlns:a16="http://schemas.microsoft.com/office/drawing/2014/main" id="{D9B9B8BA-F938-A07A-EA17-B338E57ACA5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858216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" name="Google Shape;1180;ga715632f6c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1" name="Google Shape;1181;ga715632f6c_0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="" xmlns:a16="http://schemas.microsoft.com/office/drawing/2014/main" id="{6A0C7BA6-14E0-C666-E200-51741A5E7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8d3aa2a3e7_0_74:notes">
            <a:extLst>
              <a:ext uri="{FF2B5EF4-FFF2-40B4-BE49-F238E27FC236}">
                <a16:creationId xmlns="" xmlns:a16="http://schemas.microsoft.com/office/drawing/2014/main" id="{3D83CADA-7E5D-14BA-54B6-9E21673ADB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8d3aa2a3e7_0_74:notes">
            <a:extLst>
              <a:ext uri="{FF2B5EF4-FFF2-40B4-BE49-F238E27FC236}">
                <a16:creationId xmlns="" xmlns:a16="http://schemas.microsoft.com/office/drawing/2014/main" id="{740A33A9-58DF-67FF-68ED-C931D1038D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52814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="" xmlns:a16="http://schemas.microsoft.com/office/drawing/2014/main" id="{B64BF7CE-FA65-C107-2E5A-BA25C23C7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>
            <a:extLst>
              <a:ext uri="{FF2B5EF4-FFF2-40B4-BE49-F238E27FC236}">
                <a16:creationId xmlns="" xmlns:a16="http://schemas.microsoft.com/office/drawing/2014/main" id="{9808231E-3049-28C7-0D14-B51C990CEE4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>
            <a:extLst>
              <a:ext uri="{FF2B5EF4-FFF2-40B4-BE49-F238E27FC236}">
                <a16:creationId xmlns="" xmlns:a16="http://schemas.microsoft.com/office/drawing/2014/main" id="{3B2CEC80-4009-2751-17AF-9EC88E769B2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7601416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="" xmlns:a16="http://schemas.microsoft.com/office/drawing/2014/main" id="{886879B9-4EF7-F7AB-DA88-AEA99870F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>
            <a:extLst>
              <a:ext uri="{FF2B5EF4-FFF2-40B4-BE49-F238E27FC236}">
                <a16:creationId xmlns="" xmlns:a16="http://schemas.microsoft.com/office/drawing/2014/main" id="{5816453F-7E73-5A44-B083-3BEE247420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>
            <a:extLst>
              <a:ext uri="{FF2B5EF4-FFF2-40B4-BE49-F238E27FC236}">
                <a16:creationId xmlns="" xmlns:a16="http://schemas.microsoft.com/office/drawing/2014/main" id="{C5D04C6D-C04A-B1A9-2F37-643CCA21FB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9422710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ga8b45c5ec1_0_9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3" name="Google Shape;1083;ga8b45c5ec1_0_9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ACEAD67A-A7F0-685E-A638-F43583D6A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18383ABA-BEC0-74DF-BC23-210B4B59944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F831B1DA-7E85-2A36-6B5F-46EB4F4382B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1596000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5348AD67-44C7-F271-F5E3-E1E285B10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21C2DFF3-2816-4116-18BF-B38F456BFC9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C8D2D1C7-1691-B126-00B8-FC4B870AD1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6863380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1">
          <a:extLst>
            <a:ext uri="{FF2B5EF4-FFF2-40B4-BE49-F238E27FC236}">
              <a16:creationId xmlns="" xmlns:a16="http://schemas.microsoft.com/office/drawing/2014/main" id="{65E3AB31-8C1C-86FB-389B-90F0DE511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ga8b45c5ec1_0_915:notes">
            <a:extLst>
              <a:ext uri="{FF2B5EF4-FFF2-40B4-BE49-F238E27FC236}">
                <a16:creationId xmlns="" xmlns:a16="http://schemas.microsoft.com/office/drawing/2014/main" id="{7FF2755C-1E6A-DAF3-A0F1-4D4C9A4124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3" name="Google Shape;1083;ga8b45c5ec1_0_915:notes">
            <a:extLst>
              <a:ext uri="{FF2B5EF4-FFF2-40B4-BE49-F238E27FC236}">
                <a16:creationId xmlns="" xmlns:a16="http://schemas.microsoft.com/office/drawing/2014/main" id="{DA75032C-EF22-EB19-6F53-A85F5E2E46E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972717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1">
          <a:extLst>
            <a:ext uri="{FF2B5EF4-FFF2-40B4-BE49-F238E27FC236}">
              <a16:creationId xmlns="" xmlns:a16="http://schemas.microsoft.com/office/drawing/2014/main" id="{60368530-3DA7-2488-D628-12228308C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ga8b45c5ec1_0_915:notes">
            <a:extLst>
              <a:ext uri="{FF2B5EF4-FFF2-40B4-BE49-F238E27FC236}">
                <a16:creationId xmlns="" xmlns:a16="http://schemas.microsoft.com/office/drawing/2014/main" id="{6C99C6EF-93DE-3246-9B0A-A33A5F6D6BF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3" name="Google Shape;1083;ga8b45c5ec1_0_915:notes">
            <a:extLst>
              <a:ext uri="{FF2B5EF4-FFF2-40B4-BE49-F238E27FC236}">
                <a16:creationId xmlns="" xmlns:a16="http://schemas.microsoft.com/office/drawing/2014/main" id="{841016BE-F65C-F0F0-00A2-E0984A6E8B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202689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EC5CDB9B-4E8E-880D-E7AA-611805767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E5942594-3A90-5DEE-3C2D-A723FD3BB4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0EA956B7-757A-9A68-47F2-6454D54912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8492569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="" xmlns:a16="http://schemas.microsoft.com/office/drawing/2014/main" id="{5565C240-4C02-8069-3267-7EDDDF3E7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>
            <a:extLst>
              <a:ext uri="{FF2B5EF4-FFF2-40B4-BE49-F238E27FC236}">
                <a16:creationId xmlns="" xmlns:a16="http://schemas.microsoft.com/office/drawing/2014/main" id="{631DF3CF-D12D-AA71-BEC9-F8DE490504D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>
            <a:extLst>
              <a:ext uri="{FF2B5EF4-FFF2-40B4-BE49-F238E27FC236}">
                <a16:creationId xmlns="" xmlns:a16="http://schemas.microsoft.com/office/drawing/2014/main" id="{3B90E6FA-7DCF-F245-80CD-C8E09B80C8E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5329176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="" xmlns:a16="http://schemas.microsoft.com/office/drawing/2014/main" id="{D65C6AA4-92AC-0BF6-6B02-E9B66E1E6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>
            <a:extLst>
              <a:ext uri="{FF2B5EF4-FFF2-40B4-BE49-F238E27FC236}">
                <a16:creationId xmlns="" xmlns:a16="http://schemas.microsoft.com/office/drawing/2014/main" id="{9ECE5340-1B9A-7837-8834-0D06527F63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>
            <a:extLst>
              <a:ext uri="{FF2B5EF4-FFF2-40B4-BE49-F238E27FC236}">
                <a16:creationId xmlns="" xmlns:a16="http://schemas.microsoft.com/office/drawing/2014/main" id="{26D4BCAF-A143-B860-2795-24997D3A287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95077515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7D86D738-8495-0485-6F21-3AD5B899D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04136776-5D3E-727F-1D43-91EF7DFD875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093BD4D6-916E-85EE-33EE-AFD15AA55BA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542709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="" xmlns:a16="http://schemas.microsoft.com/office/drawing/2014/main" id="{3053F875-565C-8E39-3CD1-22EE96211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>
            <a:extLst>
              <a:ext uri="{FF2B5EF4-FFF2-40B4-BE49-F238E27FC236}">
                <a16:creationId xmlns="" xmlns:a16="http://schemas.microsoft.com/office/drawing/2014/main" id="{50861463-1CA4-8E65-FD77-A240F87C71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>
            <a:extLst>
              <a:ext uri="{FF2B5EF4-FFF2-40B4-BE49-F238E27FC236}">
                <a16:creationId xmlns="" xmlns:a16="http://schemas.microsoft.com/office/drawing/2014/main" id="{2D30F7D4-EBAF-29EF-00F8-82632B7270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7060798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6EA1D06B-7C72-DF5F-E1E1-9BC51D5CD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E832A5A1-3745-7A07-AE1A-C33503E7B9F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03118CAB-0CD6-8213-A420-EAF29BB27A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2337301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6DD8F9F2-4253-D5A8-34C2-B0413DACA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5A087FB3-74EC-ADDA-8DD6-D29182BA9B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0026F5B8-3E06-C900-9A74-F64ECFF224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85033214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>
          <a:extLst>
            <a:ext uri="{FF2B5EF4-FFF2-40B4-BE49-F238E27FC236}">
              <a16:creationId xmlns="" xmlns:a16="http://schemas.microsoft.com/office/drawing/2014/main" id="{F3BFA4D2-B75D-26B4-7CB1-295D7C7C0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8f342daea5_0_52:notes">
            <a:extLst>
              <a:ext uri="{FF2B5EF4-FFF2-40B4-BE49-F238E27FC236}">
                <a16:creationId xmlns="" xmlns:a16="http://schemas.microsoft.com/office/drawing/2014/main" id="{FBE07A9E-F521-5415-23B2-365E1559C9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2" name="Google Shape;702;g8f342daea5_0_52:notes">
            <a:extLst>
              <a:ext uri="{FF2B5EF4-FFF2-40B4-BE49-F238E27FC236}">
                <a16:creationId xmlns="" xmlns:a16="http://schemas.microsoft.com/office/drawing/2014/main" id="{172ACDF7-C674-C9F8-A61D-3910D490916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16777539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>
          <a:extLst>
            <a:ext uri="{FF2B5EF4-FFF2-40B4-BE49-F238E27FC236}">
              <a16:creationId xmlns="" xmlns:a16="http://schemas.microsoft.com/office/drawing/2014/main" id="{4D13F790-4BFF-D61A-A0D1-A72774184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a715632f6c_1_0:notes">
            <a:extLst>
              <a:ext uri="{FF2B5EF4-FFF2-40B4-BE49-F238E27FC236}">
                <a16:creationId xmlns="" xmlns:a16="http://schemas.microsoft.com/office/drawing/2014/main" id="{AB9F5434-C90D-08B5-E786-02D0932D1E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a715632f6c_1_0:notes">
            <a:extLst>
              <a:ext uri="{FF2B5EF4-FFF2-40B4-BE49-F238E27FC236}">
                <a16:creationId xmlns="" xmlns:a16="http://schemas.microsoft.com/office/drawing/2014/main" id="{9915F523-38DC-2848-F622-2DEA5E06E04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80432750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="" xmlns:a16="http://schemas.microsoft.com/office/drawing/2014/main" id="{FC29214B-EC84-1785-999A-0001FA52E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8d3aa2a3e7_0_74:notes">
            <a:extLst>
              <a:ext uri="{FF2B5EF4-FFF2-40B4-BE49-F238E27FC236}">
                <a16:creationId xmlns="" xmlns:a16="http://schemas.microsoft.com/office/drawing/2014/main" id="{500B7E60-C90E-5E47-029A-73FFA96E16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8d3aa2a3e7_0_74:notes">
            <a:extLst>
              <a:ext uri="{FF2B5EF4-FFF2-40B4-BE49-F238E27FC236}">
                <a16:creationId xmlns="" xmlns:a16="http://schemas.microsoft.com/office/drawing/2014/main" id="{55791C4B-1754-575E-AE10-3988916686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98507848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ga3e903d5e5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7" name="Google Shape;767;ga3e903d5e5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gbe410971f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3" name="Google Shape;863;gbe410971f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5">
          <a:extLst>
            <a:ext uri="{FF2B5EF4-FFF2-40B4-BE49-F238E27FC236}">
              <a16:creationId xmlns="" xmlns:a16="http://schemas.microsoft.com/office/drawing/2014/main" id="{3331CAFB-0F20-83E2-D1BA-2ECF9D74B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ga3e903d5e5_0_33:notes">
            <a:extLst>
              <a:ext uri="{FF2B5EF4-FFF2-40B4-BE49-F238E27FC236}">
                <a16:creationId xmlns="" xmlns:a16="http://schemas.microsoft.com/office/drawing/2014/main" id="{0EA33807-EFC2-D70C-6119-AF274C0205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7" name="Google Shape;767;ga3e903d5e5_0_33:notes">
            <a:extLst>
              <a:ext uri="{FF2B5EF4-FFF2-40B4-BE49-F238E27FC236}">
                <a16:creationId xmlns="" xmlns:a16="http://schemas.microsoft.com/office/drawing/2014/main" id="{6AF88238-E27A-980E-6D95-07647A52052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0836188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5">
          <a:extLst>
            <a:ext uri="{FF2B5EF4-FFF2-40B4-BE49-F238E27FC236}">
              <a16:creationId xmlns="" xmlns:a16="http://schemas.microsoft.com/office/drawing/2014/main" id="{70456311-2815-04C9-E0B4-E605B5B6C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g8f342daea5_0_46:notes">
            <a:extLst>
              <a:ext uri="{FF2B5EF4-FFF2-40B4-BE49-F238E27FC236}">
                <a16:creationId xmlns="" xmlns:a16="http://schemas.microsoft.com/office/drawing/2014/main" id="{760005F9-2DB6-94AA-6B54-56FFFBEB84B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7" name="Google Shape;827;g8f342daea5_0_46:notes">
            <a:extLst>
              <a:ext uri="{FF2B5EF4-FFF2-40B4-BE49-F238E27FC236}">
                <a16:creationId xmlns="" xmlns:a16="http://schemas.microsoft.com/office/drawing/2014/main" id="{E535B656-8094-9113-95C6-CE46E1D7AE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0700545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>
          <a:extLst>
            <a:ext uri="{FF2B5EF4-FFF2-40B4-BE49-F238E27FC236}">
              <a16:creationId xmlns="" xmlns:a16="http://schemas.microsoft.com/office/drawing/2014/main" id="{C4267C0C-E126-AF3B-6650-2B0D6606D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>
            <a:extLst>
              <a:ext uri="{FF2B5EF4-FFF2-40B4-BE49-F238E27FC236}">
                <a16:creationId xmlns="" xmlns:a16="http://schemas.microsoft.com/office/drawing/2014/main" id="{9E2A5915-C107-2C52-3768-221F407BD75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>
            <a:extLst>
              <a:ext uri="{FF2B5EF4-FFF2-40B4-BE49-F238E27FC236}">
                <a16:creationId xmlns="" xmlns:a16="http://schemas.microsoft.com/office/drawing/2014/main" id="{AE7CC952-081A-23FC-93ED-DE2C863128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43843817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>
          <a:extLst>
            <a:ext uri="{FF2B5EF4-FFF2-40B4-BE49-F238E27FC236}">
              <a16:creationId xmlns="" xmlns:a16="http://schemas.microsoft.com/office/drawing/2014/main" id="{940FF883-39A6-45EB-9A18-024B37279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gbe410971f6_0_0:notes">
            <a:extLst>
              <a:ext uri="{FF2B5EF4-FFF2-40B4-BE49-F238E27FC236}">
                <a16:creationId xmlns="" xmlns:a16="http://schemas.microsoft.com/office/drawing/2014/main" id="{2E5F6DBB-FB89-5EEC-50A3-6D0BC9799B5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3" name="Google Shape;863;gbe410971f6_0_0:notes">
            <a:extLst>
              <a:ext uri="{FF2B5EF4-FFF2-40B4-BE49-F238E27FC236}">
                <a16:creationId xmlns="" xmlns:a16="http://schemas.microsoft.com/office/drawing/2014/main" id="{CBAE0801-C3FC-C246-2855-F1E15E0210F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64110583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>
          <a:extLst>
            <a:ext uri="{FF2B5EF4-FFF2-40B4-BE49-F238E27FC236}">
              <a16:creationId xmlns="" xmlns:a16="http://schemas.microsoft.com/office/drawing/2014/main" id="{6C34D8AE-AA8A-1FB6-3A82-0A6DFD722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>
            <a:extLst>
              <a:ext uri="{FF2B5EF4-FFF2-40B4-BE49-F238E27FC236}">
                <a16:creationId xmlns="" xmlns:a16="http://schemas.microsoft.com/office/drawing/2014/main" id="{0C4A4EF3-F6F3-C06F-B5C3-2569073222D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>
            <a:extLst>
              <a:ext uri="{FF2B5EF4-FFF2-40B4-BE49-F238E27FC236}">
                <a16:creationId xmlns="" xmlns:a16="http://schemas.microsoft.com/office/drawing/2014/main" id="{1D21B7EB-54B4-B018-919C-C190F17F917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55571645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5">
          <a:extLst>
            <a:ext uri="{FF2B5EF4-FFF2-40B4-BE49-F238E27FC236}">
              <a16:creationId xmlns="" xmlns:a16="http://schemas.microsoft.com/office/drawing/2014/main" id="{173C8135-66F6-2D34-06DB-AFB735C0F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g8f342daea5_0_46:notes">
            <a:extLst>
              <a:ext uri="{FF2B5EF4-FFF2-40B4-BE49-F238E27FC236}">
                <a16:creationId xmlns="" xmlns:a16="http://schemas.microsoft.com/office/drawing/2014/main" id="{971DCB7A-0FF3-5C92-24B0-9290342A2C2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7" name="Google Shape;827;g8f342daea5_0_46:notes">
            <a:extLst>
              <a:ext uri="{FF2B5EF4-FFF2-40B4-BE49-F238E27FC236}">
                <a16:creationId xmlns="" xmlns:a16="http://schemas.microsoft.com/office/drawing/2014/main" id="{BBDF60C8-3F94-7907-905B-C8EFFC00E37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86071089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5">
          <a:extLst>
            <a:ext uri="{FF2B5EF4-FFF2-40B4-BE49-F238E27FC236}">
              <a16:creationId xmlns="" xmlns:a16="http://schemas.microsoft.com/office/drawing/2014/main" id="{15401715-ED37-A420-7139-38F5AFD2A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ga3e903d5e5_0_33:notes">
            <a:extLst>
              <a:ext uri="{FF2B5EF4-FFF2-40B4-BE49-F238E27FC236}">
                <a16:creationId xmlns="" xmlns:a16="http://schemas.microsoft.com/office/drawing/2014/main" id="{B0D4C6D4-DA5D-774F-8F89-9839319901F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7" name="Google Shape;767;ga3e903d5e5_0_33:notes">
            <a:extLst>
              <a:ext uri="{FF2B5EF4-FFF2-40B4-BE49-F238E27FC236}">
                <a16:creationId xmlns="" xmlns:a16="http://schemas.microsoft.com/office/drawing/2014/main" id="{117C5044-F190-D7B9-CF60-D36DC22725A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28414186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>
          <a:extLst>
            <a:ext uri="{FF2B5EF4-FFF2-40B4-BE49-F238E27FC236}">
              <a16:creationId xmlns="" xmlns:a16="http://schemas.microsoft.com/office/drawing/2014/main" id="{CA1A5384-4888-0C8E-C5E4-91A1D7FF1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>
            <a:extLst>
              <a:ext uri="{FF2B5EF4-FFF2-40B4-BE49-F238E27FC236}">
                <a16:creationId xmlns="" xmlns:a16="http://schemas.microsoft.com/office/drawing/2014/main" id="{85B7D3C1-33E1-49F7-E09D-B927E738BB1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>
            <a:extLst>
              <a:ext uri="{FF2B5EF4-FFF2-40B4-BE49-F238E27FC236}">
                <a16:creationId xmlns="" xmlns:a16="http://schemas.microsoft.com/office/drawing/2014/main" id="{123BE3FA-B04D-581F-5895-14071F869D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58837862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>
          <a:extLst>
            <a:ext uri="{FF2B5EF4-FFF2-40B4-BE49-F238E27FC236}">
              <a16:creationId xmlns="" xmlns:a16="http://schemas.microsoft.com/office/drawing/2014/main" id="{87785C97-DEF2-7803-FA5D-72556D747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gbe410971f6_0_0:notes">
            <a:extLst>
              <a:ext uri="{FF2B5EF4-FFF2-40B4-BE49-F238E27FC236}">
                <a16:creationId xmlns="" xmlns:a16="http://schemas.microsoft.com/office/drawing/2014/main" id="{58562910-FDCD-3BAC-69A2-4D43B02783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3" name="Google Shape;863;gbe410971f6_0_0:notes">
            <a:extLst>
              <a:ext uri="{FF2B5EF4-FFF2-40B4-BE49-F238E27FC236}">
                <a16:creationId xmlns="" xmlns:a16="http://schemas.microsoft.com/office/drawing/2014/main" id="{2C3D94F5-8EDB-B02F-083B-FFDC01DC33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41755391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>
          <a:extLst>
            <a:ext uri="{FF2B5EF4-FFF2-40B4-BE49-F238E27FC236}">
              <a16:creationId xmlns="" xmlns:a16="http://schemas.microsoft.com/office/drawing/2014/main" id="{E7836B2D-C677-44D6-D5DE-1D4D0317E6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>
            <a:extLst>
              <a:ext uri="{FF2B5EF4-FFF2-40B4-BE49-F238E27FC236}">
                <a16:creationId xmlns="" xmlns:a16="http://schemas.microsoft.com/office/drawing/2014/main" id="{A7843EDD-18CB-3490-63DA-F317AB30D29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>
            <a:extLst>
              <a:ext uri="{FF2B5EF4-FFF2-40B4-BE49-F238E27FC236}">
                <a16:creationId xmlns="" xmlns:a16="http://schemas.microsoft.com/office/drawing/2014/main" id="{8151AD72-9EA7-084A-2212-11491F5A85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10373831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5">
          <a:extLst>
            <a:ext uri="{FF2B5EF4-FFF2-40B4-BE49-F238E27FC236}">
              <a16:creationId xmlns="" xmlns:a16="http://schemas.microsoft.com/office/drawing/2014/main" id="{C4DDE97E-4712-C362-28BA-C309EDC2A5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g8f342daea5_0_46:notes">
            <a:extLst>
              <a:ext uri="{FF2B5EF4-FFF2-40B4-BE49-F238E27FC236}">
                <a16:creationId xmlns="" xmlns:a16="http://schemas.microsoft.com/office/drawing/2014/main" id="{5C7A4F3C-C2C6-2C14-31F2-98F2BB4DE8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7" name="Google Shape;827;g8f342daea5_0_46:notes">
            <a:extLst>
              <a:ext uri="{FF2B5EF4-FFF2-40B4-BE49-F238E27FC236}">
                <a16:creationId xmlns="" xmlns:a16="http://schemas.microsoft.com/office/drawing/2014/main" id="{6A5B9630-3882-7DA2-15EA-C1E7978793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94726480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>
          <a:extLst>
            <a:ext uri="{FF2B5EF4-FFF2-40B4-BE49-F238E27FC236}">
              <a16:creationId xmlns="" xmlns:a16="http://schemas.microsoft.com/office/drawing/2014/main" id="{213F1035-271E-1593-B653-88920C3C5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>
            <a:extLst>
              <a:ext uri="{FF2B5EF4-FFF2-40B4-BE49-F238E27FC236}">
                <a16:creationId xmlns="" xmlns:a16="http://schemas.microsoft.com/office/drawing/2014/main" id="{78446D39-011A-7DF9-81F6-425BA352E7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>
            <a:extLst>
              <a:ext uri="{FF2B5EF4-FFF2-40B4-BE49-F238E27FC236}">
                <a16:creationId xmlns="" xmlns:a16="http://schemas.microsoft.com/office/drawing/2014/main" id="{49E57136-E7B2-92D4-DBAB-ED53E664D7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495012413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5">
          <a:extLst>
            <a:ext uri="{FF2B5EF4-FFF2-40B4-BE49-F238E27FC236}">
              <a16:creationId xmlns="" xmlns:a16="http://schemas.microsoft.com/office/drawing/2014/main" id="{A09268CD-B948-7188-73C2-F9F612310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g8f342daea5_0_46:notes">
            <a:extLst>
              <a:ext uri="{FF2B5EF4-FFF2-40B4-BE49-F238E27FC236}">
                <a16:creationId xmlns="" xmlns:a16="http://schemas.microsoft.com/office/drawing/2014/main" id="{E4B68E05-CCE7-335C-FB85-BDD1424436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7" name="Google Shape;827;g8f342daea5_0_46:notes">
            <a:extLst>
              <a:ext uri="{FF2B5EF4-FFF2-40B4-BE49-F238E27FC236}">
                <a16:creationId xmlns="" xmlns:a16="http://schemas.microsoft.com/office/drawing/2014/main" id="{5C9BE372-F8BE-689B-63CE-2EED29DEA2D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7300834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1">
          <a:extLst>
            <a:ext uri="{FF2B5EF4-FFF2-40B4-BE49-F238E27FC236}">
              <a16:creationId xmlns="" xmlns:a16="http://schemas.microsoft.com/office/drawing/2014/main" id="{22D5A276-42B2-C1B1-4708-61260A93C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gbe410971f6_0_0:notes">
            <a:extLst>
              <a:ext uri="{FF2B5EF4-FFF2-40B4-BE49-F238E27FC236}">
                <a16:creationId xmlns="" xmlns:a16="http://schemas.microsoft.com/office/drawing/2014/main" id="{43C98185-F126-5F04-69EF-E7D88E1D7C2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3" name="Google Shape;863;gbe410971f6_0_0:notes">
            <a:extLst>
              <a:ext uri="{FF2B5EF4-FFF2-40B4-BE49-F238E27FC236}">
                <a16:creationId xmlns="" xmlns:a16="http://schemas.microsoft.com/office/drawing/2014/main" id="{2F1E915E-C0FD-1625-6251-D0B3AFC4072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57857208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4">
          <a:extLst>
            <a:ext uri="{FF2B5EF4-FFF2-40B4-BE49-F238E27FC236}">
              <a16:creationId xmlns="" xmlns:a16="http://schemas.microsoft.com/office/drawing/2014/main" id="{CDCA6D23-A254-AFBB-0913-9D46C86C7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Google Shape;1035;gb7da6366e1_1_372:notes">
            <a:extLst>
              <a:ext uri="{FF2B5EF4-FFF2-40B4-BE49-F238E27FC236}">
                <a16:creationId xmlns="" xmlns:a16="http://schemas.microsoft.com/office/drawing/2014/main" id="{9385FD1E-733D-EE3E-2F0E-02A0D6D2BB7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6" name="Google Shape;1036;gb7da6366e1_1_372:notes">
            <a:extLst>
              <a:ext uri="{FF2B5EF4-FFF2-40B4-BE49-F238E27FC236}">
                <a16:creationId xmlns="" xmlns:a16="http://schemas.microsoft.com/office/drawing/2014/main" id="{DF58FE1E-0047-84AC-6C94-B5C3873A1C1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641185938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>
          <a:extLst>
            <a:ext uri="{FF2B5EF4-FFF2-40B4-BE49-F238E27FC236}">
              <a16:creationId xmlns="" xmlns:a16="http://schemas.microsoft.com/office/drawing/2014/main" id="{5D3B06E8-4C08-65F3-C2A8-F8DF98C0C1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8d3aa2a3e7_0_74:notes">
            <a:extLst>
              <a:ext uri="{FF2B5EF4-FFF2-40B4-BE49-F238E27FC236}">
                <a16:creationId xmlns="" xmlns:a16="http://schemas.microsoft.com/office/drawing/2014/main" id="{7C273914-8ADC-EB4B-0C3E-C1B20F6C95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8d3aa2a3e7_0_74:notes">
            <a:extLst>
              <a:ext uri="{FF2B5EF4-FFF2-40B4-BE49-F238E27FC236}">
                <a16:creationId xmlns="" xmlns:a16="http://schemas.microsoft.com/office/drawing/2014/main" id="{54CC6385-F2C5-B32D-DE74-98EC49F7623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717782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225" y="2181538"/>
            <a:ext cx="7717500" cy="161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3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882350" y="3853713"/>
            <a:ext cx="5379300" cy="294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 rot="5400000">
            <a:off x="7280768" y="908138"/>
            <a:ext cx="2771370" cy="955093"/>
          </a:xfrm>
          <a:custGeom>
            <a:avLst/>
            <a:gdLst/>
            <a:ahLst/>
            <a:cxnLst/>
            <a:rect l="l" t="t" r="r" b="b"/>
            <a:pathLst>
              <a:path w="59760" h="20595" extrusionOk="0">
                <a:moveTo>
                  <a:pt x="0" y="0"/>
                </a:moveTo>
                <a:lnTo>
                  <a:pt x="0" y="14598"/>
                </a:lnTo>
                <a:cubicBezTo>
                  <a:pt x="3547" y="16984"/>
                  <a:pt x="7842" y="18762"/>
                  <a:pt x="11492" y="19726"/>
                </a:cubicBezTo>
                <a:cubicBezTo>
                  <a:pt x="11941" y="19848"/>
                  <a:pt x="12371" y="19951"/>
                  <a:pt x="12802" y="20044"/>
                </a:cubicBezTo>
                <a:cubicBezTo>
                  <a:pt x="14470" y="20410"/>
                  <a:pt x="16197" y="20595"/>
                  <a:pt x="17927" y="20595"/>
                </a:cubicBezTo>
                <a:cubicBezTo>
                  <a:pt x="24387" y="20595"/>
                  <a:pt x="30875" y="18021"/>
                  <a:pt x="34381" y="12699"/>
                </a:cubicBezTo>
                <a:cubicBezTo>
                  <a:pt x="35457" y="11061"/>
                  <a:pt x="36262" y="9189"/>
                  <a:pt x="37759" y="7926"/>
                </a:cubicBezTo>
                <a:cubicBezTo>
                  <a:pt x="40660" y="5474"/>
                  <a:pt x="44955" y="6157"/>
                  <a:pt x="48726" y="5736"/>
                </a:cubicBezTo>
                <a:cubicBezTo>
                  <a:pt x="52975" y="5231"/>
                  <a:pt x="56905" y="3191"/>
                  <a:pt x="59759" y="0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5400000">
            <a:off x="7360233" y="3462943"/>
            <a:ext cx="986132" cy="2374948"/>
          </a:xfrm>
          <a:custGeom>
            <a:avLst/>
            <a:gdLst/>
            <a:ahLst/>
            <a:cxnLst/>
            <a:rect l="l" t="t" r="r" b="b"/>
            <a:pathLst>
              <a:path w="16246" h="39126" extrusionOk="0">
                <a:moveTo>
                  <a:pt x="16245" y="0"/>
                </a:moveTo>
                <a:cubicBezTo>
                  <a:pt x="15703" y="337"/>
                  <a:pt x="15179" y="655"/>
                  <a:pt x="14701" y="908"/>
                </a:cubicBezTo>
                <a:cubicBezTo>
                  <a:pt x="10322" y="3182"/>
                  <a:pt x="5044" y="4445"/>
                  <a:pt x="2134" y="8787"/>
                </a:cubicBezTo>
                <a:cubicBezTo>
                  <a:pt x="318" y="11482"/>
                  <a:pt x="0" y="15422"/>
                  <a:pt x="2171" y="17846"/>
                </a:cubicBezTo>
                <a:cubicBezTo>
                  <a:pt x="3753" y="19633"/>
                  <a:pt x="6233" y="20241"/>
                  <a:pt x="8460" y="21121"/>
                </a:cubicBezTo>
                <a:cubicBezTo>
                  <a:pt x="10677" y="22001"/>
                  <a:pt x="12998" y="23582"/>
                  <a:pt x="13242" y="25959"/>
                </a:cubicBezTo>
                <a:cubicBezTo>
                  <a:pt x="13401" y="27522"/>
                  <a:pt x="12596" y="29010"/>
                  <a:pt x="12343" y="30554"/>
                </a:cubicBezTo>
                <a:cubicBezTo>
                  <a:pt x="11931" y="33108"/>
                  <a:pt x="13054" y="35719"/>
                  <a:pt x="14758" y="37656"/>
                </a:cubicBezTo>
                <a:cubicBezTo>
                  <a:pt x="15216" y="38180"/>
                  <a:pt x="15712" y="38667"/>
                  <a:pt x="16245" y="39125"/>
                </a:cubicBezTo>
                <a:lnTo>
                  <a:pt x="16245" y="0"/>
                </a:lnTo>
                <a:close/>
              </a:path>
            </a:pathLst>
          </a:custGeom>
          <a:solidFill>
            <a:srgbClr val="8C4C5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5400000">
            <a:off x="7420981" y="4664991"/>
            <a:ext cx="188656" cy="167411"/>
          </a:xfrm>
          <a:custGeom>
            <a:avLst/>
            <a:gdLst/>
            <a:ahLst/>
            <a:cxnLst/>
            <a:rect l="l" t="t" r="r" b="b"/>
            <a:pathLst>
              <a:path w="3108" h="2758" extrusionOk="0">
                <a:moveTo>
                  <a:pt x="1550" y="0"/>
                </a:moveTo>
                <a:cubicBezTo>
                  <a:pt x="975" y="0"/>
                  <a:pt x="437" y="360"/>
                  <a:pt x="244" y="934"/>
                </a:cubicBezTo>
                <a:cubicBezTo>
                  <a:pt x="0" y="1664"/>
                  <a:pt x="393" y="2441"/>
                  <a:pt x="1114" y="2684"/>
                </a:cubicBezTo>
                <a:cubicBezTo>
                  <a:pt x="1261" y="2734"/>
                  <a:pt x="1410" y="2757"/>
                  <a:pt x="1557" y="2757"/>
                </a:cubicBezTo>
                <a:cubicBezTo>
                  <a:pt x="2132" y="2757"/>
                  <a:pt x="2670" y="2397"/>
                  <a:pt x="2864" y="1823"/>
                </a:cubicBezTo>
                <a:cubicBezTo>
                  <a:pt x="3107" y="1093"/>
                  <a:pt x="2714" y="317"/>
                  <a:pt x="1994" y="73"/>
                </a:cubicBezTo>
                <a:cubicBezTo>
                  <a:pt x="1847" y="24"/>
                  <a:pt x="1697" y="0"/>
                  <a:pt x="1550" y="0"/>
                </a:cubicBezTo>
                <a:close/>
              </a:path>
            </a:pathLst>
          </a:custGeom>
          <a:solidFill>
            <a:srgbClr val="8C4C5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flipH="1">
            <a:off x="8946721" y="4235775"/>
            <a:ext cx="129390" cy="110846"/>
          </a:xfrm>
          <a:custGeom>
            <a:avLst/>
            <a:gdLst/>
            <a:ahLst/>
            <a:cxnLst/>
            <a:rect l="l" t="t" r="r" b="b"/>
            <a:pathLst>
              <a:path w="1835" h="1572" extrusionOk="0">
                <a:moveTo>
                  <a:pt x="1049" y="0"/>
                </a:moveTo>
                <a:cubicBezTo>
                  <a:pt x="347" y="0"/>
                  <a:pt x="0" y="843"/>
                  <a:pt x="496" y="1339"/>
                </a:cubicBezTo>
                <a:cubicBezTo>
                  <a:pt x="658" y="1500"/>
                  <a:pt x="855" y="1572"/>
                  <a:pt x="1049" y="1572"/>
                </a:cubicBezTo>
                <a:cubicBezTo>
                  <a:pt x="1451" y="1572"/>
                  <a:pt x="1835" y="1260"/>
                  <a:pt x="1835" y="786"/>
                </a:cubicBezTo>
                <a:cubicBezTo>
                  <a:pt x="1835" y="356"/>
                  <a:pt x="1479" y="0"/>
                  <a:pt x="1049" y="0"/>
                </a:cubicBezTo>
                <a:close/>
              </a:path>
            </a:pathLst>
          </a:custGeom>
          <a:solidFill>
            <a:srgbClr val="8C4C5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 rot="5400000">
            <a:off x="1075638" y="4574017"/>
            <a:ext cx="102641" cy="87930"/>
          </a:xfrm>
          <a:custGeom>
            <a:avLst/>
            <a:gdLst/>
            <a:ahLst/>
            <a:cxnLst/>
            <a:rect l="l" t="t" r="r" b="b"/>
            <a:pathLst>
              <a:path w="1835" h="1572" extrusionOk="0">
                <a:moveTo>
                  <a:pt x="1048" y="0"/>
                </a:moveTo>
                <a:cubicBezTo>
                  <a:pt x="346" y="0"/>
                  <a:pt x="0" y="842"/>
                  <a:pt x="496" y="1338"/>
                </a:cubicBezTo>
                <a:cubicBezTo>
                  <a:pt x="657" y="1499"/>
                  <a:pt x="855" y="1572"/>
                  <a:pt x="1048" y="1572"/>
                </a:cubicBezTo>
                <a:cubicBezTo>
                  <a:pt x="1450" y="1572"/>
                  <a:pt x="1834" y="1260"/>
                  <a:pt x="1834" y="786"/>
                </a:cubicBezTo>
                <a:cubicBezTo>
                  <a:pt x="1834" y="356"/>
                  <a:pt x="1479" y="0"/>
                  <a:pt x="1048" y="0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 rot="5400000">
            <a:off x="777286" y="4729402"/>
            <a:ext cx="176978" cy="161261"/>
          </a:xfrm>
          <a:custGeom>
            <a:avLst/>
            <a:gdLst/>
            <a:ahLst/>
            <a:cxnLst/>
            <a:rect l="l" t="t" r="r" b="b"/>
            <a:pathLst>
              <a:path w="3164" h="2883" extrusionOk="0">
                <a:moveTo>
                  <a:pt x="1582" y="1"/>
                </a:moveTo>
                <a:cubicBezTo>
                  <a:pt x="1213" y="1"/>
                  <a:pt x="843" y="141"/>
                  <a:pt x="562" y="422"/>
                </a:cubicBezTo>
                <a:cubicBezTo>
                  <a:pt x="1" y="983"/>
                  <a:pt x="1" y="1900"/>
                  <a:pt x="562" y="2462"/>
                </a:cubicBezTo>
                <a:cubicBezTo>
                  <a:pt x="843" y="2742"/>
                  <a:pt x="1213" y="2883"/>
                  <a:pt x="1582" y="2883"/>
                </a:cubicBezTo>
                <a:cubicBezTo>
                  <a:pt x="1952" y="2883"/>
                  <a:pt x="2322" y="2742"/>
                  <a:pt x="2602" y="2462"/>
                </a:cubicBezTo>
                <a:cubicBezTo>
                  <a:pt x="3164" y="1900"/>
                  <a:pt x="3164" y="983"/>
                  <a:pt x="2602" y="422"/>
                </a:cubicBezTo>
                <a:cubicBezTo>
                  <a:pt x="2322" y="141"/>
                  <a:pt x="1952" y="1"/>
                  <a:pt x="1582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 rot="5400000">
            <a:off x="2187910" y="4951375"/>
            <a:ext cx="102641" cy="87986"/>
          </a:xfrm>
          <a:custGeom>
            <a:avLst/>
            <a:gdLst/>
            <a:ahLst/>
            <a:cxnLst/>
            <a:rect l="l" t="t" r="r" b="b"/>
            <a:pathLst>
              <a:path w="1835" h="1573" extrusionOk="0">
                <a:moveTo>
                  <a:pt x="1048" y="1"/>
                </a:moveTo>
                <a:cubicBezTo>
                  <a:pt x="346" y="1"/>
                  <a:pt x="0" y="843"/>
                  <a:pt x="496" y="1339"/>
                </a:cubicBezTo>
                <a:cubicBezTo>
                  <a:pt x="657" y="1500"/>
                  <a:pt x="855" y="1572"/>
                  <a:pt x="1048" y="1572"/>
                </a:cubicBezTo>
                <a:cubicBezTo>
                  <a:pt x="1450" y="1572"/>
                  <a:pt x="1834" y="1260"/>
                  <a:pt x="1834" y="787"/>
                </a:cubicBezTo>
                <a:cubicBezTo>
                  <a:pt x="1834" y="356"/>
                  <a:pt x="1479" y="1"/>
                  <a:pt x="1048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 flipH="1">
            <a:off x="8624693" y="3679506"/>
            <a:ext cx="129390" cy="110775"/>
          </a:xfrm>
          <a:custGeom>
            <a:avLst/>
            <a:gdLst/>
            <a:ahLst/>
            <a:cxnLst/>
            <a:rect l="l" t="t" r="r" b="b"/>
            <a:pathLst>
              <a:path w="1835" h="1571" extrusionOk="0">
                <a:moveTo>
                  <a:pt x="1048" y="1"/>
                </a:moveTo>
                <a:cubicBezTo>
                  <a:pt x="346" y="1"/>
                  <a:pt x="0" y="843"/>
                  <a:pt x="496" y="1339"/>
                </a:cubicBezTo>
                <a:cubicBezTo>
                  <a:pt x="656" y="1499"/>
                  <a:pt x="852" y="1570"/>
                  <a:pt x="1044" y="1570"/>
                </a:cubicBezTo>
                <a:cubicBezTo>
                  <a:pt x="1448" y="1570"/>
                  <a:pt x="1834" y="1256"/>
                  <a:pt x="1834" y="787"/>
                </a:cubicBezTo>
                <a:cubicBezTo>
                  <a:pt x="1834" y="347"/>
                  <a:pt x="1479" y="1"/>
                  <a:pt x="1048" y="1"/>
                </a:cubicBezTo>
                <a:close/>
              </a:path>
            </a:pathLst>
          </a:custGeom>
          <a:solidFill>
            <a:srgbClr val="8C4C5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 rot="5400000">
            <a:off x="7187556" y="4713157"/>
            <a:ext cx="94935" cy="95481"/>
          </a:xfrm>
          <a:custGeom>
            <a:avLst/>
            <a:gdLst/>
            <a:ahLst/>
            <a:cxnLst/>
            <a:rect l="l" t="t" r="r" b="b"/>
            <a:pathLst>
              <a:path w="1564" h="1573" extrusionOk="0">
                <a:moveTo>
                  <a:pt x="787" y="1"/>
                </a:moveTo>
                <a:cubicBezTo>
                  <a:pt x="347" y="1"/>
                  <a:pt x="1" y="356"/>
                  <a:pt x="1" y="787"/>
                </a:cubicBezTo>
                <a:cubicBezTo>
                  <a:pt x="1" y="1217"/>
                  <a:pt x="347" y="1573"/>
                  <a:pt x="787" y="1573"/>
                </a:cubicBezTo>
                <a:cubicBezTo>
                  <a:pt x="1217" y="1573"/>
                  <a:pt x="1563" y="1217"/>
                  <a:pt x="1563" y="787"/>
                </a:cubicBezTo>
                <a:cubicBezTo>
                  <a:pt x="1563" y="356"/>
                  <a:pt x="1217" y="1"/>
                  <a:pt x="787" y="1"/>
                </a:cubicBezTo>
                <a:close/>
              </a:path>
            </a:pathLst>
          </a:custGeom>
          <a:solidFill>
            <a:srgbClr val="8C4C5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 rot="5400000">
            <a:off x="1259307" y="4227442"/>
            <a:ext cx="483726" cy="1348425"/>
          </a:xfrm>
          <a:custGeom>
            <a:avLst/>
            <a:gdLst/>
            <a:ahLst/>
            <a:cxnLst/>
            <a:rect l="l" t="t" r="r" b="b"/>
            <a:pathLst>
              <a:path w="8648" h="24107" extrusionOk="0">
                <a:moveTo>
                  <a:pt x="8647" y="0"/>
                </a:moveTo>
                <a:cubicBezTo>
                  <a:pt x="3678" y="1769"/>
                  <a:pt x="310" y="6401"/>
                  <a:pt x="160" y="11670"/>
                </a:cubicBezTo>
                <a:cubicBezTo>
                  <a:pt x="1" y="16938"/>
                  <a:pt x="3079" y="21767"/>
                  <a:pt x="7927" y="23835"/>
                </a:cubicBezTo>
                <a:cubicBezTo>
                  <a:pt x="8170" y="23928"/>
                  <a:pt x="8404" y="24022"/>
                  <a:pt x="8647" y="24106"/>
                </a:cubicBezTo>
                <a:lnTo>
                  <a:pt x="8647" y="0"/>
                </a:ln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 flipH="1">
            <a:off x="8980355" y="3886741"/>
            <a:ext cx="166339" cy="221691"/>
          </a:xfrm>
          <a:custGeom>
            <a:avLst/>
            <a:gdLst/>
            <a:ahLst/>
            <a:cxnLst/>
            <a:rect l="l" t="t" r="r" b="b"/>
            <a:pathLst>
              <a:path w="2359" h="3144" extrusionOk="0">
                <a:moveTo>
                  <a:pt x="781" y="1"/>
                </a:moveTo>
                <a:cubicBezTo>
                  <a:pt x="519" y="1"/>
                  <a:pt x="252" y="68"/>
                  <a:pt x="0" y="215"/>
                </a:cubicBezTo>
                <a:lnTo>
                  <a:pt x="0" y="2929"/>
                </a:lnTo>
                <a:cubicBezTo>
                  <a:pt x="252" y="3076"/>
                  <a:pt x="519" y="3144"/>
                  <a:pt x="781" y="3144"/>
                </a:cubicBezTo>
                <a:cubicBezTo>
                  <a:pt x="1597" y="3144"/>
                  <a:pt x="2351" y="2487"/>
                  <a:pt x="2358" y="1572"/>
                </a:cubicBezTo>
                <a:cubicBezTo>
                  <a:pt x="2351" y="658"/>
                  <a:pt x="1597" y="1"/>
                  <a:pt x="781" y="1"/>
                </a:cubicBezTo>
                <a:close/>
              </a:path>
            </a:pathLst>
          </a:custGeom>
          <a:solidFill>
            <a:srgbClr val="8C4C5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 rot="5400000">
            <a:off x="-745909" y="3427192"/>
            <a:ext cx="2462259" cy="970472"/>
          </a:xfrm>
          <a:custGeom>
            <a:avLst/>
            <a:gdLst/>
            <a:ahLst/>
            <a:cxnLst/>
            <a:rect l="l" t="t" r="r" b="b"/>
            <a:pathLst>
              <a:path w="44020" h="17350" extrusionOk="0">
                <a:moveTo>
                  <a:pt x="44019" y="0"/>
                </a:moveTo>
                <a:cubicBezTo>
                  <a:pt x="43757" y="749"/>
                  <a:pt x="43542" y="1525"/>
                  <a:pt x="43299" y="2293"/>
                </a:cubicBezTo>
                <a:cubicBezTo>
                  <a:pt x="43168" y="2723"/>
                  <a:pt x="43027" y="3154"/>
                  <a:pt x="42868" y="3575"/>
                </a:cubicBezTo>
                <a:cubicBezTo>
                  <a:pt x="42195" y="5343"/>
                  <a:pt x="41016" y="7093"/>
                  <a:pt x="39209" y="7608"/>
                </a:cubicBezTo>
                <a:cubicBezTo>
                  <a:pt x="38660" y="7768"/>
                  <a:pt x="38092" y="7800"/>
                  <a:pt x="37518" y="7800"/>
                </a:cubicBezTo>
                <a:cubicBezTo>
                  <a:pt x="37130" y="7800"/>
                  <a:pt x="36739" y="7786"/>
                  <a:pt x="36348" y="7786"/>
                </a:cubicBezTo>
                <a:cubicBezTo>
                  <a:pt x="36000" y="7786"/>
                  <a:pt x="35652" y="7797"/>
                  <a:pt x="35307" y="7842"/>
                </a:cubicBezTo>
                <a:cubicBezTo>
                  <a:pt x="31826" y="8291"/>
                  <a:pt x="29599" y="11856"/>
                  <a:pt x="26324" y="13120"/>
                </a:cubicBezTo>
                <a:cubicBezTo>
                  <a:pt x="25294" y="13518"/>
                  <a:pt x="24237" y="13667"/>
                  <a:pt x="23162" y="13667"/>
                </a:cubicBezTo>
                <a:cubicBezTo>
                  <a:pt x="22820" y="13667"/>
                  <a:pt x="22477" y="13652"/>
                  <a:pt x="22131" y="13625"/>
                </a:cubicBezTo>
                <a:cubicBezTo>
                  <a:pt x="19670" y="13447"/>
                  <a:pt x="17134" y="12661"/>
                  <a:pt x="14655" y="12427"/>
                </a:cubicBezTo>
                <a:cubicBezTo>
                  <a:pt x="14122" y="12379"/>
                  <a:pt x="13589" y="12355"/>
                  <a:pt x="13056" y="12355"/>
                </a:cubicBezTo>
                <a:cubicBezTo>
                  <a:pt x="11425" y="12355"/>
                  <a:pt x="9799" y="12580"/>
                  <a:pt x="8226" y="13017"/>
                </a:cubicBezTo>
                <a:cubicBezTo>
                  <a:pt x="5549" y="13765"/>
                  <a:pt x="3041" y="15010"/>
                  <a:pt x="833" y="16685"/>
                </a:cubicBezTo>
                <a:cubicBezTo>
                  <a:pt x="552" y="16900"/>
                  <a:pt x="272" y="17116"/>
                  <a:pt x="0" y="17350"/>
                </a:cubicBezTo>
                <a:lnTo>
                  <a:pt x="44019" y="17350"/>
                </a:lnTo>
                <a:lnTo>
                  <a:pt x="44019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 rot="5400000">
            <a:off x="-171671" y="3239243"/>
            <a:ext cx="862630" cy="519301"/>
          </a:xfrm>
          <a:custGeom>
            <a:avLst/>
            <a:gdLst/>
            <a:ahLst/>
            <a:cxnLst/>
            <a:rect l="l" t="t" r="r" b="b"/>
            <a:pathLst>
              <a:path w="15422" h="9284" extrusionOk="0">
                <a:moveTo>
                  <a:pt x="8192" y="0"/>
                </a:moveTo>
                <a:cubicBezTo>
                  <a:pt x="7849" y="0"/>
                  <a:pt x="7501" y="25"/>
                  <a:pt x="7150" y="75"/>
                </a:cubicBezTo>
                <a:cubicBezTo>
                  <a:pt x="2789" y="712"/>
                  <a:pt x="0" y="5054"/>
                  <a:pt x="1236" y="9284"/>
                </a:cubicBezTo>
                <a:lnTo>
                  <a:pt x="15132" y="9284"/>
                </a:lnTo>
                <a:cubicBezTo>
                  <a:pt x="15328" y="8619"/>
                  <a:pt x="15422" y="7936"/>
                  <a:pt x="15422" y="7244"/>
                </a:cubicBezTo>
                <a:cubicBezTo>
                  <a:pt x="15422" y="3191"/>
                  <a:pt x="12115" y="0"/>
                  <a:pt x="8192" y="0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 rot="5400000">
            <a:off x="7845316" y="-479332"/>
            <a:ext cx="540779" cy="1499443"/>
          </a:xfrm>
          <a:custGeom>
            <a:avLst/>
            <a:gdLst/>
            <a:ahLst/>
            <a:cxnLst/>
            <a:rect l="l" t="t" r="r" b="b"/>
            <a:pathLst>
              <a:path w="11661" h="32333" extrusionOk="0">
                <a:moveTo>
                  <a:pt x="0" y="1"/>
                </a:moveTo>
                <a:lnTo>
                  <a:pt x="0" y="32332"/>
                </a:lnTo>
                <a:cubicBezTo>
                  <a:pt x="6962" y="30021"/>
                  <a:pt x="11660" y="23508"/>
                  <a:pt x="11660" y="16171"/>
                </a:cubicBezTo>
                <a:cubicBezTo>
                  <a:pt x="11660" y="15348"/>
                  <a:pt x="11604" y="14533"/>
                  <a:pt x="11492" y="13719"/>
                </a:cubicBezTo>
                <a:cubicBezTo>
                  <a:pt x="10556" y="7347"/>
                  <a:pt x="6111" y="2031"/>
                  <a:pt x="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 rot="5400000">
            <a:off x="901850" y="-901918"/>
            <a:ext cx="1240370" cy="3044206"/>
          </a:xfrm>
          <a:custGeom>
            <a:avLst/>
            <a:gdLst/>
            <a:ahLst/>
            <a:cxnLst/>
            <a:rect l="l" t="t" r="r" b="b"/>
            <a:pathLst>
              <a:path w="19343" h="47473" extrusionOk="0">
                <a:moveTo>
                  <a:pt x="0" y="0"/>
                </a:moveTo>
                <a:lnTo>
                  <a:pt x="0" y="47473"/>
                </a:lnTo>
                <a:lnTo>
                  <a:pt x="19343" y="47473"/>
                </a:lnTo>
                <a:cubicBezTo>
                  <a:pt x="18997" y="46172"/>
                  <a:pt x="18239" y="45039"/>
                  <a:pt x="17041" y="44356"/>
                </a:cubicBezTo>
                <a:cubicBezTo>
                  <a:pt x="14552" y="42971"/>
                  <a:pt x="11089" y="43823"/>
                  <a:pt x="8965" y="41942"/>
                </a:cubicBezTo>
                <a:cubicBezTo>
                  <a:pt x="8619" y="41633"/>
                  <a:pt x="8329" y="41268"/>
                  <a:pt x="8113" y="40866"/>
                </a:cubicBezTo>
                <a:cubicBezTo>
                  <a:pt x="7870" y="40426"/>
                  <a:pt x="7692" y="39939"/>
                  <a:pt x="7599" y="39444"/>
                </a:cubicBezTo>
                <a:cubicBezTo>
                  <a:pt x="7533" y="39181"/>
                  <a:pt x="7496" y="38910"/>
                  <a:pt x="7477" y="38639"/>
                </a:cubicBezTo>
                <a:cubicBezTo>
                  <a:pt x="7412" y="37572"/>
                  <a:pt x="7533" y="36496"/>
                  <a:pt x="7851" y="35476"/>
                </a:cubicBezTo>
                <a:cubicBezTo>
                  <a:pt x="8506" y="33267"/>
                  <a:pt x="9714" y="31209"/>
                  <a:pt x="10069" y="28925"/>
                </a:cubicBezTo>
                <a:cubicBezTo>
                  <a:pt x="11220" y="21448"/>
                  <a:pt x="3238" y="15768"/>
                  <a:pt x="1357" y="8432"/>
                </a:cubicBezTo>
                <a:cubicBezTo>
                  <a:pt x="711" y="5886"/>
                  <a:pt x="833" y="3191"/>
                  <a:pt x="187" y="646"/>
                </a:cubicBezTo>
                <a:cubicBezTo>
                  <a:pt x="131" y="431"/>
                  <a:pt x="66" y="215"/>
                  <a:pt x="0" y="0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/>
          <p:nvPr/>
        </p:nvSpPr>
        <p:spPr>
          <a:xfrm rot="5400000">
            <a:off x="8855804" y="351081"/>
            <a:ext cx="44334" cy="4428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"/>
          <p:cNvSpPr/>
          <p:nvPr/>
        </p:nvSpPr>
        <p:spPr>
          <a:xfrm rot="5400000">
            <a:off x="8193212" y="4621408"/>
            <a:ext cx="58029" cy="58029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2"/>
          <p:cNvSpPr/>
          <p:nvPr/>
        </p:nvSpPr>
        <p:spPr>
          <a:xfrm rot="5400000">
            <a:off x="8522695" y="4965095"/>
            <a:ext cx="57968" cy="57968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 rot="5400000">
            <a:off x="1127513" y="454796"/>
            <a:ext cx="61239" cy="61303"/>
          </a:xfrm>
          <a:custGeom>
            <a:avLst/>
            <a:gdLst/>
            <a:ahLst/>
            <a:cxnLst/>
            <a:rect l="l" t="t" r="r" b="b"/>
            <a:pathLst>
              <a:path w="955" h="956" extrusionOk="0">
                <a:moveTo>
                  <a:pt x="478" y="1"/>
                </a:moveTo>
                <a:cubicBezTo>
                  <a:pt x="206" y="1"/>
                  <a:pt x="0" y="216"/>
                  <a:pt x="0" y="478"/>
                </a:cubicBezTo>
                <a:cubicBezTo>
                  <a:pt x="0" y="740"/>
                  <a:pt x="20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 rot="5400000">
            <a:off x="195636" y="309011"/>
            <a:ext cx="61239" cy="61239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8" y="0"/>
                </a:moveTo>
                <a:cubicBezTo>
                  <a:pt x="216" y="0"/>
                  <a:pt x="0" y="216"/>
                  <a:pt x="0" y="478"/>
                </a:cubicBezTo>
                <a:cubicBezTo>
                  <a:pt x="0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"/>
          <p:cNvSpPr/>
          <p:nvPr/>
        </p:nvSpPr>
        <p:spPr>
          <a:xfrm rot="5400000">
            <a:off x="287429" y="102566"/>
            <a:ext cx="61239" cy="61303"/>
          </a:xfrm>
          <a:custGeom>
            <a:avLst/>
            <a:gdLst/>
            <a:ahLst/>
            <a:cxnLst/>
            <a:rect l="l" t="t" r="r" b="b"/>
            <a:pathLst>
              <a:path w="955" h="956" extrusionOk="0">
                <a:moveTo>
                  <a:pt x="478" y="1"/>
                </a:moveTo>
                <a:cubicBezTo>
                  <a:pt x="206" y="1"/>
                  <a:pt x="0" y="216"/>
                  <a:pt x="0" y="478"/>
                </a:cubicBezTo>
                <a:cubicBezTo>
                  <a:pt x="0" y="740"/>
                  <a:pt x="20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 rot="5400000">
            <a:off x="507629" y="436842"/>
            <a:ext cx="61303" cy="61239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9" y="955"/>
                  <a:pt x="955" y="740"/>
                  <a:pt x="955" y="478"/>
                </a:cubicBezTo>
                <a:cubicBezTo>
                  <a:pt x="955" y="216"/>
                  <a:pt x="749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 rot="5400000">
            <a:off x="224019" y="5016762"/>
            <a:ext cx="53474" cy="53474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 rot="5400000">
            <a:off x="1747712" y="4982810"/>
            <a:ext cx="62871" cy="53362"/>
          </a:xfrm>
          <a:custGeom>
            <a:avLst/>
            <a:gdLst/>
            <a:ahLst/>
            <a:cxnLst/>
            <a:rect l="l" t="t" r="r" b="b"/>
            <a:pathLst>
              <a:path w="1124" h="954" extrusionOk="0">
                <a:moveTo>
                  <a:pt x="646" y="0"/>
                </a:moveTo>
                <a:cubicBezTo>
                  <a:pt x="216" y="0"/>
                  <a:pt x="0" y="515"/>
                  <a:pt x="300" y="814"/>
                </a:cubicBezTo>
                <a:cubicBezTo>
                  <a:pt x="399" y="911"/>
                  <a:pt x="520" y="954"/>
                  <a:pt x="638" y="954"/>
                </a:cubicBezTo>
                <a:cubicBezTo>
                  <a:pt x="887" y="954"/>
                  <a:pt x="1123" y="763"/>
                  <a:pt x="1123" y="477"/>
                </a:cubicBezTo>
                <a:cubicBezTo>
                  <a:pt x="1123" y="215"/>
                  <a:pt x="908" y="0"/>
                  <a:pt x="64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 rot="5400000">
            <a:off x="326070" y="3267011"/>
            <a:ext cx="53474" cy="5341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06"/>
                  <a:pt x="1" y="477"/>
                </a:cubicBezTo>
                <a:cubicBezTo>
                  <a:pt x="1" y="739"/>
                  <a:pt x="216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06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"/>
          <p:cNvSpPr/>
          <p:nvPr/>
        </p:nvSpPr>
        <p:spPr>
          <a:xfrm rot="5400000">
            <a:off x="8988853" y="420273"/>
            <a:ext cx="99845" cy="99428"/>
          </a:xfrm>
          <a:custGeom>
            <a:avLst/>
            <a:gdLst/>
            <a:ahLst/>
            <a:cxnLst/>
            <a:rect l="l" t="t" r="r" b="b"/>
            <a:pathLst>
              <a:path w="2153" h="2144" extrusionOk="0">
                <a:moveTo>
                  <a:pt x="1077" y="1"/>
                </a:moveTo>
                <a:cubicBezTo>
                  <a:pt x="487" y="1"/>
                  <a:pt x="1" y="478"/>
                  <a:pt x="1" y="1068"/>
                </a:cubicBezTo>
                <a:cubicBezTo>
                  <a:pt x="1" y="1666"/>
                  <a:pt x="487" y="2144"/>
                  <a:pt x="1077" y="2144"/>
                </a:cubicBezTo>
                <a:cubicBezTo>
                  <a:pt x="1666" y="2144"/>
                  <a:pt x="2153" y="1666"/>
                  <a:pt x="2153" y="1068"/>
                </a:cubicBezTo>
                <a:cubicBezTo>
                  <a:pt x="2153" y="478"/>
                  <a:pt x="1666" y="1"/>
                  <a:pt x="10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"/>
          <p:cNvSpPr/>
          <p:nvPr/>
        </p:nvSpPr>
        <p:spPr>
          <a:xfrm rot="5400000">
            <a:off x="8010322" y="4725388"/>
            <a:ext cx="130687" cy="130687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2"/>
          <p:cNvSpPr/>
          <p:nvPr/>
        </p:nvSpPr>
        <p:spPr>
          <a:xfrm rot="5400000">
            <a:off x="19635" y="3559293"/>
            <a:ext cx="119925" cy="120484"/>
          </a:xfrm>
          <a:custGeom>
            <a:avLst/>
            <a:gdLst/>
            <a:ahLst/>
            <a:cxnLst/>
            <a:rect l="l" t="t" r="r" b="b"/>
            <a:pathLst>
              <a:path w="2144" h="2154" extrusionOk="0">
                <a:moveTo>
                  <a:pt x="1067" y="1"/>
                </a:moveTo>
                <a:cubicBezTo>
                  <a:pt x="478" y="1"/>
                  <a:pt x="1" y="488"/>
                  <a:pt x="1" y="1077"/>
                </a:cubicBezTo>
                <a:cubicBezTo>
                  <a:pt x="1" y="1667"/>
                  <a:pt x="478" y="2153"/>
                  <a:pt x="1067" y="2153"/>
                </a:cubicBezTo>
                <a:cubicBezTo>
                  <a:pt x="1666" y="2153"/>
                  <a:pt x="2144" y="1667"/>
                  <a:pt x="2144" y="1077"/>
                </a:cubicBezTo>
                <a:cubicBezTo>
                  <a:pt x="2144" y="48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2"/>
          <p:cNvSpPr/>
          <p:nvPr/>
        </p:nvSpPr>
        <p:spPr>
          <a:xfrm rot="5400000">
            <a:off x="1341716" y="201604"/>
            <a:ext cx="138061" cy="138061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7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66"/>
                  <a:pt x="487" y="2152"/>
                  <a:pt x="1077" y="2152"/>
                </a:cubicBezTo>
                <a:cubicBezTo>
                  <a:pt x="1666" y="2152"/>
                  <a:pt x="2153" y="1666"/>
                  <a:pt x="2153" y="1076"/>
                </a:cubicBezTo>
                <a:cubicBezTo>
                  <a:pt x="2153" y="487"/>
                  <a:pt x="1666" y="0"/>
                  <a:pt x="10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2"/>
          <p:cNvSpPr/>
          <p:nvPr/>
        </p:nvSpPr>
        <p:spPr>
          <a:xfrm rot="5400000">
            <a:off x="-21196" y="4719753"/>
            <a:ext cx="119925" cy="77526"/>
          </a:xfrm>
          <a:custGeom>
            <a:avLst/>
            <a:gdLst/>
            <a:ahLst/>
            <a:cxnLst/>
            <a:rect l="l" t="t" r="r" b="b"/>
            <a:pathLst>
              <a:path w="2144" h="1386" extrusionOk="0">
                <a:moveTo>
                  <a:pt x="1067" y="1"/>
                </a:moveTo>
                <a:cubicBezTo>
                  <a:pt x="487" y="1"/>
                  <a:pt x="19" y="459"/>
                  <a:pt x="0" y="1039"/>
                </a:cubicBezTo>
                <a:cubicBezTo>
                  <a:pt x="0" y="1152"/>
                  <a:pt x="19" y="1273"/>
                  <a:pt x="56" y="1386"/>
                </a:cubicBezTo>
                <a:lnTo>
                  <a:pt x="2078" y="1386"/>
                </a:lnTo>
                <a:cubicBezTo>
                  <a:pt x="2115" y="1273"/>
                  <a:pt x="2134" y="1152"/>
                  <a:pt x="2143" y="1039"/>
                </a:cubicBezTo>
                <a:cubicBezTo>
                  <a:pt x="2124" y="459"/>
                  <a:pt x="1647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2"/>
          <p:cNvSpPr/>
          <p:nvPr/>
        </p:nvSpPr>
        <p:spPr>
          <a:xfrm rot="5400000">
            <a:off x="7975309" y="96321"/>
            <a:ext cx="99428" cy="99428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"/>
          <p:cNvSpPr txBox="1">
            <a:spLocks noGrp="1"/>
          </p:cNvSpPr>
          <p:nvPr>
            <p:ph type="body" idx="1"/>
          </p:nvPr>
        </p:nvSpPr>
        <p:spPr>
          <a:xfrm>
            <a:off x="713225" y="1376375"/>
            <a:ext cx="7717500" cy="31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Font typeface="Livvic"/>
              <a:buAutoNum type="arabicPeriod"/>
              <a:defRPr sz="1050"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alphaLcPeriod"/>
              <a:defRPr sz="1100"/>
            </a:lvl2pPr>
            <a:lvl3pPr marL="1371600" lvl="2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romanLcPeriod"/>
              <a:defRPr sz="1100"/>
            </a:lvl3pPr>
            <a:lvl4pPr marL="1828800" lvl="3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arabicPeriod"/>
              <a:defRPr sz="1100"/>
            </a:lvl4pPr>
            <a:lvl5pPr marL="2286000" lvl="4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alphaLcPeriod"/>
              <a:defRPr sz="1100"/>
            </a:lvl5pPr>
            <a:lvl6pPr marL="2743200" lvl="5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romanLcPeriod"/>
              <a:defRPr sz="1100"/>
            </a:lvl6pPr>
            <a:lvl7pPr marL="3200400" lvl="6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arabicPeriod"/>
              <a:defRPr sz="1100"/>
            </a:lvl7pPr>
            <a:lvl8pPr marL="3657600" lvl="7" indent="-298450" rtl="0">
              <a:spcBef>
                <a:spcPts val="1600"/>
              </a:spcBef>
              <a:spcAft>
                <a:spcPts val="0"/>
              </a:spcAft>
              <a:buSzPts val="1100"/>
              <a:buFont typeface="Roboto Condensed Light"/>
              <a:buAutoNum type="alphaLcPeriod"/>
              <a:defRPr sz="1100"/>
            </a:lvl8pPr>
            <a:lvl9pPr marL="4114800" lvl="8" indent="-298450" rtl="0">
              <a:spcBef>
                <a:spcPts val="1600"/>
              </a:spcBef>
              <a:spcAft>
                <a:spcPts val="1600"/>
              </a:spcAft>
              <a:buSzPts val="1100"/>
              <a:buFont typeface="Roboto Condensed Light"/>
              <a:buAutoNum type="romanLcPeriod"/>
              <a:defRPr sz="1100"/>
            </a:lvl9pPr>
          </a:lstStyle>
          <a:p>
            <a:endParaRPr/>
          </a:p>
        </p:txBody>
      </p:sp>
      <p:sp>
        <p:nvSpPr>
          <p:cNvPr id="89" name="Google Shape;89;p4"/>
          <p:cNvSpPr/>
          <p:nvPr/>
        </p:nvSpPr>
        <p:spPr>
          <a:xfrm flipH="1">
            <a:off x="8430821" y="-581450"/>
            <a:ext cx="1430100" cy="1162200"/>
          </a:xfrm>
          <a:prstGeom prst="pie">
            <a:avLst>
              <a:gd name="adj1" fmla="val 0"/>
              <a:gd name="adj2" fmla="val 539893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4"/>
          <p:cNvSpPr/>
          <p:nvPr/>
        </p:nvSpPr>
        <p:spPr>
          <a:xfrm>
            <a:off x="-844800" y="-581450"/>
            <a:ext cx="1685700" cy="1162200"/>
          </a:xfrm>
          <a:prstGeom prst="pie">
            <a:avLst>
              <a:gd name="adj1" fmla="val 0"/>
              <a:gd name="adj2" fmla="val 539893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4"/>
          <p:cNvSpPr/>
          <p:nvPr/>
        </p:nvSpPr>
        <p:spPr>
          <a:xfrm rot="5400000">
            <a:off x="4455262" y="2586773"/>
            <a:ext cx="233360" cy="4880116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"/>
          <p:cNvSpPr/>
          <p:nvPr/>
        </p:nvSpPr>
        <p:spPr>
          <a:xfrm rot="-5400000" flipH="1">
            <a:off x="7000978" y="3579721"/>
            <a:ext cx="346005" cy="2781411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6"/>
          <p:cNvSpPr/>
          <p:nvPr/>
        </p:nvSpPr>
        <p:spPr>
          <a:xfrm rot="10800000" flipH="1">
            <a:off x="1601801" y="4892328"/>
            <a:ext cx="4843542" cy="260352"/>
          </a:xfrm>
          <a:custGeom>
            <a:avLst/>
            <a:gdLst/>
            <a:ahLst/>
            <a:cxnLst/>
            <a:rect l="l" t="t" r="r" b="b"/>
            <a:pathLst>
              <a:path w="77596" h="17648" extrusionOk="0">
                <a:moveTo>
                  <a:pt x="0" y="0"/>
                </a:moveTo>
                <a:lnTo>
                  <a:pt x="0" y="17265"/>
                </a:lnTo>
                <a:cubicBezTo>
                  <a:pt x="929" y="17521"/>
                  <a:pt x="1890" y="17648"/>
                  <a:pt x="2769" y="17648"/>
                </a:cubicBezTo>
                <a:cubicBezTo>
                  <a:pt x="3369" y="17648"/>
                  <a:pt x="3931" y="17589"/>
                  <a:pt x="4417" y="17471"/>
                </a:cubicBezTo>
                <a:cubicBezTo>
                  <a:pt x="7645" y="16694"/>
                  <a:pt x="10069" y="14065"/>
                  <a:pt x="12614" y="11894"/>
                </a:cubicBezTo>
                <a:cubicBezTo>
                  <a:pt x="14644" y="10169"/>
                  <a:pt x="17188" y="8633"/>
                  <a:pt x="19719" y="8633"/>
                </a:cubicBezTo>
                <a:cubicBezTo>
                  <a:pt x="20374" y="8633"/>
                  <a:pt x="21028" y="8736"/>
                  <a:pt x="21673" y="8965"/>
                </a:cubicBezTo>
                <a:cubicBezTo>
                  <a:pt x="23207" y="9517"/>
                  <a:pt x="24433" y="10715"/>
                  <a:pt x="25846" y="11538"/>
                </a:cubicBezTo>
                <a:cubicBezTo>
                  <a:pt x="27257" y="12366"/>
                  <a:pt x="28860" y="12756"/>
                  <a:pt x="30473" y="12756"/>
                </a:cubicBezTo>
                <a:cubicBezTo>
                  <a:pt x="33804" y="12756"/>
                  <a:pt x="37175" y="11092"/>
                  <a:pt x="38966" y="8179"/>
                </a:cubicBezTo>
                <a:cubicBezTo>
                  <a:pt x="39396" y="7468"/>
                  <a:pt x="39827" y="6635"/>
                  <a:pt x="40622" y="6420"/>
                </a:cubicBezTo>
                <a:cubicBezTo>
                  <a:pt x="40758" y="6381"/>
                  <a:pt x="40894" y="6364"/>
                  <a:pt x="41029" y="6364"/>
                </a:cubicBezTo>
                <a:cubicBezTo>
                  <a:pt x="41615" y="6364"/>
                  <a:pt x="42196" y="6685"/>
                  <a:pt x="42728" y="6981"/>
                </a:cubicBezTo>
                <a:cubicBezTo>
                  <a:pt x="47006" y="9329"/>
                  <a:pt x="51852" y="10503"/>
                  <a:pt x="56697" y="10503"/>
                </a:cubicBezTo>
                <a:cubicBezTo>
                  <a:pt x="61528" y="10503"/>
                  <a:pt x="66358" y="9336"/>
                  <a:pt x="70623" y="7000"/>
                </a:cubicBezTo>
                <a:cubicBezTo>
                  <a:pt x="73010" y="5699"/>
                  <a:pt x="75265" y="4015"/>
                  <a:pt x="76725" y="1684"/>
                </a:cubicBezTo>
                <a:cubicBezTo>
                  <a:pt x="77062" y="1151"/>
                  <a:pt x="77352" y="590"/>
                  <a:pt x="77595" y="9"/>
                </a:cubicBezTo>
                <a:lnTo>
                  <a:pt x="0" y="0"/>
                </a:ln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6"/>
          <p:cNvSpPr/>
          <p:nvPr/>
        </p:nvSpPr>
        <p:spPr>
          <a:xfrm rot="-4578606" flipH="1">
            <a:off x="1879285" y="3812801"/>
            <a:ext cx="316626" cy="2372129"/>
          </a:xfrm>
          <a:custGeom>
            <a:avLst/>
            <a:gdLst/>
            <a:ahLst/>
            <a:cxnLst/>
            <a:rect l="l" t="t" r="r" b="b"/>
            <a:pathLst>
              <a:path w="8648" h="24107" extrusionOk="0">
                <a:moveTo>
                  <a:pt x="8647" y="0"/>
                </a:moveTo>
                <a:cubicBezTo>
                  <a:pt x="3678" y="1769"/>
                  <a:pt x="310" y="6401"/>
                  <a:pt x="160" y="11670"/>
                </a:cubicBezTo>
                <a:cubicBezTo>
                  <a:pt x="1" y="16938"/>
                  <a:pt x="3079" y="21767"/>
                  <a:pt x="7927" y="23835"/>
                </a:cubicBezTo>
                <a:cubicBezTo>
                  <a:pt x="8170" y="23928"/>
                  <a:pt x="8404" y="24022"/>
                  <a:pt x="8647" y="24106"/>
                </a:cubicBezTo>
                <a:lnTo>
                  <a:pt x="864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6"/>
          <p:cNvSpPr/>
          <p:nvPr/>
        </p:nvSpPr>
        <p:spPr>
          <a:xfrm flipH="1">
            <a:off x="-11" y="4539777"/>
            <a:ext cx="2446986" cy="612903"/>
          </a:xfrm>
          <a:custGeom>
            <a:avLst/>
            <a:gdLst/>
            <a:ahLst/>
            <a:cxnLst/>
            <a:rect l="l" t="t" r="r" b="b"/>
            <a:pathLst>
              <a:path w="64158" h="20794" extrusionOk="0">
                <a:moveTo>
                  <a:pt x="61644" y="0"/>
                </a:moveTo>
                <a:cubicBezTo>
                  <a:pt x="59194" y="0"/>
                  <a:pt x="56738" y="1084"/>
                  <a:pt x="55165" y="2976"/>
                </a:cubicBezTo>
                <a:cubicBezTo>
                  <a:pt x="53958" y="4417"/>
                  <a:pt x="53275" y="6223"/>
                  <a:pt x="52292" y="7833"/>
                </a:cubicBezTo>
                <a:cubicBezTo>
                  <a:pt x="51300" y="9433"/>
                  <a:pt x="49812" y="10930"/>
                  <a:pt x="47941" y="11099"/>
                </a:cubicBezTo>
                <a:cubicBezTo>
                  <a:pt x="47820" y="11109"/>
                  <a:pt x="47699" y="11114"/>
                  <a:pt x="47578" y="11114"/>
                </a:cubicBezTo>
                <a:cubicBezTo>
                  <a:pt x="46403" y="11114"/>
                  <a:pt x="45246" y="10660"/>
                  <a:pt x="44067" y="10584"/>
                </a:cubicBezTo>
                <a:cubicBezTo>
                  <a:pt x="43948" y="10577"/>
                  <a:pt x="43831" y="10573"/>
                  <a:pt x="43714" y="10573"/>
                </a:cubicBezTo>
                <a:cubicBezTo>
                  <a:pt x="40364" y="10573"/>
                  <a:pt x="37578" y="13469"/>
                  <a:pt x="34241" y="14075"/>
                </a:cubicBezTo>
                <a:cubicBezTo>
                  <a:pt x="33776" y="14157"/>
                  <a:pt x="33314" y="14195"/>
                  <a:pt x="32855" y="14195"/>
                </a:cubicBezTo>
                <a:cubicBezTo>
                  <a:pt x="29479" y="14195"/>
                  <a:pt x="26245" y="12164"/>
                  <a:pt x="22909" y="11192"/>
                </a:cubicBezTo>
                <a:cubicBezTo>
                  <a:pt x="21302" y="10719"/>
                  <a:pt x="19640" y="10498"/>
                  <a:pt x="17971" y="10498"/>
                </a:cubicBezTo>
                <a:cubicBezTo>
                  <a:pt x="14730" y="10498"/>
                  <a:pt x="11463" y="11331"/>
                  <a:pt x="8535" y="12764"/>
                </a:cubicBezTo>
                <a:cubicBezTo>
                  <a:pt x="4773" y="14608"/>
                  <a:pt x="964" y="17799"/>
                  <a:pt x="1" y="20794"/>
                </a:cubicBezTo>
                <a:lnTo>
                  <a:pt x="64158" y="20794"/>
                </a:lnTo>
                <a:lnTo>
                  <a:pt x="64158" y="403"/>
                </a:lnTo>
                <a:cubicBezTo>
                  <a:pt x="64027" y="356"/>
                  <a:pt x="63886" y="319"/>
                  <a:pt x="63755" y="281"/>
                </a:cubicBezTo>
                <a:cubicBezTo>
                  <a:pt x="63067" y="92"/>
                  <a:pt x="62355" y="0"/>
                  <a:pt x="6164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"/>
          <p:cNvSpPr/>
          <p:nvPr/>
        </p:nvSpPr>
        <p:spPr>
          <a:xfrm rot="-5400000" flipH="1">
            <a:off x="485257" y="5078105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"/>
          <p:cNvSpPr/>
          <p:nvPr/>
        </p:nvSpPr>
        <p:spPr>
          <a:xfrm rot="-5400000" flipH="1">
            <a:off x="210932" y="3886671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6"/>
          <p:cNvSpPr/>
          <p:nvPr/>
        </p:nvSpPr>
        <p:spPr>
          <a:xfrm rot="-5400000" flipH="1">
            <a:off x="337300" y="4001774"/>
            <a:ext cx="145742" cy="148810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6"/>
          <p:cNvSpPr/>
          <p:nvPr/>
        </p:nvSpPr>
        <p:spPr>
          <a:xfrm rot="-5400000" flipH="1">
            <a:off x="373457" y="4306771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6"/>
          <p:cNvSpPr/>
          <p:nvPr/>
        </p:nvSpPr>
        <p:spPr>
          <a:xfrm rot="-5400000" flipH="1">
            <a:off x="8236609" y="4236218"/>
            <a:ext cx="959014" cy="855527"/>
          </a:xfrm>
          <a:custGeom>
            <a:avLst/>
            <a:gdLst/>
            <a:ahLst/>
            <a:cxnLst/>
            <a:rect l="l" t="t" r="r" b="b"/>
            <a:pathLst>
              <a:path w="55595" h="52230" extrusionOk="0">
                <a:moveTo>
                  <a:pt x="52027" y="0"/>
                </a:moveTo>
                <a:cubicBezTo>
                  <a:pt x="48030" y="0"/>
                  <a:pt x="45133" y="2690"/>
                  <a:pt x="43343" y="5699"/>
                </a:cubicBezTo>
                <a:cubicBezTo>
                  <a:pt x="42632" y="6890"/>
                  <a:pt x="42075" y="8176"/>
                  <a:pt x="41672" y="9521"/>
                </a:cubicBezTo>
                <a:cubicBezTo>
                  <a:pt x="41595" y="9770"/>
                  <a:pt x="41518" y="10020"/>
                  <a:pt x="41461" y="10250"/>
                </a:cubicBezTo>
                <a:cubicBezTo>
                  <a:pt x="40981" y="12248"/>
                  <a:pt x="40789" y="14283"/>
                  <a:pt x="40616" y="16319"/>
                </a:cubicBezTo>
                <a:cubicBezTo>
                  <a:pt x="40347" y="19545"/>
                  <a:pt x="40136" y="22752"/>
                  <a:pt x="38926" y="25748"/>
                </a:cubicBezTo>
                <a:cubicBezTo>
                  <a:pt x="38695" y="26305"/>
                  <a:pt x="38427" y="26881"/>
                  <a:pt x="38138" y="27418"/>
                </a:cubicBezTo>
                <a:cubicBezTo>
                  <a:pt x="34048" y="34889"/>
                  <a:pt x="24293" y="38038"/>
                  <a:pt x="15574" y="38057"/>
                </a:cubicBezTo>
                <a:cubicBezTo>
                  <a:pt x="14786" y="38057"/>
                  <a:pt x="13989" y="38043"/>
                  <a:pt x="13192" y="38043"/>
                </a:cubicBezTo>
                <a:cubicBezTo>
                  <a:pt x="10647" y="38043"/>
                  <a:pt x="8108" y="38188"/>
                  <a:pt x="5915" y="39401"/>
                </a:cubicBezTo>
                <a:cubicBezTo>
                  <a:pt x="2209" y="41456"/>
                  <a:pt x="826" y="45777"/>
                  <a:pt x="231" y="50155"/>
                </a:cubicBezTo>
                <a:cubicBezTo>
                  <a:pt x="135" y="50847"/>
                  <a:pt x="58" y="51538"/>
                  <a:pt x="0" y="52229"/>
                </a:cubicBezTo>
                <a:lnTo>
                  <a:pt x="55594" y="52229"/>
                </a:lnTo>
                <a:lnTo>
                  <a:pt x="55594" y="668"/>
                </a:lnTo>
                <a:cubicBezTo>
                  <a:pt x="54321" y="206"/>
                  <a:pt x="53132" y="0"/>
                  <a:pt x="5202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6"/>
          <p:cNvSpPr/>
          <p:nvPr/>
        </p:nvSpPr>
        <p:spPr>
          <a:xfrm flipH="1">
            <a:off x="8993009" y="3890760"/>
            <a:ext cx="57953" cy="57892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06"/>
                  <a:pt x="1" y="477"/>
                </a:cubicBezTo>
                <a:cubicBezTo>
                  <a:pt x="1" y="739"/>
                  <a:pt x="216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06"/>
                  <a:pt x="740" y="0"/>
                  <a:pt x="47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6"/>
          <p:cNvSpPr/>
          <p:nvPr/>
        </p:nvSpPr>
        <p:spPr>
          <a:xfrm flipH="1">
            <a:off x="8920976" y="4771746"/>
            <a:ext cx="129969" cy="130575"/>
          </a:xfrm>
          <a:custGeom>
            <a:avLst/>
            <a:gdLst/>
            <a:ahLst/>
            <a:cxnLst/>
            <a:rect l="l" t="t" r="r" b="b"/>
            <a:pathLst>
              <a:path w="2144" h="2154" extrusionOk="0">
                <a:moveTo>
                  <a:pt x="1067" y="1"/>
                </a:moveTo>
                <a:cubicBezTo>
                  <a:pt x="478" y="1"/>
                  <a:pt x="1" y="488"/>
                  <a:pt x="1" y="1077"/>
                </a:cubicBezTo>
                <a:cubicBezTo>
                  <a:pt x="1" y="1667"/>
                  <a:pt x="478" y="2153"/>
                  <a:pt x="1067" y="2153"/>
                </a:cubicBezTo>
                <a:cubicBezTo>
                  <a:pt x="1666" y="2153"/>
                  <a:pt x="2144" y="1667"/>
                  <a:pt x="2144" y="1077"/>
                </a:cubicBezTo>
                <a:cubicBezTo>
                  <a:pt x="2144" y="48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6"/>
          <p:cNvSpPr/>
          <p:nvPr/>
        </p:nvSpPr>
        <p:spPr>
          <a:xfrm flipH="1">
            <a:off x="8740001" y="4085946"/>
            <a:ext cx="129969" cy="130575"/>
          </a:xfrm>
          <a:custGeom>
            <a:avLst/>
            <a:gdLst/>
            <a:ahLst/>
            <a:cxnLst/>
            <a:rect l="l" t="t" r="r" b="b"/>
            <a:pathLst>
              <a:path w="2144" h="2154" extrusionOk="0">
                <a:moveTo>
                  <a:pt x="1067" y="1"/>
                </a:moveTo>
                <a:cubicBezTo>
                  <a:pt x="478" y="1"/>
                  <a:pt x="1" y="488"/>
                  <a:pt x="1" y="1077"/>
                </a:cubicBezTo>
                <a:cubicBezTo>
                  <a:pt x="1" y="1667"/>
                  <a:pt x="478" y="2153"/>
                  <a:pt x="1067" y="2153"/>
                </a:cubicBezTo>
                <a:cubicBezTo>
                  <a:pt x="1666" y="2153"/>
                  <a:pt x="2144" y="1667"/>
                  <a:pt x="2144" y="1077"/>
                </a:cubicBezTo>
                <a:cubicBezTo>
                  <a:pt x="2144" y="488"/>
                  <a:pt x="1666" y="1"/>
                  <a:pt x="1067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/>
          <p:nvPr/>
        </p:nvSpPr>
        <p:spPr>
          <a:xfrm rot="5400000" flipH="1">
            <a:off x="3644571" y="3306446"/>
            <a:ext cx="410350" cy="3238507"/>
          </a:xfrm>
          <a:custGeom>
            <a:avLst/>
            <a:gdLst/>
            <a:ahLst/>
            <a:cxnLst/>
            <a:rect l="l" t="t" r="r" b="b"/>
            <a:pathLst>
              <a:path w="16414" h="62270" extrusionOk="0">
                <a:moveTo>
                  <a:pt x="4865" y="1"/>
                </a:moveTo>
                <a:cubicBezTo>
                  <a:pt x="4187" y="1"/>
                  <a:pt x="3536" y="74"/>
                  <a:pt x="2938" y="218"/>
                </a:cubicBezTo>
                <a:cubicBezTo>
                  <a:pt x="1881" y="480"/>
                  <a:pt x="880" y="929"/>
                  <a:pt x="0" y="1565"/>
                </a:cubicBezTo>
                <a:lnTo>
                  <a:pt x="0" y="62270"/>
                </a:lnTo>
                <a:lnTo>
                  <a:pt x="12830" y="62270"/>
                </a:lnTo>
                <a:cubicBezTo>
                  <a:pt x="12867" y="61119"/>
                  <a:pt x="12502" y="59874"/>
                  <a:pt x="11585" y="58658"/>
                </a:cubicBezTo>
                <a:cubicBezTo>
                  <a:pt x="9339" y="55672"/>
                  <a:pt x="4773" y="53810"/>
                  <a:pt x="3210" y="50675"/>
                </a:cubicBezTo>
                <a:cubicBezTo>
                  <a:pt x="2967" y="50198"/>
                  <a:pt x="2807" y="49683"/>
                  <a:pt x="2742" y="49159"/>
                </a:cubicBezTo>
                <a:cubicBezTo>
                  <a:pt x="2508" y="47241"/>
                  <a:pt x="3678" y="45594"/>
                  <a:pt x="5194" y="44537"/>
                </a:cubicBezTo>
                <a:cubicBezTo>
                  <a:pt x="7121" y="43198"/>
                  <a:pt x="9611" y="42412"/>
                  <a:pt x="11201" y="40803"/>
                </a:cubicBezTo>
                <a:cubicBezTo>
                  <a:pt x="16414" y="35516"/>
                  <a:pt x="9816" y="24904"/>
                  <a:pt x="11342" y="17483"/>
                </a:cubicBezTo>
                <a:cubicBezTo>
                  <a:pt x="11885" y="14910"/>
                  <a:pt x="13391" y="12785"/>
                  <a:pt x="13934" y="10212"/>
                </a:cubicBezTo>
                <a:cubicBezTo>
                  <a:pt x="14552" y="7096"/>
                  <a:pt x="13335" y="3905"/>
                  <a:pt x="10808" y="1987"/>
                </a:cubicBezTo>
                <a:cubicBezTo>
                  <a:pt x="9046" y="628"/>
                  <a:pt x="6842" y="1"/>
                  <a:pt x="4865" y="1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1"/>
          <p:cNvSpPr/>
          <p:nvPr/>
        </p:nvSpPr>
        <p:spPr>
          <a:xfrm rot="-5400000">
            <a:off x="1653620" y="3376136"/>
            <a:ext cx="431793" cy="3102933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11"/>
          <p:cNvSpPr/>
          <p:nvPr/>
        </p:nvSpPr>
        <p:spPr>
          <a:xfrm>
            <a:off x="5078950" y="4836024"/>
            <a:ext cx="3569122" cy="307479"/>
          </a:xfrm>
          <a:custGeom>
            <a:avLst/>
            <a:gdLst/>
            <a:ahLst/>
            <a:cxnLst/>
            <a:rect l="l" t="t" r="r" b="b"/>
            <a:pathLst>
              <a:path w="75509" h="23084" extrusionOk="0">
                <a:moveTo>
                  <a:pt x="63433" y="1"/>
                </a:moveTo>
                <a:cubicBezTo>
                  <a:pt x="58309" y="1"/>
                  <a:pt x="52476" y="4766"/>
                  <a:pt x="47663" y="6549"/>
                </a:cubicBezTo>
                <a:cubicBezTo>
                  <a:pt x="44986" y="7539"/>
                  <a:pt x="42167" y="7896"/>
                  <a:pt x="39312" y="7896"/>
                </a:cubicBezTo>
                <a:cubicBezTo>
                  <a:pt x="36515" y="7896"/>
                  <a:pt x="33683" y="7553"/>
                  <a:pt x="30918" y="7125"/>
                </a:cubicBezTo>
                <a:cubicBezTo>
                  <a:pt x="27086" y="6530"/>
                  <a:pt x="23159" y="5783"/>
                  <a:pt x="19296" y="5783"/>
                </a:cubicBezTo>
                <a:cubicBezTo>
                  <a:pt x="17176" y="5783"/>
                  <a:pt x="15075" y="6008"/>
                  <a:pt x="13020" y="6607"/>
                </a:cubicBezTo>
                <a:cubicBezTo>
                  <a:pt x="5857" y="8681"/>
                  <a:pt x="365" y="15613"/>
                  <a:pt x="0" y="23083"/>
                </a:cubicBezTo>
                <a:lnTo>
                  <a:pt x="75508" y="23083"/>
                </a:lnTo>
                <a:cubicBezTo>
                  <a:pt x="75508" y="15229"/>
                  <a:pt x="73722" y="9449"/>
                  <a:pt x="69939" y="3861"/>
                </a:cubicBezTo>
                <a:cubicBezTo>
                  <a:pt x="68039" y="1029"/>
                  <a:pt x="65812" y="1"/>
                  <a:pt x="63433" y="1"/>
                </a:cubicBezTo>
                <a:close/>
              </a:path>
            </a:pathLst>
          </a:custGeom>
          <a:solidFill>
            <a:srgbClr val="ACDC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1"/>
          <p:cNvSpPr/>
          <p:nvPr/>
        </p:nvSpPr>
        <p:spPr>
          <a:xfrm rot="10800000" flipH="1">
            <a:off x="6119325" y="4387860"/>
            <a:ext cx="3024655" cy="755644"/>
          </a:xfrm>
          <a:custGeom>
            <a:avLst/>
            <a:gdLst/>
            <a:ahLst/>
            <a:cxnLst/>
            <a:rect l="l" t="t" r="r" b="b"/>
            <a:pathLst>
              <a:path w="63980" h="15984" extrusionOk="0">
                <a:moveTo>
                  <a:pt x="1" y="0"/>
                </a:moveTo>
                <a:cubicBezTo>
                  <a:pt x="4207" y="2189"/>
                  <a:pt x="8933" y="3311"/>
                  <a:pt x="13654" y="3311"/>
                </a:cubicBezTo>
                <a:cubicBezTo>
                  <a:pt x="17451" y="3311"/>
                  <a:pt x="21245" y="2585"/>
                  <a:pt x="24761" y="1105"/>
                </a:cubicBezTo>
                <a:cubicBezTo>
                  <a:pt x="25268" y="892"/>
                  <a:pt x="25816" y="665"/>
                  <a:pt x="26348" y="665"/>
                </a:cubicBezTo>
                <a:cubicBezTo>
                  <a:pt x="26543" y="665"/>
                  <a:pt x="26735" y="695"/>
                  <a:pt x="26923" y="768"/>
                </a:cubicBezTo>
                <a:cubicBezTo>
                  <a:pt x="27681" y="1077"/>
                  <a:pt x="28027" y="1947"/>
                  <a:pt x="28392" y="2696"/>
                </a:cubicBezTo>
                <a:cubicBezTo>
                  <a:pt x="30036" y="6108"/>
                  <a:pt x="33753" y="8204"/>
                  <a:pt x="37426" y="8204"/>
                </a:cubicBezTo>
                <a:cubicBezTo>
                  <a:pt x="38688" y="8204"/>
                  <a:pt x="39944" y="7957"/>
                  <a:pt x="41109" y="7431"/>
                </a:cubicBezTo>
                <a:cubicBezTo>
                  <a:pt x="42597" y="6747"/>
                  <a:pt x="43926" y="5690"/>
                  <a:pt x="45508" y="5306"/>
                </a:cubicBezTo>
                <a:cubicBezTo>
                  <a:pt x="45955" y="5199"/>
                  <a:pt x="46401" y="5149"/>
                  <a:pt x="46844" y="5149"/>
                </a:cubicBezTo>
                <a:cubicBezTo>
                  <a:pt x="49597" y="5149"/>
                  <a:pt x="52222" y="7085"/>
                  <a:pt x="54229" y="9180"/>
                </a:cubicBezTo>
                <a:cubicBezTo>
                  <a:pt x="56550" y="11604"/>
                  <a:pt x="58693" y="14477"/>
                  <a:pt x="61828" y="15591"/>
                </a:cubicBezTo>
                <a:cubicBezTo>
                  <a:pt x="62520" y="15825"/>
                  <a:pt x="63241" y="15956"/>
                  <a:pt x="63980" y="15984"/>
                </a:cubicBezTo>
                <a:lnTo>
                  <a:pt x="6398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1"/>
          <p:cNvSpPr/>
          <p:nvPr/>
        </p:nvSpPr>
        <p:spPr>
          <a:xfrm rot="-5400000" flipH="1">
            <a:off x="602093" y="3791431"/>
            <a:ext cx="749984" cy="1954160"/>
          </a:xfrm>
          <a:custGeom>
            <a:avLst/>
            <a:gdLst/>
            <a:ahLst/>
            <a:cxnLst/>
            <a:rect l="l" t="t" r="r" b="b"/>
            <a:pathLst>
              <a:path w="42480" h="74218" extrusionOk="0">
                <a:moveTo>
                  <a:pt x="1" y="0"/>
                </a:moveTo>
                <a:cubicBezTo>
                  <a:pt x="1" y="442"/>
                  <a:pt x="20" y="883"/>
                  <a:pt x="58" y="1325"/>
                </a:cubicBezTo>
                <a:cubicBezTo>
                  <a:pt x="1307" y="13193"/>
                  <a:pt x="7951" y="16227"/>
                  <a:pt x="14941" y="17648"/>
                </a:cubicBezTo>
                <a:cubicBezTo>
                  <a:pt x="18206" y="18301"/>
                  <a:pt x="21528" y="18608"/>
                  <a:pt x="24428" y="19280"/>
                </a:cubicBezTo>
                <a:cubicBezTo>
                  <a:pt x="30362" y="20682"/>
                  <a:pt x="34510" y="23659"/>
                  <a:pt x="32608" y="34355"/>
                </a:cubicBezTo>
                <a:cubicBezTo>
                  <a:pt x="31034" y="43266"/>
                  <a:pt x="23890" y="51043"/>
                  <a:pt x="24524" y="60050"/>
                </a:cubicBezTo>
                <a:cubicBezTo>
                  <a:pt x="24524" y="60127"/>
                  <a:pt x="24543" y="60184"/>
                  <a:pt x="24543" y="60261"/>
                </a:cubicBezTo>
                <a:cubicBezTo>
                  <a:pt x="24754" y="63026"/>
                  <a:pt x="26022" y="65600"/>
                  <a:pt x="27904" y="67789"/>
                </a:cubicBezTo>
                <a:cubicBezTo>
                  <a:pt x="29651" y="69767"/>
                  <a:pt x="31783" y="71380"/>
                  <a:pt x="34183" y="72494"/>
                </a:cubicBezTo>
                <a:cubicBezTo>
                  <a:pt x="36520" y="73595"/>
                  <a:pt x="39052" y="74217"/>
                  <a:pt x="41501" y="74217"/>
                </a:cubicBezTo>
                <a:cubicBezTo>
                  <a:pt x="41828" y="74217"/>
                  <a:pt x="42155" y="74206"/>
                  <a:pt x="42479" y="74184"/>
                </a:cubicBezTo>
                <a:lnTo>
                  <a:pt x="42479" y="0"/>
                </a:lnTo>
                <a:close/>
              </a:path>
            </a:pathLst>
          </a:custGeom>
          <a:solidFill>
            <a:srgbClr val="00A0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11"/>
          <p:cNvSpPr txBox="1">
            <a:spLocks noGrp="1"/>
          </p:cNvSpPr>
          <p:nvPr>
            <p:ph type="title" hasCustomPrompt="1"/>
          </p:nvPr>
        </p:nvSpPr>
        <p:spPr>
          <a:xfrm>
            <a:off x="1430550" y="2149450"/>
            <a:ext cx="6282900" cy="84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r>
              <a:t>xx%</a:t>
            </a:r>
          </a:p>
        </p:txBody>
      </p:sp>
      <p:sp>
        <p:nvSpPr>
          <p:cNvPr id="192" name="Google Shape;192;p11"/>
          <p:cNvSpPr txBox="1">
            <a:spLocks noGrp="1"/>
          </p:cNvSpPr>
          <p:nvPr>
            <p:ph type="subTitle" idx="1"/>
          </p:nvPr>
        </p:nvSpPr>
        <p:spPr>
          <a:xfrm>
            <a:off x="1851450" y="3088900"/>
            <a:ext cx="5441100" cy="30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3" name="Google Shape;193;p11"/>
          <p:cNvSpPr/>
          <p:nvPr/>
        </p:nvSpPr>
        <p:spPr>
          <a:xfrm rot="-6674206">
            <a:off x="1082799" y="-617486"/>
            <a:ext cx="382952" cy="1784115"/>
          </a:xfrm>
          <a:custGeom>
            <a:avLst/>
            <a:gdLst/>
            <a:ahLst/>
            <a:cxnLst/>
            <a:rect l="l" t="t" r="r" b="b"/>
            <a:pathLst>
              <a:path w="8648" h="24107" extrusionOk="0">
                <a:moveTo>
                  <a:pt x="8647" y="0"/>
                </a:moveTo>
                <a:cubicBezTo>
                  <a:pt x="3678" y="1769"/>
                  <a:pt x="310" y="6401"/>
                  <a:pt x="160" y="11670"/>
                </a:cubicBezTo>
                <a:cubicBezTo>
                  <a:pt x="1" y="16938"/>
                  <a:pt x="3079" y="21767"/>
                  <a:pt x="7927" y="23835"/>
                </a:cubicBezTo>
                <a:cubicBezTo>
                  <a:pt x="8170" y="23928"/>
                  <a:pt x="8404" y="24022"/>
                  <a:pt x="8647" y="24106"/>
                </a:cubicBezTo>
                <a:lnTo>
                  <a:pt x="864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1"/>
          <p:cNvSpPr/>
          <p:nvPr/>
        </p:nvSpPr>
        <p:spPr>
          <a:xfrm rot="5400000" flipH="1">
            <a:off x="4603381" y="-2161906"/>
            <a:ext cx="449114" cy="4772930"/>
          </a:xfrm>
          <a:custGeom>
            <a:avLst/>
            <a:gdLst/>
            <a:ahLst/>
            <a:cxnLst/>
            <a:rect l="l" t="t" r="r" b="b"/>
            <a:pathLst>
              <a:path w="4970" h="27887" extrusionOk="0">
                <a:moveTo>
                  <a:pt x="4970" y="0"/>
                </a:moveTo>
                <a:lnTo>
                  <a:pt x="3753" y="10"/>
                </a:lnTo>
                <a:cubicBezTo>
                  <a:pt x="2611" y="852"/>
                  <a:pt x="1320" y="1442"/>
                  <a:pt x="581" y="3145"/>
                </a:cubicBezTo>
                <a:cubicBezTo>
                  <a:pt x="85" y="4296"/>
                  <a:pt x="1" y="5961"/>
                  <a:pt x="590" y="6991"/>
                </a:cubicBezTo>
                <a:cubicBezTo>
                  <a:pt x="1030" y="7749"/>
                  <a:pt x="1704" y="8011"/>
                  <a:pt x="2312" y="8385"/>
                </a:cubicBezTo>
                <a:cubicBezTo>
                  <a:pt x="2920" y="8759"/>
                  <a:pt x="3557" y="9433"/>
                  <a:pt x="3622" y="10434"/>
                </a:cubicBezTo>
                <a:cubicBezTo>
                  <a:pt x="3669" y="11099"/>
                  <a:pt x="3454" y="11735"/>
                  <a:pt x="3379" y="12390"/>
                </a:cubicBezTo>
                <a:cubicBezTo>
                  <a:pt x="3266" y="13476"/>
                  <a:pt x="3978" y="14458"/>
                  <a:pt x="4043" y="15403"/>
                </a:cubicBezTo>
                <a:cubicBezTo>
                  <a:pt x="4155" y="17088"/>
                  <a:pt x="2546" y="18604"/>
                  <a:pt x="1816" y="20550"/>
                </a:cubicBezTo>
                <a:cubicBezTo>
                  <a:pt x="1535" y="21308"/>
                  <a:pt x="1348" y="25295"/>
                  <a:pt x="2265" y="27887"/>
                </a:cubicBezTo>
                <a:lnTo>
                  <a:pt x="4970" y="27887"/>
                </a:lnTo>
                <a:lnTo>
                  <a:pt x="497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11"/>
          <p:cNvSpPr/>
          <p:nvPr/>
        </p:nvSpPr>
        <p:spPr>
          <a:xfrm rot="-5400000" flipH="1">
            <a:off x="5557041" y="-1399034"/>
            <a:ext cx="399804" cy="3197876"/>
          </a:xfrm>
          <a:custGeom>
            <a:avLst/>
            <a:gdLst/>
            <a:ahLst/>
            <a:cxnLst/>
            <a:rect l="l" t="t" r="r" b="b"/>
            <a:pathLst>
              <a:path w="16414" h="62270" extrusionOk="0">
                <a:moveTo>
                  <a:pt x="4865" y="1"/>
                </a:moveTo>
                <a:cubicBezTo>
                  <a:pt x="4187" y="1"/>
                  <a:pt x="3536" y="74"/>
                  <a:pt x="2938" y="218"/>
                </a:cubicBezTo>
                <a:cubicBezTo>
                  <a:pt x="1881" y="480"/>
                  <a:pt x="880" y="929"/>
                  <a:pt x="0" y="1565"/>
                </a:cubicBezTo>
                <a:lnTo>
                  <a:pt x="0" y="62270"/>
                </a:lnTo>
                <a:lnTo>
                  <a:pt x="12830" y="62270"/>
                </a:lnTo>
                <a:cubicBezTo>
                  <a:pt x="12867" y="61119"/>
                  <a:pt x="12502" y="59874"/>
                  <a:pt x="11585" y="58658"/>
                </a:cubicBezTo>
                <a:cubicBezTo>
                  <a:pt x="9339" y="55672"/>
                  <a:pt x="4773" y="53810"/>
                  <a:pt x="3210" y="50675"/>
                </a:cubicBezTo>
                <a:cubicBezTo>
                  <a:pt x="2967" y="50198"/>
                  <a:pt x="2807" y="49683"/>
                  <a:pt x="2742" y="49159"/>
                </a:cubicBezTo>
                <a:cubicBezTo>
                  <a:pt x="2508" y="47241"/>
                  <a:pt x="3678" y="45594"/>
                  <a:pt x="5194" y="44537"/>
                </a:cubicBezTo>
                <a:cubicBezTo>
                  <a:pt x="7121" y="43198"/>
                  <a:pt x="9611" y="42412"/>
                  <a:pt x="11201" y="40803"/>
                </a:cubicBezTo>
                <a:cubicBezTo>
                  <a:pt x="16414" y="35516"/>
                  <a:pt x="9816" y="24904"/>
                  <a:pt x="11342" y="17483"/>
                </a:cubicBezTo>
                <a:cubicBezTo>
                  <a:pt x="11885" y="14910"/>
                  <a:pt x="13391" y="12785"/>
                  <a:pt x="13934" y="10212"/>
                </a:cubicBezTo>
                <a:cubicBezTo>
                  <a:pt x="14552" y="7096"/>
                  <a:pt x="13335" y="3905"/>
                  <a:pt x="10808" y="1987"/>
                </a:cubicBezTo>
                <a:cubicBezTo>
                  <a:pt x="9046" y="628"/>
                  <a:pt x="6842" y="1"/>
                  <a:pt x="4865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1"/>
          <p:cNvSpPr/>
          <p:nvPr/>
        </p:nvSpPr>
        <p:spPr>
          <a:xfrm rot="5400000">
            <a:off x="7515808" y="-1042259"/>
            <a:ext cx="585882" cy="2670404"/>
          </a:xfrm>
          <a:custGeom>
            <a:avLst/>
            <a:gdLst/>
            <a:ahLst/>
            <a:cxnLst/>
            <a:rect l="l" t="t" r="r" b="b"/>
            <a:pathLst>
              <a:path w="18567" h="39585" extrusionOk="0">
                <a:moveTo>
                  <a:pt x="0" y="1"/>
                </a:moveTo>
                <a:lnTo>
                  <a:pt x="0" y="39584"/>
                </a:lnTo>
                <a:lnTo>
                  <a:pt x="197" y="39500"/>
                </a:lnTo>
                <a:cubicBezTo>
                  <a:pt x="7664" y="36159"/>
                  <a:pt x="12942" y="28037"/>
                  <a:pt x="11014" y="18688"/>
                </a:cubicBezTo>
                <a:cubicBezTo>
                  <a:pt x="10546" y="16424"/>
                  <a:pt x="9686" y="14103"/>
                  <a:pt x="9835" y="11932"/>
                </a:cubicBezTo>
                <a:cubicBezTo>
                  <a:pt x="10116" y="7721"/>
                  <a:pt x="13981" y="5653"/>
                  <a:pt x="16554" y="2845"/>
                </a:cubicBezTo>
                <a:cubicBezTo>
                  <a:pt x="17340" y="1984"/>
                  <a:pt x="18014" y="1030"/>
                  <a:pt x="1856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1"/>
          <p:cNvSpPr/>
          <p:nvPr/>
        </p:nvSpPr>
        <p:spPr>
          <a:xfrm rot="-5400000">
            <a:off x="3125134" y="-1061848"/>
            <a:ext cx="580591" cy="2704291"/>
          </a:xfrm>
          <a:custGeom>
            <a:avLst/>
            <a:gdLst/>
            <a:ahLst/>
            <a:cxnLst/>
            <a:rect l="l" t="t" r="r" b="b"/>
            <a:pathLst>
              <a:path w="16246" h="39126" extrusionOk="0">
                <a:moveTo>
                  <a:pt x="16245" y="0"/>
                </a:moveTo>
                <a:cubicBezTo>
                  <a:pt x="15703" y="337"/>
                  <a:pt x="15179" y="655"/>
                  <a:pt x="14701" y="908"/>
                </a:cubicBezTo>
                <a:cubicBezTo>
                  <a:pt x="10322" y="3182"/>
                  <a:pt x="5044" y="4445"/>
                  <a:pt x="2134" y="8787"/>
                </a:cubicBezTo>
                <a:cubicBezTo>
                  <a:pt x="318" y="11482"/>
                  <a:pt x="0" y="15422"/>
                  <a:pt x="2171" y="17846"/>
                </a:cubicBezTo>
                <a:cubicBezTo>
                  <a:pt x="3753" y="19633"/>
                  <a:pt x="6233" y="20241"/>
                  <a:pt x="8460" y="21121"/>
                </a:cubicBezTo>
                <a:cubicBezTo>
                  <a:pt x="10677" y="22001"/>
                  <a:pt x="12998" y="23582"/>
                  <a:pt x="13242" y="25959"/>
                </a:cubicBezTo>
                <a:cubicBezTo>
                  <a:pt x="13401" y="27522"/>
                  <a:pt x="12596" y="29010"/>
                  <a:pt x="12343" y="30554"/>
                </a:cubicBezTo>
                <a:cubicBezTo>
                  <a:pt x="11931" y="33108"/>
                  <a:pt x="13054" y="35719"/>
                  <a:pt x="14758" y="37656"/>
                </a:cubicBezTo>
                <a:cubicBezTo>
                  <a:pt x="15216" y="38180"/>
                  <a:pt x="15712" y="38667"/>
                  <a:pt x="16245" y="39125"/>
                </a:cubicBezTo>
                <a:lnTo>
                  <a:pt x="16245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1"/>
          <p:cNvSpPr/>
          <p:nvPr/>
        </p:nvSpPr>
        <p:spPr>
          <a:xfrm rot="5400000" flipH="1">
            <a:off x="5238546" y="352664"/>
            <a:ext cx="210388" cy="190626"/>
          </a:xfrm>
          <a:custGeom>
            <a:avLst/>
            <a:gdLst/>
            <a:ahLst/>
            <a:cxnLst/>
            <a:rect l="l" t="t" r="r" b="b"/>
            <a:pathLst>
              <a:path w="3108" h="2758" extrusionOk="0">
                <a:moveTo>
                  <a:pt x="1550" y="0"/>
                </a:moveTo>
                <a:cubicBezTo>
                  <a:pt x="975" y="0"/>
                  <a:pt x="437" y="360"/>
                  <a:pt x="244" y="934"/>
                </a:cubicBezTo>
                <a:cubicBezTo>
                  <a:pt x="0" y="1664"/>
                  <a:pt x="393" y="2441"/>
                  <a:pt x="1114" y="2684"/>
                </a:cubicBezTo>
                <a:cubicBezTo>
                  <a:pt x="1261" y="2734"/>
                  <a:pt x="1410" y="2757"/>
                  <a:pt x="1557" y="2757"/>
                </a:cubicBezTo>
                <a:cubicBezTo>
                  <a:pt x="2132" y="2757"/>
                  <a:pt x="2670" y="2397"/>
                  <a:pt x="2864" y="1823"/>
                </a:cubicBezTo>
                <a:cubicBezTo>
                  <a:pt x="3107" y="1093"/>
                  <a:pt x="2714" y="317"/>
                  <a:pt x="1994" y="73"/>
                </a:cubicBezTo>
                <a:cubicBezTo>
                  <a:pt x="1847" y="24"/>
                  <a:pt x="1697" y="0"/>
                  <a:pt x="15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1"/>
          <p:cNvSpPr/>
          <p:nvPr/>
        </p:nvSpPr>
        <p:spPr>
          <a:xfrm rot="5400000" flipH="1">
            <a:off x="4971662" y="380011"/>
            <a:ext cx="105871" cy="108722"/>
          </a:xfrm>
          <a:custGeom>
            <a:avLst/>
            <a:gdLst/>
            <a:ahLst/>
            <a:cxnLst/>
            <a:rect l="l" t="t" r="r" b="b"/>
            <a:pathLst>
              <a:path w="1564" h="1573" extrusionOk="0">
                <a:moveTo>
                  <a:pt x="787" y="1"/>
                </a:moveTo>
                <a:cubicBezTo>
                  <a:pt x="347" y="1"/>
                  <a:pt x="1" y="356"/>
                  <a:pt x="1" y="787"/>
                </a:cubicBezTo>
                <a:cubicBezTo>
                  <a:pt x="1" y="1217"/>
                  <a:pt x="347" y="1573"/>
                  <a:pt x="787" y="1573"/>
                </a:cubicBezTo>
                <a:cubicBezTo>
                  <a:pt x="1217" y="1573"/>
                  <a:pt x="1563" y="1217"/>
                  <a:pt x="1563" y="787"/>
                </a:cubicBezTo>
                <a:cubicBezTo>
                  <a:pt x="1563" y="356"/>
                  <a:pt x="1217" y="1"/>
                  <a:pt x="787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1"/>
          <p:cNvSpPr/>
          <p:nvPr/>
        </p:nvSpPr>
        <p:spPr>
          <a:xfrm rot="10800000">
            <a:off x="25" y="2"/>
            <a:ext cx="3393156" cy="580620"/>
          </a:xfrm>
          <a:custGeom>
            <a:avLst/>
            <a:gdLst/>
            <a:ahLst/>
            <a:cxnLst/>
            <a:rect l="l" t="t" r="r" b="b"/>
            <a:pathLst>
              <a:path w="64158" h="20794" extrusionOk="0">
                <a:moveTo>
                  <a:pt x="61644" y="0"/>
                </a:moveTo>
                <a:cubicBezTo>
                  <a:pt x="59194" y="0"/>
                  <a:pt x="56738" y="1084"/>
                  <a:pt x="55165" y="2976"/>
                </a:cubicBezTo>
                <a:cubicBezTo>
                  <a:pt x="53958" y="4417"/>
                  <a:pt x="53275" y="6223"/>
                  <a:pt x="52292" y="7833"/>
                </a:cubicBezTo>
                <a:cubicBezTo>
                  <a:pt x="51300" y="9433"/>
                  <a:pt x="49812" y="10930"/>
                  <a:pt x="47941" y="11099"/>
                </a:cubicBezTo>
                <a:cubicBezTo>
                  <a:pt x="47820" y="11109"/>
                  <a:pt x="47699" y="11114"/>
                  <a:pt x="47578" y="11114"/>
                </a:cubicBezTo>
                <a:cubicBezTo>
                  <a:pt x="46403" y="11114"/>
                  <a:pt x="45246" y="10660"/>
                  <a:pt x="44067" y="10584"/>
                </a:cubicBezTo>
                <a:cubicBezTo>
                  <a:pt x="43948" y="10577"/>
                  <a:pt x="43831" y="10573"/>
                  <a:pt x="43714" y="10573"/>
                </a:cubicBezTo>
                <a:cubicBezTo>
                  <a:pt x="40364" y="10573"/>
                  <a:pt x="37578" y="13469"/>
                  <a:pt x="34241" y="14075"/>
                </a:cubicBezTo>
                <a:cubicBezTo>
                  <a:pt x="33776" y="14157"/>
                  <a:pt x="33314" y="14195"/>
                  <a:pt x="32855" y="14195"/>
                </a:cubicBezTo>
                <a:cubicBezTo>
                  <a:pt x="29479" y="14195"/>
                  <a:pt x="26245" y="12164"/>
                  <a:pt x="22909" y="11192"/>
                </a:cubicBezTo>
                <a:cubicBezTo>
                  <a:pt x="21302" y="10719"/>
                  <a:pt x="19640" y="10498"/>
                  <a:pt x="17971" y="10498"/>
                </a:cubicBezTo>
                <a:cubicBezTo>
                  <a:pt x="14730" y="10498"/>
                  <a:pt x="11463" y="11331"/>
                  <a:pt x="8535" y="12764"/>
                </a:cubicBezTo>
                <a:cubicBezTo>
                  <a:pt x="4773" y="14608"/>
                  <a:pt x="964" y="17799"/>
                  <a:pt x="1" y="20794"/>
                </a:cubicBezTo>
                <a:lnTo>
                  <a:pt x="64158" y="20794"/>
                </a:lnTo>
                <a:lnTo>
                  <a:pt x="64158" y="403"/>
                </a:lnTo>
                <a:cubicBezTo>
                  <a:pt x="64027" y="356"/>
                  <a:pt x="63886" y="319"/>
                  <a:pt x="63755" y="281"/>
                </a:cubicBezTo>
                <a:cubicBezTo>
                  <a:pt x="63067" y="92"/>
                  <a:pt x="62355" y="0"/>
                  <a:pt x="61644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1"/>
          <p:cNvSpPr/>
          <p:nvPr/>
        </p:nvSpPr>
        <p:spPr>
          <a:xfrm rot="5400000" flipH="1">
            <a:off x="3393860" y="36058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1"/>
          <p:cNvSpPr/>
          <p:nvPr/>
        </p:nvSpPr>
        <p:spPr>
          <a:xfrm rot="5400000" flipH="1">
            <a:off x="3317515" y="275124"/>
            <a:ext cx="38787" cy="39604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1"/>
          <p:cNvSpPr/>
          <p:nvPr/>
        </p:nvSpPr>
        <p:spPr>
          <a:xfrm rot="5400000" flipH="1">
            <a:off x="7357415" y="99921"/>
            <a:ext cx="145742" cy="148810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1"/>
          <p:cNvSpPr/>
          <p:nvPr/>
        </p:nvSpPr>
        <p:spPr>
          <a:xfrm rot="-5400000">
            <a:off x="8294299" y="604958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1"/>
          <p:cNvSpPr/>
          <p:nvPr/>
        </p:nvSpPr>
        <p:spPr>
          <a:xfrm rot="-5400000">
            <a:off x="8420667" y="407121"/>
            <a:ext cx="145742" cy="148810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1"/>
          <p:cNvSpPr/>
          <p:nvPr/>
        </p:nvSpPr>
        <p:spPr>
          <a:xfrm rot="7199165" flipH="1">
            <a:off x="1604229" y="509515"/>
            <a:ext cx="64715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1"/>
          <p:cNvSpPr/>
          <p:nvPr/>
        </p:nvSpPr>
        <p:spPr>
          <a:xfrm rot="7199142" flipH="1">
            <a:off x="2129667" y="380594"/>
            <a:ext cx="51717" cy="52805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1"/>
          <p:cNvSpPr/>
          <p:nvPr/>
        </p:nvSpPr>
        <p:spPr>
          <a:xfrm rot="5400000" flipH="1">
            <a:off x="3004385" y="353283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1"/>
          <p:cNvSpPr/>
          <p:nvPr/>
        </p:nvSpPr>
        <p:spPr>
          <a:xfrm rot="5400000" flipH="1">
            <a:off x="291972" y="248993"/>
            <a:ext cx="64646" cy="66007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1"/>
          <p:cNvSpPr/>
          <p:nvPr/>
        </p:nvSpPr>
        <p:spPr>
          <a:xfrm rot="5400000" flipH="1">
            <a:off x="9039160" y="401320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1"/>
          <p:cNvSpPr/>
          <p:nvPr/>
        </p:nvSpPr>
        <p:spPr>
          <a:xfrm rot="5400000" flipH="1">
            <a:off x="7149010" y="170933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1"/>
          <p:cNvSpPr/>
          <p:nvPr/>
        </p:nvSpPr>
        <p:spPr>
          <a:xfrm rot="5400000" flipH="1">
            <a:off x="1196862" y="618086"/>
            <a:ext cx="105871" cy="108722"/>
          </a:xfrm>
          <a:custGeom>
            <a:avLst/>
            <a:gdLst/>
            <a:ahLst/>
            <a:cxnLst/>
            <a:rect l="l" t="t" r="r" b="b"/>
            <a:pathLst>
              <a:path w="1564" h="1573" extrusionOk="0">
                <a:moveTo>
                  <a:pt x="787" y="1"/>
                </a:moveTo>
                <a:cubicBezTo>
                  <a:pt x="347" y="1"/>
                  <a:pt x="1" y="356"/>
                  <a:pt x="1" y="787"/>
                </a:cubicBezTo>
                <a:cubicBezTo>
                  <a:pt x="1" y="1217"/>
                  <a:pt x="347" y="1573"/>
                  <a:pt x="787" y="1573"/>
                </a:cubicBezTo>
                <a:cubicBezTo>
                  <a:pt x="1217" y="1573"/>
                  <a:pt x="1563" y="1217"/>
                  <a:pt x="1563" y="787"/>
                </a:cubicBezTo>
                <a:cubicBezTo>
                  <a:pt x="1563" y="356"/>
                  <a:pt x="1217" y="1"/>
                  <a:pt x="787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11"/>
          <p:cNvSpPr/>
          <p:nvPr/>
        </p:nvSpPr>
        <p:spPr>
          <a:xfrm rot="7199165" flipH="1">
            <a:off x="5890329" y="4764490"/>
            <a:ext cx="64715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1"/>
          <p:cNvSpPr/>
          <p:nvPr/>
        </p:nvSpPr>
        <p:spPr>
          <a:xfrm rot="7199165" flipH="1">
            <a:off x="6406816" y="4620069"/>
            <a:ext cx="64647" cy="66007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1"/>
          <p:cNvSpPr/>
          <p:nvPr/>
        </p:nvSpPr>
        <p:spPr>
          <a:xfrm rot="5400000" flipH="1">
            <a:off x="7310104" y="4627876"/>
            <a:ext cx="45300" cy="46254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1"/>
          <p:cNvSpPr/>
          <p:nvPr/>
        </p:nvSpPr>
        <p:spPr>
          <a:xfrm rot="-5400000">
            <a:off x="2982530" y="4918683"/>
            <a:ext cx="145742" cy="148810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11"/>
          <p:cNvSpPr/>
          <p:nvPr/>
        </p:nvSpPr>
        <p:spPr>
          <a:xfrm rot="5400000" flipH="1">
            <a:off x="3601023" y="4912883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1"/>
          <p:cNvSpPr/>
          <p:nvPr/>
        </p:nvSpPr>
        <p:spPr>
          <a:xfrm rot="7199165" flipH="1">
            <a:off x="1813779" y="4744203"/>
            <a:ext cx="64715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11"/>
          <p:cNvSpPr/>
          <p:nvPr/>
        </p:nvSpPr>
        <p:spPr>
          <a:xfrm rot="5400000" flipH="1">
            <a:off x="501522" y="4483681"/>
            <a:ext cx="64646" cy="66007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1"/>
          <p:cNvSpPr/>
          <p:nvPr/>
        </p:nvSpPr>
        <p:spPr>
          <a:xfrm rot="-5400000">
            <a:off x="319580" y="4137633"/>
            <a:ext cx="145742" cy="148810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1"/>
          <p:cNvSpPr/>
          <p:nvPr/>
        </p:nvSpPr>
        <p:spPr>
          <a:xfrm rot="-5400000">
            <a:off x="7506242" y="4672121"/>
            <a:ext cx="145742" cy="148810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1"/>
          <p:cNvSpPr/>
          <p:nvPr/>
        </p:nvSpPr>
        <p:spPr>
          <a:xfrm rot="5400000" flipH="1">
            <a:off x="9052238" y="4745711"/>
            <a:ext cx="51772" cy="52862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11"/>
          <p:cNvSpPr/>
          <p:nvPr/>
        </p:nvSpPr>
        <p:spPr>
          <a:xfrm rot="5400000" flipH="1">
            <a:off x="8715310" y="4956720"/>
            <a:ext cx="64714" cy="6607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1"/>
          <p:cNvSpPr/>
          <p:nvPr/>
        </p:nvSpPr>
        <p:spPr>
          <a:xfrm rot="5400000" flipH="1">
            <a:off x="1540990" y="5021724"/>
            <a:ext cx="38787" cy="39604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1"/>
          <p:cNvSpPr/>
          <p:nvPr/>
        </p:nvSpPr>
        <p:spPr>
          <a:xfrm rot="5400000" flipH="1">
            <a:off x="2884015" y="4841674"/>
            <a:ext cx="38787" cy="39604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2_1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3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9" name="Google Shape;229;p13"/>
          <p:cNvSpPr txBox="1">
            <a:spLocks noGrp="1"/>
          </p:cNvSpPr>
          <p:nvPr>
            <p:ph type="title" idx="2" hasCustomPrompt="1"/>
          </p:nvPr>
        </p:nvSpPr>
        <p:spPr>
          <a:xfrm>
            <a:off x="713325" y="2175000"/>
            <a:ext cx="1955100" cy="47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30" name="Google Shape;230;p13"/>
          <p:cNvSpPr txBox="1">
            <a:spLocks noGrp="1"/>
          </p:cNvSpPr>
          <p:nvPr>
            <p:ph type="subTitle" idx="1"/>
          </p:nvPr>
        </p:nvSpPr>
        <p:spPr>
          <a:xfrm>
            <a:off x="713325" y="3092475"/>
            <a:ext cx="1955100" cy="64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1" name="Google Shape;231;p13"/>
          <p:cNvSpPr txBox="1">
            <a:spLocks noGrp="1"/>
          </p:cNvSpPr>
          <p:nvPr>
            <p:ph type="subTitle" idx="3"/>
          </p:nvPr>
        </p:nvSpPr>
        <p:spPr>
          <a:xfrm>
            <a:off x="713325" y="2725500"/>
            <a:ext cx="1955100" cy="3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2" name="Google Shape;232;p13"/>
          <p:cNvSpPr txBox="1">
            <a:spLocks noGrp="1"/>
          </p:cNvSpPr>
          <p:nvPr>
            <p:ph type="title" idx="4" hasCustomPrompt="1"/>
          </p:nvPr>
        </p:nvSpPr>
        <p:spPr>
          <a:xfrm>
            <a:off x="2634071" y="2175000"/>
            <a:ext cx="1955100" cy="47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60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33" name="Google Shape;233;p13"/>
          <p:cNvSpPr txBox="1">
            <a:spLocks noGrp="1"/>
          </p:cNvSpPr>
          <p:nvPr>
            <p:ph type="subTitle" idx="5"/>
          </p:nvPr>
        </p:nvSpPr>
        <p:spPr>
          <a:xfrm>
            <a:off x="2633971" y="3092475"/>
            <a:ext cx="1955100" cy="64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4" name="Google Shape;234;p13"/>
          <p:cNvSpPr txBox="1">
            <a:spLocks noGrp="1"/>
          </p:cNvSpPr>
          <p:nvPr>
            <p:ph type="subTitle" idx="6"/>
          </p:nvPr>
        </p:nvSpPr>
        <p:spPr>
          <a:xfrm>
            <a:off x="2633971" y="2725500"/>
            <a:ext cx="1955100" cy="3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5" name="Google Shape;235;p13"/>
          <p:cNvSpPr txBox="1">
            <a:spLocks noGrp="1"/>
          </p:cNvSpPr>
          <p:nvPr>
            <p:ph type="title" idx="7" hasCustomPrompt="1"/>
          </p:nvPr>
        </p:nvSpPr>
        <p:spPr>
          <a:xfrm>
            <a:off x="4554817" y="2175000"/>
            <a:ext cx="1955100" cy="47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600">
                <a:solidFill>
                  <a:schemeClr val="accent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36" name="Google Shape;236;p13"/>
          <p:cNvSpPr txBox="1">
            <a:spLocks noGrp="1"/>
          </p:cNvSpPr>
          <p:nvPr>
            <p:ph type="subTitle" idx="8"/>
          </p:nvPr>
        </p:nvSpPr>
        <p:spPr>
          <a:xfrm>
            <a:off x="4554718" y="3092475"/>
            <a:ext cx="1955100" cy="64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7" name="Google Shape;237;p13"/>
          <p:cNvSpPr txBox="1">
            <a:spLocks noGrp="1"/>
          </p:cNvSpPr>
          <p:nvPr>
            <p:ph type="subTitle" idx="9"/>
          </p:nvPr>
        </p:nvSpPr>
        <p:spPr>
          <a:xfrm>
            <a:off x="4554718" y="2725500"/>
            <a:ext cx="1955100" cy="3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38" name="Google Shape;238;p13"/>
          <p:cNvSpPr txBox="1">
            <a:spLocks noGrp="1"/>
          </p:cNvSpPr>
          <p:nvPr>
            <p:ph type="title" idx="13" hasCustomPrompt="1"/>
          </p:nvPr>
        </p:nvSpPr>
        <p:spPr>
          <a:xfrm>
            <a:off x="6475562" y="2175000"/>
            <a:ext cx="1955100" cy="47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6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239" name="Google Shape;239;p13"/>
          <p:cNvSpPr txBox="1">
            <a:spLocks noGrp="1"/>
          </p:cNvSpPr>
          <p:nvPr>
            <p:ph type="subTitle" idx="14"/>
          </p:nvPr>
        </p:nvSpPr>
        <p:spPr>
          <a:xfrm>
            <a:off x="6475564" y="3092475"/>
            <a:ext cx="1955100" cy="64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40" name="Google Shape;240;p13"/>
          <p:cNvSpPr txBox="1">
            <a:spLocks noGrp="1"/>
          </p:cNvSpPr>
          <p:nvPr>
            <p:ph type="subTitle" idx="15"/>
          </p:nvPr>
        </p:nvSpPr>
        <p:spPr>
          <a:xfrm>
            <a:off x="6475564" y="2725500"/>
            <a:ext cx="1955100" cy="37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16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41" name="Google Shape;241;p13"/>
          <p:cNvSpPr/>
          <p:nvPr/>
        </p:nvSpPr>
        <p:spPr>
          <a:xfrm rot="5400000">
            <a:off x="1679412" y="3700359"/>
            <a:ext cx="435645" cy="2457132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3"/>
          <p:cNvSpPr/>
          <p:nvPr/>
        </p:nvSpPr>
        <p:spPr>
          <a:xfrm rot="-5400000" flipH="1">
            <a:off x="7946734" y="3645493"/>
            <a:ext cx="1833925" cy="560595"/>
          </a:xfrm>
          <a:custGeom>
            <a:avLst/>
            <a:gdLst/>
            <a:ahLst/>
            <a:cxnLst/>
            <a:rect l="l" t="t" r="r" b="b"/>
            <a:pathLst>
              <a:path w="75509" h="23084" extrusionOk="0">
                <a:moveTo>
                  <a:pt x="63433" y="1"/>
                </a:moveTo>
                <a:cubicBezTo>
                  <a:pt x="58309" y="1"/>
                  <a:pt x="52476" y="4766"/>
                  <a:pt x="47663" y="6549"/>
                </a:cubicBezTo>
                <a:cubicBezTo>
                  <a:pt x="44986" y="7539"/>
                  <a:pt x="42167" y="7896"/>
                  <a:pt x="39312" y="7896"/>
                </a:cubicBezTo>
                <a:cubicBezTo>
                  <a:pt x="36515" y="7896"/>
                  <a:pt x="33683" y="7553"/>
                  <a:pt x="30918" y="7125"/>
                </a:cubicBezTo>
                <a:cubicBezTo>
                  <a:pt x="27086" y="6530"/>
                  <a:pt x="23159" y="5783"/>
                  <a:pt x="19296" y="5783"/>
                </a:cubicBezTo>
                <a:cubicBezTo>
                  <a:pt x="17176" y="5783"/>
                  <a:pt x="15075" y="6008"/>
                  <a:pt x="13020" y="6607"/>
                </a:cubicBezTo>
                <a:cubicBezTo>
                  <a:pt x="5857" y="8681"/>
                  <a:pt x="365" y="15613"/>
                  <a:pt x="0" y="23083"/>
                </a:cubicBezTo>
                <a:lnTo>
                  <a:pt x="75508" y="23083"/>
                </a:lnTo>
                <a:cubicBezTo>
                  <a:pt x="75508" y="15229"/>
                  <a:pt x="73722" y="9449"/>
                  <a:pt x="69939" y="3861"/>
                </a:cubicBezTo>
                <a:cubicBezTo>
                  <a:pt x="68039" y="1029"/>
                  <a:pt x="65812" y="1"/>
                  <a:pt x="63433" y="1"/>
                </a:cubicBezTo>
                <a:close/>
              </a:path>
            </a:pathLst>
          </a:custGeom>
          <a:solidFill>
            <a:srgbClr val="ACDC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3"/>
          <p:cNvSpPr/>
          <p:nvPr/>
        </p:nvSpPr>
        <p:spPr>
          <a:xfrm rot="5400000">
            <a:off x="-40864" y="3834204"/>
            <a:ext cx="1350264" cy="1268406"/>
          </a:xfrm>
          <a:custGeom>
            <a:avLst/>
            <a:gdLst/>
            <a:ahLst/>
            <a:cxnLst/>
            <a:rect l="l" t="t" r="r" b="b"/>
            <a:pathLst>
              <a:path w="55595" h="52230" extrusionOk="0">
                <a:moveTo>
                  <a:pt x="52027" y="0"/>
                </a:moveTo>
                <a:cubicBezTo>
                  <a:pt x="48030" y="0"/>
                  <a:pt x="45133" y="2690"/>
                  <a:pt x="43343" y="5699"/>
                </a:cubicBezTo>
                <a:cubicBezTo>
                  <a:pt x="42632" y="6890"/>
                  <a:pt x="42075" y="8176"/>
                  <a:pt x="41672" y="9521"/>
                </a:cubicBezTo>
                <a:cubicBezTo>
                  <a:pt x="41595" y="9770"/>
                  <a:pt x="41518" y="10020"/>
                  <a:pt x="41461" y="10250"/>
                </a:cubicBezTo>
                <a:cubicBezTo>
                  <a:pt x="40981" y="12248"/>
                  <a:pt x="40789" y="14283"/>
                  <a:pt x="40616" y="16319"/>
                </a:cubicBezTo>
                <a:cubicBezTo>
                  <a:pt x="40347" y="19545"/>
                  <a:pt x="40136" y="22752"/>
                  <a:pt x="38926" y="25748"/>
                </a:cubicBezTo>
                <a:cubicBezTo>
                  <a:pt x="38695" y="26305"/>
                  <a:pt x="38427" y="26881"/>
                  <a:pt x="38138" y="27418"/>
                </a:cubicBezTo>
                <a:cubicBezTo>
                  <a:pt x="34048" y="34889"/>
                  <a:pt x="24293" y="38038"/>
                  <a:pt x="15574" y="38057"/>
                </a:cubicBezTo>
                <a:cubicBezTo>
                  <a:pt x="14786" y="38057"/>
                  <a:pt x="13989" y="38043"/>
                  <a:pt x="13192" y="38043"/>
                </a:cubicBezTo>
                <a:cubicBezTo>
                  <a:pt x="10647" y="38043"/>
                  <a:pt x="8108" y="38188"/>
                  <a:pt x="5915" y="39401"/>
                </a:cubicBezTo>
                <a:cubicBezTo>
                  <a:pt x="2209" y="41456"/>
                  <a:pt x="826" y="45777"/>
                  <a:pt x="231" y="50155"/>
                </a:cubicBezTo>
                <a:cubicBezTo>
                  <a:pt x="135" y="50847"/>
                  <a:pt x="58" y="51538"/>
                  <a:pt x="0" y="52229"/>
                </a:cubicBezTo>
                <a:lnTo>
                  <a:pt x="55594" y="52229"/>
                </a:lnTo>
                <a:lnTo>
                  <a:pt x="55594" y="668"/>
                </a:lnTo>
                <a:cubicBezTo>
                  <a:pt x="54321" y="206"/>
                  <a:pt x="53132" y="0"/>
                  <a:pt x="52027" y="0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3"/>
          <p:cNvSpPr/>
          <p:nvPr/>
        </p:nvSpPr>
        <p:spPr>
          <a:xfrm rot="5400000">
            <a:off x="862113" y="4718353"/>
            <a:ext cx="182861" cy="168368"/>
          </a:xfrm>
          <a:custGeom>
            <a:avLst/>
            <a:gdLst/>
            <a:ahLst/>
            <a:cxnLst/>
            <a:rect l="l" t="t" r="r" b="b"/>
            <a:pathLst>
              <a:path w="7529" h="6933" extrusionOk="0">
                <a:moveTo>
                  <a:pt x="3750" y="0"/>
                </a:moveTo>
                <a:cubicBezTo>
                  <a:pt x="2110" y="0"/>
                  <a:pt x="653" y="1172"/>
                  <a:pt x="346" y="2843"/>
                </a:cubicBezTo>
                <a:cubicBezTo>
                  <a:pt x="1" y="4724"/>
                  <a:pt x="1249" y="6530"/>
                  <a:pt x="3150" y="6875"/>
                </a:cubicBezTo>
                <a:cubicBezTo>
                  <a:pt x="3361" y="6914"/>
                  <a:pt x="3572" y="6933"/>
                  <a:pt x="3779" y="6933"/>
                </a:cubicBezTo>
                <a:cubicBezTo>
                  <a:pt x="5419" y="6933"/>
                  <a:pt x="6876" y="5762"/>
                  <a:pt x="7183" y="4091"/>
                </a:cubicBezTo>
                <a:cubicBezTo>
                  <a:pt x="7529" y="2209"/>
                  <a:pt x="6280" y="404"/>
                  <a:pt x="4379" y="58"/>
                </a:cubicBezTo>
                <a:cubicBezTo>
                  <a:pt x="4168" y="19"/>
                  <a:pt x="3958" y="0"/>
                  <a:pt x="375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3"/>
          <p:cNvSpPr/>
          <p:nvPr/>
        </p:nvSpPr>
        <p:spPr>
          <a:xfrm rot="10800000" flipH="1">
            <a:off x="7594169" y="-12986"/>
            <a:ext cx="1549850" cy="1456042"/>
          </a:xfrm>
          <a:custGeom>
            <a:avLst/>
            <a:gdLst/>
            <a:ahLst/>
            <a:cxnLst/>
            <a:rect l="l" t="t" r="r" b="b"/>
            <a:pathLst>
              <a:path w="55595" h="52230" extrusionOk="0">
                <a:moveTo>
                  <a:pt x="52027" y="0"/>
                </a:moveTo>
                <a:cubicBezTo>
                  <a:pt x="48030" y="0"/>
                  <a:pt x="45133" y="2690"/>
                  <a:pt x="43343" y="5699"/>
                </a:cubicBezTo>
                <a:cubicBezTo>
                  <a:pt x="42632" y="6890"/>
                  <a:pt x="42075" y="8176"/>
                  <a:pt x="41672" y="9521"/>
                </a:cubicBezTo>
                <a:cubicBezTo>
                  <a:pt x="41595" y="9770"/>
                  <a:pt x="41518" y="10020"/>
                  <a:pt x="41461" y="10250"/>
                </a:cubicBezTo>
                <a:cubicBezTo>
                  <a:pt x="40981" y="12248"/>
                  <a:pt x="40789" y="14283"/>
                  <a:pt x="40616" y="16319"/>
                </a:cubicBezTo>
                <a:cubicBezTo>
                  <a:pt x="40347" y="19545"/>
                  <a:pt x="40136" y="22752"/>
                  <a:pt x="38926" y="25748"/>
                </a:cubicBezTo>
                <a:cubicBezTo>
                  <a:pt x="38695" y="26305"/>
                  <a:pt x="38427" y="26881"/>
                  <a:pt x="38138" y="27418"/>
                </a:cubicBezTo>
                <a:cubicBezTo>
                  <a:pt x="34048" y="34889"/>
                  <a:pt x="24293" y="38038"/>
                  <a:pt x="15574" y="38057"/>
                </a:cubicBezTo>
                <a:cubicBezTo>
                  <a:pt x="14786" y="38057"/>
                  <a:pt x="13989" y="38043"/>
                  <a:pt x="13192" y="38043"/>
                </a:cubicBezTo>
                <a:cubicBezTo>
                  <a:pt x="10647" y="38043"/>
                  <a:pt x="8108" y="38188"/>
                  <a:pt x="5915" y="39401"/>
                </a:cubicBezTo>
                <a:cubicBezTo>
                  <a:pt x="2209" y="41456"/>
                  <a:pt x="826" y="45777"/>
                  <a:pt x="231" y="50155"/>
                </a:cubicBezTo>
                <a:cubicBezTo>
                  <a:pt x="135" y="50847"/>
                  <a:pt x="58" y="51538"/>
                  <a:pt x="0" y="52229"/>
                </a:cubicBezTo>
                <a:lnTo>
                  <a:pt x="55594" y="52229"/>
                </a:lnTo>
                <a:lnTo>
                  <a:pt x="55594" y="668"/>
                </a:lnTo>
                <a:cubicBezTo>
                  <a:pt x="54321" y="206"/>
                  <a:pt x="53132" y="0"/>
                  <a:pt x="5202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3"/>
          <p:cNvSpPr/>
          <p:nvPr/>
        </p:nvSpPr>
        <p:spPr>
          <a:xfrm rot="10800000" flipH="1">
            <a:off x="8647698" y="984920"/>
            <a:ext cx="209890" cy="193275"/>
          </a:xfrm>
          <a:custGeom>
            <a:avLst/>
            <a:gdLst/>
            <a:ahLst/>
            <a:cxnLst/>
            <a:rect l="l" t="t" r="r" b="b"/>
            <a:pathLst>
              <a:path w="7529" h="6933" extrusionOk="0">
                <a:moveTo>
                  <a:pt x="3750" y="0"/>
                </a:moveTo>
                <a:cubicBezTo>
                  <a:pt x="2110" y="0"/>
                  <a:pt x="653" y="1172"/>
                  <a:pt x="346" y="2843"/>
                </a:cubicBezTo>
                <a:cubicBezTo>
                  <a:pt x="1" y="4724"/>
                  <a:pt x="1249" y="6530"/>
                  <a:pt x="3150" y="6875"/>
                </a:cubicBezTo>
                <a:cubicBezTo>
                  <a:pt x="3361" y="6914"/>
                  <a:pt x="3572" y="6933"/>
                  <a:pt x="3779" y="6933"/>
                </a:cubicBezTo>
                <a:cubicBezTo>
                  <a:pt x="5419" y="6933"/>
                  <a:pt x="6876" y="5762"/>
                  <a:pt x="7183" y="4091"/>
                </a:cubicBezTo>
                <a:cubicBezTo>
                  <a:pt x="7529" y="2209"/>
                  <a:pt x="6280" y="404"/>
                  <a:pt x="4379" y="58"/>
                </a:cubicBezTo>
                <a:cubicBezTo>
                  <a:pt x="4168" y="19"/>
                  <a:pt x="3958" y="0"/>
                  <a:pt x="37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3"/>
          <p:cNvSpPr/>
          <p:nvPr/>
        </p:nvSpPr>
        <p:spPr>
          <a:xfrm rot="10800000" flipH="1">
            <a:off x="-10427" y="-12948"/>
            <a:ext cx="1647654" cy="1579827"/>
          </a:xfrm>
          <a:custGeom>
            <a:avLst/>
            <a:gdLst/>
            <a:ahLst/>
            <a:cxnLst/>
            <a:rect l="l" t="t" r="r" b="b"/>
            <a:pathLst>
              <a:path w="65273" h="62586" extrusionOk="0">
                <a:moveTo>
                  <a:pt x="0" y="1"/>
                </a:moveTo>
                <a:lnTo>
                  <a:pt x="0" y="62585"/>
                </a:lnTo>
                <a:lnTo>
                  <a:pt x="65273" y="62585"/>
                </a:lnTo>
                <a:cubicBezTo>
                  <a:pt x="64044" y="58015"/>
                  <a:pt x="61317" y="54001"/>
                  <a:pt x="57495" y="51217"/>
                </a:cubicBezTo>
                <a:cubicBezTo>
                  <a:pt x="53741" y="48414"/>
                  <a:pt x="49071" y="46813"/>
                  <a:pt x="44374" y="46813"/>
                </a:cubicBezTo>
                <a:cubicBezTo>
                  <a:pt x="43761" y="46813"/>
                  <a:pt x="43148" y="46841"/>
                  <a:pt x="42536" y="46896"/>
                </a:cubicBezTo>
                <a:cubicBezTo>
                  <a:pt x="39617" y="47146"/>
                  <a:pt x="36813" y="47991"/>
                  <a:pt x="34029" y="48951"/>
                </a:cubicBezTo>
                <a:cubicBezTo>
                  <a:pt x="31225" y="49911"/>
                  <a:pt x="28460" y="50967"/>
                  <a:pt x="25598" y="51639"/>
                </a:cubicBezTo>
                <a:cubicBezTo>
                  <a:pt x="23832" y="52062"/>
                  <a:pt x="22026" y="52273"/>
                  <a:pt x="20202" y="52273"/>
                </a:cubicBezTo>
                <a:cubicBezTo>
                  <a:pt x="15997" y="52235"/>
                  <a:pt x="11887" y="50910"/>
                  <a:pt x="9544" y="47549"/>
                </a:cubicBezTo>
                <a:cubicBezTo>
                  <a:pt x="8565" y="46128"/>
                  <a:pt x="7969" y="44496"/>
                  <a:pt x="7797" y="42787"/>
                </a:cubicBezTo>
                <a:cubicBezTo>
                  <a:pt x="7355" y="39234"/>
                  <a:pt x="8411" y="35374"/>
                  <a:pt x="9928" y="32032"/>
                </a:cubicBezTo>
                <a:cubicBezTo>
                  <a:pt x="12156" y="27097"/>
                  <a:pt x="15286" y="22354"/>
                  <a:pt x="15708" y="16958"/>
                </a:cubicBezTo>
                <a:cubicBezTo>
                  <a:pt x="16093" y="11389"/>
                  <a:pt x="13558" y="6031"/>
                  <a:pt x="9026" y="2785"/>
                </a:cubicBezTo>
                <a:cubicBezTo>
                  <a:pt x="6376" y="961"/>
                  <a:pt x="3226" y="1"/>
                  <a:pt x="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3"/>
          <p:cNvSpPr/>
          <p:nvPr/>
        </p:nvSpPr>
        <p:spPr>
          <a:xfrm rot="10800000" flipH="1">
            <a:off x="441351" y="185794"/>
            <a:ext cx="414482" cy="175965"/>
          </a:xfrm>
          <a:custGeom>
            <a:avLst/>
            <a:gdLst/>
            <a:ahLst/>
            <a:cxnLst/>
            <a:rect l="l" t="t" r="r" b="b"/>
            <a:pathLst>
              <a:path w="16420" h="6971" extrusionOk="0">
                <a:moveTo>
                  <a:pt x="1" y="0"/>
                </a:moveTo>
                <a:cubicBezTo>
                  <a:pt x="654" y="4014"/>
                  <a:pt x="4129" y="6971"/>
                  <a:pt x="8201" y="6971"/>
                </a:cubicBezTo>
                <a:cubicBezTo>
                  <a:pt x="12291" y="6971"/>
                  <a:pt x="15767" y="4014"/>
                  <a:pt x="1642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3"/>
          <p:cNvSpPr/>
          <p:nvPr/>
        </p:nvSpPr>
        <p:spPr>
          <a:xfrm>
            <a:off x="6475550" y="4091754"/>
            <a:ext cx="2668492" cy="1051757"/>
          </a:xfrm>
          <a:custGeom>
            <a:avLst/>
            <a:gdLst/>
            <a:ahLst/>
            <a:cxnLst/>
            <a:rect l="l" t="t" r="r" b="b"/>
            <a:pathLst>
              <a:path w="44020" h="17350" extrusionOk="0">
                <a:moveTo>
                  <a:pt x="44019" y="0"/>
                </a:moveTo>
                <a:cubicBezTo>
                  <a:pt x="43757" y="749"/>
                  <a:pt x="43542" y="1525"/>
                  <a:pt x="43299" y="2293"/>
                </a:cubicBezTo>
                <a:cubicBezTo>
                  <a:pt x="43168" y="2723"/>
                  <a:pt x="43027" y="3154"/>
                  <a:pt x="42868" y="3575"/>
                </a:cubicBezTo>
                <a:cubicBezTo>
                  <a:pt x="42195" y="5343"/>
                  <a:pt x="41016" y="7093"/>
                  <a:pt x="39209" y="7608"/>
                </a:cubicBezTo>
                <a:cubicBezTo>
                  <a:pt x="38660" y="7768"/>
                  <a:pt x="38092" y="7800"/>
                  <a:pt x="37518" y="7800"/>
                </a:cubicBezTo>
                <a:cubicBezTo>
                  <a:pt x="37130" y="7800"/>
                  <a:pt x="36739" y="7786"/>
                  <a:pt x="36348" y="7786"/>
                </a:cubicBezTo>
                <a:cubicBezTo>
                  <a:pt x="36000" y="7786"/>
                  <a:pt x="35652" y="7797"/>
                  <a:pt x="35307" y="7842"/>
                </a:cubicBezTo>
                <a:cubicBezTo>
                  <a:pt x="31826" y="8291"/>
                  <a:pt x="29599" y="11856"/>
                  <a:pt x="26324" y="13120"/>
                </a:cubicBezTo>
                <a:cubicBezTo>
                  <a:pt x="25294" y="13518"/>
                  <a:pt x="24237" y="13667"/>
                  <a:pt x="23162" y="13667"/>
                </a:cubicBezTo>
                <a:cubicBezTo>
                  <a:pt x="22820" y="13667"/>
                  <a:pt x="22477" y="13652"/>
                  <a:pt x="22131" y="13625"/>
                </a:cubicBezTo>
                <a:cubicBezTo>
                  <a:pt x="19670" y="13447"/>
                  <a:pt x="17134" y="12661"/>
                  <a:pt x="14655" y="12427"/>
                </a:cubicBezTo>
                <a:cubicBezTo>
                  <a:pt x="14122" y="12379"/>
                  <a:pt x="13589" y="12355"/>
                  <a:pt x="13056" y="12355"/>
                </a:cubicBezTo>
                <a:cubicBezTo>
                  <a:pt x="11425" y="12355"/>
                  <a:pt x="9799" y="12580"/>
                  <a:pt x="8226" y="13017"/>
                </a:cubicBezTo>
                <a:cubicBezTo>
                  <a:pt x="5549" y="13765"/>
                  <a:pt x="3041" y="15010"/>
                  <a:pt x="833" y="16685"/>
                </a:cubicBezTo>
                <a:cubicBezTo>
                  <a:pt x="552" y="16900"/>
                  <a:pt x="272" y="17116"/>
                  <a:pt x="0" y="17350"/>
                </a:cubicBezTo>
                <a:lnTo>
                  <a:pt x="44019" y="17350"/>
                </a:lnTo>
                <a:lnTo>
                  <a:pt x="4401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3"/>
          <p:cNvSpPr/>
          <p:nvPr/>
        </p:nvSpPr>
        <p:spPr>
          <a:xfrm>
            <a:off x="1131552" y="4580700"/>
            <a:ext cx="934882" cy="562796"/>
          </a:xfrm>
          <a:custGeom>
            <a:avLst/>
            <a:gdLst/>
            <a:ahLst/>
            <a:cxnLst/>
            <a:rect l="l" t="t" r="r" b="b"/>
            <a:pathLst>
              <a:path w="15422" h="9284" extrusionOk="0">
                <a:moveTo>
                  <a:pt x="8192" y="0"/>
                </a:moveTo>
                <a:cubicBezTo>
                  <a:pt x="7849" y="0"/>
                  <a:pt x="7501" y="25"/>
                  <a:pt x="7150" y="75"/>
                </a:cubicBezTo>
                <a:cubicBezTo>
                  <a:pt x="2789" y="712"/>
                  <a:pt x="0" y="5054"/>
                  <a:pt x="1236" y="9284"/>
                </a:cubicBezTo>
                <a:lnTo>
                  <a:pt x="15132" y="9284"/>
                </a:lnTo>
                <a:cubicBezTo>
                  <a:pt x="15328" y="8619"/>
                  <a:pt x="15422" y="7936"/>
                  <a:pt x="15422" y="7244"/>
                </a:cubicBezTo>
                <a:cubicBezTo>
                  <a:pt x="15422" y="3191"/>
                  <a:pt x="12115" y="0"/>
                  <a:pt x="8192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3"/>
          <p:cNvSpPr/>
          <p:nvPr/>
        </p:nvSpPr>
        <p:spPr>
          <a:xfrm>
            <a:off x="9006586" y="4842752"/>
            <a:ext cx="57953" cy="57953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3"/>
          <p:cNvSpPr/>
          <p:nvPr/>
        </p:nvSpPr>
        <p:spPr>
          <a:xfrm>
            <a:off x="1347654" y="4732185"/>
            <a:ext cx="57953" cy="57892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06"/>
                  <a:pt x="1" y="477"/>
                </a:cubicBezTo>
                <a:cubicBezTo>
                  <a:pt x="1" y="739"/>
                  <a:pt x="216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06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3"/>
          <p:cNvSpPr/>
          <p:nvPr/>
        </p:nvSpPr>
        <p:spPr>
          <a:xfrm>
            <a:off x="1664746" y="4991933"/>
            <a:ext cx="129969" cy="130575"/>
          </a:xfrm>
          <a:custGeom>
            <a:avLst/>
            <a:gdLst/>
            <a:ahLst/>
            <a:cxnLst/>
            <a:rect l="l" t="t" r="r" b="b"/>
            <a:pathLst>
              <a:path w="2144" h="2154" extrusionOk="0">
                <a:moveTo>
                  <a:pt x="1067" y="1"/>
                </a:moveTo>
                <a:cubicBezTo>
                  <a:pt x="478" y="1"/>
                  <a:pt x="1" y="488"/>
                  <a:pt x="1" y="1077"/>
                </a:cubicBezTo>
                <a:cubicBezTo>
                  <a:pt x="1" y="1667"/>
                  <a:pt x="478" y="2153"/>
                  <a:pt x="1067" y="2153"/>
                </a:cubicBezTo>
                <a:cubicBezTo>
                  <a:pt x="1666" y="2153"/>
                  <a:pt x="2144" y="1667"/>
                  <a:pt x="2144" y="1077"/>
                </a:cubicBezTo>
                <a:cubicBezTo>
                  <a:pt x="2144" y="48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3"/>
          <p:cNvSpPr/>
          <p:nvPr/>
        </p:nvSpPr>
        <p:spPr>
          <a:xfrm>
            <a:off x="8661731" y="5059462"/>
            <a:ext cx="129969" cy="84019"/>
          </a:xfrm>
          <a:custGeom>
            <a:avLst/>
            <a:gdLst/>
            <a:ahLst/>
            <a:cxnLst/>
            <a:rect l="l" t="t" r="r" b="b"/>
            <a:pathLst>
              <a:path w="2144" h="1386" extrusionOk="0">
                <a:moveTo>
                  <a:pt x="1067" y="1"/>
                </a:moveTo>
                <a:cubicBezTo>
                  <a:pt x="487" y="1"/>
                  <a:pt x="19" y="459"/>
                  <a:pt x="0" y="1039"/>
                </a:cubicBezTo>
                <a:cubicBezTo>
                  <a:pt x="0" y="1152"/>
                  <a:pt x="19" y="1273"/>
                  <a:pt x="56" y="1386"/>
                </a:cubicBezTo>
                <a:lnTo>
                  <a:pt x="2078" y="1386"/>
                </a:lnTo>
                <a:cubicBezTo>
                  <a:pt x="2115" y="1273"/>
                  <a:pt x="2134" y="1152"/>
                  <a:pt x="2143" y="1039"/>
                </a:cubicBezTo>
                <a:cubicBezTo>
                  <a:pt x="2124" y="459"/>
                  <a:pt x="1647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2"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"/>
          <p:cNvSpPr txBox="1">
            <a:spLocks noGrp="1"/>
          </p:cNvSpPr>
          <p:nvPr>
            <p:ph type="title"/>
          </p:nvPr>
        </p:nvSpPr>
        <p:spPr>
          <a:xfrm>
            <a:off x="753000" y="4050649"/>
            <a:ext cx="7638000" cy="43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22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57" name="Google Shape;257;p14"/>
          <p:cNvSpPr txBox="1">
            <a:spLocks noGrp="1"/>
          </p:cNvSpPr>
          <p:nvPr>
            <p:ph type="subTitle" idx="1"/>
          </p:nvPr>
        </p:nvSpPr>
        <p:spPr>
          <a:xfrm>
            <a:off x="753000" y="3270300"/>
            <a:ext cx="7638000" cy="78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8" name="Google Shape;258;p14"/>
          <p:cNvSpPr/>
          <p:nvPr/>
        </p:nvSpPr>
        <p:spPr>
          <a:xfrm rot="178">
            <a:off x="7199725" y="643975"/>
            <a:ext cx="1944295" cy="1259482"/>
          </a:xfrm>
          <a:custGeom>
            <a:avLst/>
            <a:gdLst/>
            <a:ahLst/>
            <a:cxnLst/>
            <a:rect l="l" t="t" r="r" b="b"/>
            <a:pathLst>
              <a:path w="40290" h="24005" extrusionOk="0">
                <a:moveTo>
                  <a:pt x="1825" y="0"/>
                </a:moveTo>
                <a:cubicBezTo>
                  <a:pt x="1" y="7662"/>
                  <a:pt x="2977" y="15670"/>
                  <a:pt x="9353" y="20298"/>
                </a:cubicBezTo>
                <a:cubicBezTo>
                  <a:pt x="12675" y="22718"/>
                  <a:pt x="16689" y="24005"/>
                  <a:pt x="20798" y="24005"/>
                </a:cubicBezTo>
                <a:cubicBezTo>
                  <a:pt x="31552" y="24005"/>
                  <a:pt x="40290" y="15267"/>
                  <a:pt x="40290" y="4513"/>
                </a:cubicBezTo>
                <a:cubicBezTo>
                  <a:pt x="40290" y="2996"/>
                  <a:pt x="40117" y="1479"/>
                  <a:pt x="397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4"/>
          <p:cNvSpPr/>
          <p:nvPr/>
        </p:nvSpPr>
        <p:spPr>
          <a:xfrm rot="2454330">
            <a:off x="753935" y="227038"/>
            <a:ext cx="1004935" cy="2220788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rgbClr val="ACDC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14"/>
          <p:cNvSpPr/>
          <p:nvPr/>
        </p:nvSpPr>
        <p:spPr>
          <a:xfrm rot="-5400000" flipH="1">
            <a:off x="-788934" y="788932"/>
            <a:ext cx="2674858" cy="1096993"/>
          </a:xfrm>
          <a:custGeom>
            <a:avLst/>
            <a:gdLst/>
            <a:ahLst/>
            <a:cxnLst/>
            <a:rect l="l" t="t" r="r" b="b"/>
            <a:pathLst>
              <a:path w="59760" h="20595" extrusionOk="0">
                <a:moveTo>
                  <a:pt x="0" y="0"/>
                </a:moveTo>
                <a:lnTo>
                  <a:pt x="0" y="14598"/>
                </a:lnTo>
                <a:cubicBezTo>
                  <a:pt x="3547" y="16984"/>
                  <a:pt x="7842" y="18762"/>
                  <a:pt x="11492" y="19726"/>
                </a:cubicBezTo>
                <a:cubicBezTo>
                  <a:pt x="11941" y="19848"/>
                  <a:pt x="12371" y="19951"/>
                  <a:pt x="12802" y="20044"/>
                </a:cubicBezTo>
                <a:cubicBezTo>
                  <a:pt x="14470" y="20410"/>
                  <a:pt x="16197" y="20595"/>
                  <a:pt x="17927" y="20595"/>
                </a:cubicBezTo>
                <a:cubicBezTo>
                  <a:pt x="24387" y="20595"/>
                  <a:pt x="30875" y="18021"/>
                  <a:pt x="34381" y="12699"/>
                </a:cubicBezTo>
                <a:cubicBezTo>
                  <a:pt x="35457" y="11061"/>
                  <a:pt x="36262" y="9189"/>
                  <a:pt x="37759" y="7926"/>
                </a:cubicBezTo>
                <a:cubicBezTo>
                  <a:pt x="40660" y="5474"/>
                  <a:pt x="44955" y="6157"/>
                  <a:pt x="48726" y="5736"/>
                </a:cubicBezTo>
                <a:cubicBezTo>
                  <a:pt x="52975" y="5231"/>
                  <a:pt x="56905" y="3191"/>
                  <a:pt x="5975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14"/>
          <p:cNvSpPr/>
          <p:nvPr/>
        </p:nvSpPr>
        <p:spPr>
          <a:xfrm rot="-5400000" flipH="1">
            <a:off x="2873784" y="75777"/>
            <a:ext cx="122789" cy="105190"/>
          </a:xfrm>
          <a:custGeom>
            <a:avLst/>
            <a:gdLst/>
            <a:ahLst/>
            <a:cxnLst/>
            <a:rect l="l" t="t" r="r" b="b"/>
            <a:pathLst>
              <a:path w="1835" h="1572" extrusionOk="0">
                <a:moveTo>
                  <a:pt x="1049" y="0"/>
                </a:moveTo>
                <a:cubicBezTo>
                  <a:pt x="347" y="0"/>
                  <a:pt x="0" y="843"/>
                  <a:pt x="496" y="1339"/>
                </a:cubicBezTo>
                <a:cubicBezTo>
                  <a:pt x="658" y="1500"/>
                  <a:pt x="855" y="1572"/>
                  <a:pt x="1049" y="1572"/>
                </a:cubicBezTo>
                <a:cubicBezTo>
                  <a:pt x="1451" y="1572"/>
                  <a:pt x="1835" y="1260"/>
                  <a:pt x="1835" y="786"/>
                </a:cubicBezTo>
                <a:cubicBezTo>
                  <a:pt x="1835" y="356"/>
                  <a:pt x="1479" y="0"/>
                  <a:pt x="1049" y="0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4"/>
          <p:cNvSpPr/>
          <p:nvPr/>
        </p:nvSpPr>
        <p:spPr>
          <a:xfrm rot="-5400000" flipH="1">
            <a:off x="2345855" y="381415"/>
            <a:ext cx="122789" cy="105123"/>
          </a:xfrm>
          <a:custGeom>
            <a:avLst/>
            <a:gdLst/>
            <a:ahLst/>
            <a:cxnLst/>
            <a:rect l="l" t="t" r="r" b="b"/>
            <a:pathLst>
              <a:path w="1835" h="1571" extrusionOk="0">
                <a:moveTo>
                  <a:pt x="1048" y="1"/>
                </a:moveTo>
                <a:cubicBezTo>
                  <a:pt x="346" y="1"/>
                  <a:pt x="0" y="843"/>
                  <a:pt x="496" y="1339"/>
                </a:cubicBezTo>
                <a:cubicBezTo>
                  <a:pt x="656" y="1499"/>
                  <a:pt x="852" y="1570"/>
                  <a:pt x="1044" y="1570"/>
                </a:cubicBezTo>
                <a:cubicBezTo>
                  <a:pt x="1448" y="1570"/>
                  <a:pt x="1834" y="1256"/>
                  <a:pt x="1834" y="787"/>
                </a:cubicBezTo>
                <a:cubicBezTo>
                  <a:pt x="1834" y="347"/>
                  <a:pt x="1479" y="1"/>
                  <a:pt x="1048" y="1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14"/>
          <p:cNvSpPr/>
          <p:nvPr/>
        </p:nvSpPr>
        <p:spPr>
          <a:xfrm rot="-5400000" flipH="1">
            <a:off x="2577616" y="-26269"/>
            <a:ext cx="157852" cy="210381"/>
          </a:xfrm>
          <a:custGeom>
            <a:avLst/>
            <a:gdLst/>
            <a:ahLst/>
            <a:cxnLst/>
            <a:rect l="l" t="t" r="r" b="b"/>
            <a:pathLst>
              <a:path w="2359" h="3144" extrusionOk="0">
                <a:moveTo>
                  <a:pt x="781" y="1"/>
                </a:moveTo>
                <a:cubicBezTo>
                  <a:pt x="519" y="1"/>
                  <a:pt x="252" y="68"/>
                  <a:pt x="0" y="215"/>
                </a:cubicBezTo>
                <a:lnTo>
                  <a:pt x="0" y="2929"/>
                </a:lnTo>
                <a:cubicBezTo>
                  <a:pt x="252" y="3076"/>
                  <a:pt x="519" y="3144"/>
                  <a:pt x="781" y="3144"/>
                </a:cubicBezTo>
                <a:cubicBezTo>
                  <a:pt x="1597" y="3144"/>
                  <a:pt x="2351" y="2487"/>
                  <a:pt x="2358" y="1572"/>
                </a:cubicBezTo>
                <a:cubicBezTo>
                  <a:pt x="2351" y="658"/>
                  <a:pt x="1597" y="1"/>
                  <a:pt x="781" y="1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14"/>
          <p:cNvSpPr/>
          <p:nvPr/>
        </p:nvSpPr>
        <p:spPr>
          <a:xfrm rot="-5400000" flipH="1">
            <a:off x="960503" y="-691639"/>
            <a:ext cx="780296" cy="2163563"/>
          </a:xfrm>
          <a:custGeom>
            <a:avLst/>
            <a:gdLst/>
            <a:ahLst/>
            <a:cxnLst/>
            <a:rect l="l" t="t" r="r" b="b"/>
            <a:pathLst>
              <a:path w="11661" h="32333" extrusionOk="0">
                <a:moveTo>
                  <a:pt x="0" y="1"/>
                </a:moveTo>
                <a:lnTo>
                  <a:pt x="0" y="32332"/>
                </a:lnTo>
                <a:cubicBezTo>
                  <a:pt x="6962" y="30021"/>
                  <a:pt x="11660" y="23508"/>
                  <a:pt x="11660" y="16171"/>
                </a:cubicBezTo>
                <a:cubicBezTo>
                  <a:pt x="11660" y="15348"/>
                  <a:pt x="11604" y="14533"/>
                  <a:pt x="11492" y="13719"/>
                </a:cubicBezTo>
                <a:cubicBezTo>
                  <a:pt x="10556" y="7347"/>
                  <a:pt x="6111" y="2031"/>
                  <a:pt x="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4"/>
          <p:cNvSpPr/>
          <p:nvPr/>
        </p:nvSpPr>
        <p:spPr>
          <a:xfrm rot="-5400000" flipH="1">
            <a:off x="235382" y="338868"/>
            <a:ext cx="42791" cy="42746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14"/>
          <p:cNvSpPr/>
          <p:nvPr/>
        </p:nvSpPr>
        <p:spPr>
          <a:xfrm rot="-5400000" flipH="1">
            <a:off x="53387" y="405650"/>
            <a:ext cx="96368" cy="95965"/>
          </a:xfrm>
          <a:custGeom>
            <a:avLst/>
            <a:gdLst/>
            <a:ahLst/>
            <a:cxnLst/>
            <a:rect l="l" t="t" r="r" b="b"/>
            <a:pathLst>
              <a:path w="2153" h="2144" extrusionOk="0">
                <a:moveTo>
                  <a:pt x="1077" y="1"/>
                </a:moveTo>
                <a:cubicBezTo>
                  <a:pt x="487" y="1"/>
                  <a:pt x="1" y="478"/>
                  <a:pt x="1" y="1068"/>
                </a:cubicBezTo>
                <a:cubicBezTo>
                  <a:pt x="1" y="1666"/>
                  <a:pt x="487" y="2144"/>
                  <a:pt x="1077" y="2144"/>
                </a:cubicBezTo>
                <a:cubicBezTo>
                  <a:pt x="1666" y="2144"/>
                  <a:pt x="2153" y="1666"/>
                  <a:pt x="2153" y="1068"/>
                </a:cubicBezTo>
                <a:cubicBezTo>
                  <a:pt x="2153" y="478"/>
                  <a:pt x="1666" y="1"/>
                  <a:pt x="10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14"/>
          <p:cNvSpPr/>
          <p:nvPr/>
        </p:nvSpPr>
        <p:spPr>
          <a:xfrm rot="-5400000" flipH="1">
            <a:off x="1409776" y="138979"/>
            <a:ext cx="143466" cy="143466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4"/>
          <p:cNvSpPr/>
          <p:nvPr/>
        </p:nvSpPr>
        <p:spPr>
          <a:xfrm rot="5400000">
            <a:off x="6901302" y="-799661"/>
            <a:ext cx="1432119" cy="3053290"/>
          </a:xfrm>
          <a:custGeom>
            <a:avLst/>
            <a:gdLst/>
            <a:ahLst/>
            <a:cxnLst/>
            <a:rect l="l" t="t" r="r" b="b"/>
            <a:pathLst>
              <a:path w="18567" h="39585" extrusionOk="0">
                <a:moveTo>
                  <a:pt x="0" y="1"/>
                </a:moveTo>
                <a:lnTo>
                  <a:pt x="0" y="39584"/>
                </a:lnTo>
                <a:lnTo>
                  <a:pt x="197" y="39500"/>
                </a:lnTo>
                <a:cubicBezTo>
                  <a:pt x="7664" y="36159"/>
                  <a:pt x="12942" y="28037"/>
                  <a:pt x="11014" y="18688"/>
                </a:cubicBezTo>
                <a:cubicBezTo>
                  <a:pt x="10546" y="16424"/>
                  <a:pt x="9686" y="14103"/>
                  <a:pt x="9835" y="11932"/>
                </a:cubicBezTo>
                <a:cubicBezTo>
                  <a:pt x="10116" y="7721"/>
                  <a:pt x="13981" y="5653"/>
                  <a:pt x="16554" y="2845"/>
                </a:cubicBezTo>
                <a:cubicBezTo>
                  <a:pt x="17340" y="1984"/>
                  <a:pt x="18014" y="1030"/>
                  <a:pt x="18566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14"/>
          <p:cNvSpPr/>
          <p:nvPr/>
        </p:nvSpPr>
        <p:spPr>
          <a:xfrm>
            <a:off x="8103137" y="282450"/>
            <a:ext cx="1040841" cy="2506607"/>
          </a:xfrm>
          <a:custGeom>
            <a:avLst/>
            <a:gdLst/>
            <a:ahLst/>
            <a:cxnLst/>
            <a:rect l="l" t="t" r="r" b="b"/>
            <a:pathLst>
              <a:path w="16246" h="39126" extrusionOk="0">
                <a:moveTo>
                  <a:pt x="16245" y="0"/>
                </a:moveTo>
                <a:cubicBezTo>
                  <a:pt x="15703" y="337"/>
                  <a:pt x="15179" y="655"/>
                  <a:pt x="14701" y="908"/>
                </a:cubicBezTo>
                <a:cubicBezTo>
                  <a:pt x="10322" y="3182"/>
                  <a:pt x="5044" y="4445"/>
                  <a:pt x="2134" y="8787"/>
                </a:cubicBezTo>
                <a:cubicBezTo>
                  <a:pt x="318" y="11482"/>
                  <a:pt x="0" y="15422"/>
                  <a:pt x="2171" y="17846"/>
                </a:cubicBezTo>
                <a:cubicBezTo>
                  <a:pt x="3753" y="19633"/>
                  <a:pt x="6233" y="20241"/>
                  <a:pt x="8460" y="21121"/>
                </a:cubicBezTo>
                <a:cubicBezTo>
                  <a:pt x="10677" y="22001"/>
                  <a:pt x="12998" y="23582"/>
                  <a:pt x="13242" y="25959"/>
                </a:cubicBezTo>
                <a:cubicBezTo>
                  <a:pt x="13401" y="27522"/>
                  <a:pt x="12596" y="29010"/>
                  <a:pt x="12343" y="30554"/>
                </a:cubicBezTo>
                <a:cubicBezTo>
                  <a:pt x="11931" y="33108"/>
                  <a:pt x="13054" y="35719"/>
                  <a:pt x="14758" y="37656"/>
                </a:cubicBezTo>
                <a:cubicBezTo>
                  <a:pt x="15216" y="38180"/>
                  <a:pt x="15712" y="38667"/>
                  <a:pt x="16245" y="39125"/>
                </a:cubicBezTo>
                <a:lnTo>
                  <a:pt x="16245" y="0"/>
                </a:ln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14"/>
          <p:cNvSpPr/>
          <p:nvPr/>
        </p:nvSpPr>
        <p:spPr>
          <a:xfrm>
            <a:off x="8549441" y="2374174"/>
            <a:ext cx="148213" cy="131522"/>
          </a:xfrm>
          <a:custGeom>
            <a:avLst/>
            <a:gdLst/>
            <a:ahLst/>
            <a:cxnLst/>
            <a:rect l="l" t="t" r="r" b="b"/>
            <a:pathLst>
              <a:path w="3108" h="2758" extrusionOk="0">
                <a:moveTo>
                  <a:pt x="1550" y="0"/>
                </a:moveTo>
                <a:cubicBezTo>
                  <a:pt x="975" y="0"/>
                  <a:pt x="437" y="360"/>
                  <a:pt x="244" y="934"/>
                </a:cubicBezTo>
                <a:cubicBezTo>
                  <a:pt x="0" y="1664"/>
                  <a:pt x="393" y="2441"/>
                  <a:pt x="1114" y="2684"/>
                </a:cubicBezTo>
                <a:cubicBezTo>
                  <a:pt x="1261" y="2734"/>
                  <a:pt x="1410" y="2757"/>
                  <a:pt x="1557" y="2757"/>
                </a:cubicBezTo>
                <a:cubicBezTo>
                  <a:pt x="2132" y="2757"/>
                  <a:pt x="2670" y="2397"/>
                  <a:pt x="2864" y="1823"/>
                </a:cubicBezTo>
                <a:cubicBezTo>
                  <a:pt x="3107" y="1093"/>
                  <a:pt x="2714" y="317"/>
                  <a:pt x="1994" y="73"/>
                </a:cubicBezTo>
                <a:cubicBezTo>
                  <a:pt x="1847" y="24"/>
                  <a:pt x="1697" y="0"/>
                  <a:pt x="1550" y="0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4"/>
          <p:cNvSpPr/>
          <p:nvPr/>
        </p:nvSpPr>
        <p:spPr>
          <a:xfrm>
            <a:off x="8746141" y="2252829"/>
            <a:ext cx="74583" cy="75012"/>
          </a:xfrm>
          <a:custGeom>
            <a:avLst/>
            <a:gdLst/>
            <a:ahLst/>
            <a:cxnLst/>
            <a:rect l="l" t="t" r="r" b="b"/>
            <a:pathLst>
              <a:path w="1564" h="1573" extrusionOk="0">
                <a:moveTo>
                  <a:pt x="787" y="1"/>
                </a:moveTo>
                <a:cubicBezTo>
                  <a:pt x="347" y="1"/>
                  <a:pt x="1" y="356"/>
                  <a:pt x="1" y="787"/>
                </a:cubicBezTo>
                <a:cubicBezTo>
                  <a:pt x="1" y="1217"/>
                  <a:pt x="347" y="1573"/>
                  <a:pt x="787" y="1573"/>
                </a:cubicBezTo>
                <a:cubicBezTo>
                  <a:pt x="1217" y="1573"/>
                  <a:pt x="1563" y="1217"/>
                  <a:pt x="1563" y="787"/>
                </a:cubicBezTo>
                <a:cubicBezTo>
                  <a:pt x="1563" y="356"/>
                  <a:pt x="1217" y="1"/>
                  <a:pt x="787" y="1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4"/>
          <p:cNvSpPr/>
          <p:nvPr/>
        </p:nvSpPr>
        <p:spPr>
          <a:xfrm>
            <a:off x="8700559" y="902728"/>
            <a:ext cx="45589" cy="45589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4"/>
          <p:cNvSpPr/>
          <p:nvPr/>
        </p:nvSpPr>
        <p:spPr>
          <a:xfrm>
            <a:off x="8970566" y="643925"/>
            <a:ext cx="45542" cy="45542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14"/>
          <p:cNvSpPr/>
          <p:nvPr/>
        </p:nvSpPr>
        <p:spPr>
          <a:xfrm>
            <a:off x="8782248" y="989330"/>
            <a:ext cx="102671" cy="102671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4"/>
          <p:cNvSpPr/>
          <p:nvPr/>
        </p:nvSpPr>
        <p:spPr>
          <a:xfrm rot="10800000" flipH="1">
            <a:off x="8611775" y="1443060"/>
            <a:ext cx="343322" cy="724641"/>
          </a:xfrm>
          <a:custGeom>
            <a:avLst/>
            <a:gdLst/>
            <a:ahLst/>
            <a:cxnLst/>
            <a:rect l="l" t="t" r="r" b="b"/>
            <a:pathLst>
              <a:path w="9507" h="20069" extrusionOk="0">
                <a:moveTo>
                  <a:pt x="9507" y="1"/>
                </a:moveTo>
                <a:cubicBezTo>
                  <a:pt x="4168" y="289"/>
                  <a:pt x="1" y="4686"/>
                  <a:pt x="1" y="10044"/>
                </a:cubicBezTo>
                <a:cubicBezTo>
                  <a:pt x="1" y="15383"/>
                  <a:pt x="4168" y="19780"/>
                  <a:pt x="9507" y="20068"/>
                </a:cubicBezTo>
                <a:lnTo>
                  <a:pt x="9507" y="1"/>
                </a:lnTo>
                <a:close/>
              </a:path>
            </a:pathLst>
          </a:custGeom>
          <a:solidFill>
            <a:srgbClr val="FFC6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5"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7"/>
          <p:cNvSpPr txBox="1">
            <a:spLocks noGrp="1"/>
          </p:cNvSpPr>
          <p:nvPr>
            <p:ph type="subTitle" idx="1"/>
          </p:nvPr>
        </p:nvSpPr>
        <p:spPr>
          <a:xfrm>
            <a:off x="713225" y="2876150"/>
            <a:ext cx="2660100" cy="110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1" name="Google Shape;311;p17"/>
          <p:cNvSpPr txBox="1">
            <a:spLocks noGrp="1"/>
          </p:cNvSpPr>
          <p:nvPr>
            <p:ph type="title"/>
          </p:nvPr>
        </p:nvSpPr>
        <p:spPr>
          <a:xfrm>
            <a:off x="713225" y="992600"/>
            <a:ext cx="2978100" cy="105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12" name="Google Shape;312;p17"/>
          <p:cNvSpPr/>
          <p:nvPr/>
        </p:nvSpPr>
        <p:spPr>
          <a:xfrm rot="5400000">
            <a:off x="7197697" y="1062094"/>
            <a:ext cx="3008397" cy="884209"/>
          </a:xfrm>
          <a:custGeom>
            <a:avLst/>
            <a:gdLst/>
            <a:ahLst/>
            <a:cxnLst/>
            <a:rect l="l" t="t" r="r" b="b"/>
            <a:pathLst>
              <a:path w="77596" h="17648" extrusionOk="0">
                <a:moveTo>
                  <a:pt x="0" y="0"/>
                </a:moveTo>
                <a:lnTo>
                  <a:pt x="0" y="17265"/>
                </a:lnTo>
                <a:cubicBezTo>
                  <a:pt x="929" y="17521"/>
                  <a:pt x="1890" y="17648"/>
                  <a:pt x="2769" y="17648"/>
                </a:cubicBezTo>
                <a:cubicBezTo>
                  <a:pt x="3369" y="17648"/>
                  <a:pt x="3931" y="17589"/>
                  <a:pt x="4417" y="17471"/>
                </a:cubicBezTo>
                <a:cubicBezTo>
                  <a:pt x="7645" y="16694"/>
                  <a:pt x="10069" y="14065"/>
                  <a:pt x="12614" y="11894"/>
                </a:cubicBezTo>
                <a:cubicBezTo>
                  <a:pt x="14644" y="10169"/>
                  <a:pt x="17188" y="8633"/>
                  <a:pt x="19719" y="8633"/>
                </a:cubicBezTo>
                <a:cubicBezTo>
                  <a:pt x="20374" y="8633"/>
                  <a:pt x="21028" y="8736"/>
                  <a:pt x="21673" y="8965"/>
                </a:cubicBezTo>
                <a:cubicBezTo>
                  <a:pt x="23207" y="9517"/>
                  <a:pt x="24433" y="10715"/>
                  <a:pt x="25846" y="11538"/>
                </a:cubicBezTo>
                <a:cubicBezTo>
                  <a:pt x="27257" y="12366"/>
                  <a:pt x="28860" y="12756"/>
                  <a:pt x="30473" y="12756"/>
                </a:cubicBezTo>
                <a:cubicBezTo>
                  <a:pt x="33804" y="12756"/>
                  <a:pt x="37175" y="11092"/>
                  <a:pt x="38966" y="8179"/>
                </a:cubicBezTo>
                <a:cubicBezTo>
                  <a:pt x="39396" y="7468"/>
                  <a:pt x="39827" y="6635"/>
                  <a:pt x="40622" y="6420"/>
                </a:cubicBezTo>
                <a:cubicBezTo>
                  <a:pt x="40758" y="6381"/>
                  <a:pt x="40894" y="6364"/>
                  <a:pt x="41029" y="6364"/>
                </a:cubicBezTo>
                <a:cubicBezTo>
                  <a:pt x="41615" y="6364"/>
                  <a:pt x="42196" y="6685"/>
                  <a:pt x="42728" y="6981"/>
                </a:cubicBezTo>
                <a:cubicBezTo>
                  <a:pt x="47006" y="9329"/>
                  <a:pt x="51852" y="10503"/>
                  <a:pt x="56697" y="10503"/>
                </a:cubicBezTo>
                <a:cubicBezTo>
                  <a:pt x="61528" y="10503"/>
                  <a:pt x="66358" y="9336"/>
                  <a:pt x="70623" y="7000"/>
                </a:cubicBezTo>
                <a:cubicBezTo>
                  <a:pt x="73010" y="5699"/>
                  <a:pt x="75265" y="4015"/>
                  <a:pt x="76725" y="1684"/>
                </a:cubicBezTo>
                <a:cubicBezTo>
                  <a:pt x="77062" y="1151"/>
                  <a:pt x="77352" y="590"/>
                  <a:pt x="77595" y="9"/>
                </a:cubicBezTo>
                <a:lnTo>
                  <a:pt x="0" y="0"/>
                </a:ln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17"/>
          <p:cNvSpPr/>
          <p:nvPr/>
        </p:nvSpPr>
        <p:spPr>
          <a:xfrm rot="5400000">
            <a:off x="8641025" y="-580050"/>
            <a:ext cx="1003800" cy="1162200"/>
          </a:xfrm>
          <a:prstGeom prst="pie">
            <a:avLst>
              <a:gd name="adj1" fmla="val 0"/>
              <a:gd name="adj2" fmla="val 539893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17"/>
          <p:cNvSpPr/>
          <p:nvPr/>
        </p:nvSpPr>
        <p:spPr>
          <a:xfrm rot="10800000" flipH="1">
            <a:off x="8585650" y="1909793"/>
            <a:ext cx="558355" cy="3233707"/>
          </a:xfrm>
          <a:custGeom>
            <a:avLst/>
            <a:gdLst/>
            <a:ahLst/>
            <a:cxnLst/>
            <a:rect l="l" t="t" r="r" b="b"/>
            <a:pathLst>
              <a:path w="4970" h="27887" extrusionOk="0">
                <a:moveTo>
                  <a:pt x="4970" y="0"/>
                </a:moveTo>
                <a:lnTo>
                  <a:pt x="3753" y="10"/>
                </a:lnTo>
                <a:cubicBezTo>
                  <a:pt x="2611" y="852"/>
                  <a:pt x="1320" y="1442"/>
                  <a:pt x="581" y="3145"/>
                </a:cubicBezTo>
                <a:cubicBezTo>
                  <a:pt x="85" y="4296"/>
                  <a:pt x="1" y="5961"/>
                  <a:pt x="590" y="6991"/>
                </a:cubicBezTo>
                <a:cubicBezTo>
                  <a:pt x="1030" y="7749"/>
                  <a:pt x="1704" y="8011"/>
                  <a:pt x="2312" y="8385"/>
                </a:cubicBezTo>
                <a:cubicBezTo>
                  <a:pt x="2920" y="8759"/>
                  <a:pt x="3557" y="9433"/>
                  <a:pt x="3622" y="10434"/>
                </a:cubicBezTo>
                <a:cubicBezTo>
                  <a:pt x="3669" y="11099"/>
                  <a:pt x="3454" y="11735"/>
                  <a:pt x="3379" y="12390"/>
                </a:cubicBezTo>
                <a:cubicBezTo>
                  <a:pt x="3266" y="13476"/>
                  <a:pt x="3978" y="14458"/>
                  <a:pt x="4043" y="15403"/>
                </a:cubicBezTo>
                <a:cubicBezTo>
                  <a:pt x="4155" y="17088"/>
                  <a:pt x="2546" y="18604"/>
                  <a:pt x="1816" y="20550"/>
                </a:cubicBezTo>
                <a:cubicBezTo>
                  <a:pt x="1535" y="21308"/>
                  <a:pt x="1348" y="25295"/>
                  <a:pt x="2265" y="27887"/>
                </a:cubicBezTo>
                <a:lnTo>
                  <a:pt x="4970" y="27887"/>
                </a:lnTo>
                <a:lnTo>
                  <a:pt x="4970" y="0"/>
                </a:ln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17"/>
          <p:cNvSpPr/>
          <p:nvPr/>
        </p:nvSpPr>
        <p:spPr>
          <a:xfrm>
            <a:off x="8644615" y="1168579"/>
            <a:ext cx="505285" cy="2850212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17"/>
          <p:cNvSpPr/>
          <p:nvPr/>
        </p:nvSpPr>
        <p:spPr>
          <a:xfrm rot="-5400000">
            <a:off x="8497900" y="149000"/>
            <a:ext cx="63935" cy="63935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17"/>
          <p:cNvSpPr/>
          <p:nvPr/>
        </p:nvSpPr>
        <p:spPr>
          <a:xfrm rot="-5400000">
            <a:off x="9025962" y="614886"/>
            <a:ext cx="143385" cy="92692"/>
          </a:xfrm>
          <a:custGeom>
            <a:avLst/>
            <a:gdLst/>
            <a:ahLst/>
            <a:cxnLst/>
            <a:rect l="l" t="t" r="r" b="b"/>
            <a:pathLst>
              <a:path w="2144" h="1386" extrusionOk="0">
                <a:moveTo>
                  <a:pt x="1067" y="1"/>
                </a:moveTo>
                <a:cubicBezTo>
                  <a:pt x="487" y="1"/>
                  <a:pt x="19" y="459"/>
                  <a:pt x="0" y="1039"/>
                </a:cubicBezTo>
                <a:cubicBezTo>
                  <a:pt x="0" y="1152"/>
                  <a:pt x="19" y="1273"/>
                  <a:pt x="56" y="1386"/>
                </a:cubicBezTo>
                <a:lnTo>
                  <a:pt x="2078" y="1386"/>
                </a:lnTo>
                <a:cubicBezTo>
                  <a:pt x="2115" y="1273"/>
                  <a:pt x="2134" y="1152"/>
                  <a:pt x="2143" y="1039"/>
                </a:cubicBezTo>
                <a:cubicBezTo>
                  <a:pt x="2124" y="459"/>
                  <a:pt x="1647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17"/>
          <p:cNvSpPr/>
          <p:nvPr/>
        </p:nvSpPr>
        <p:spPr>
          <a:xfrm rot="-5400000">
            <a:off x="8452893" y="629276"/>
            <a:ext cx="108924" cy="108924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17"/>
          <p:cNvSpPr/>
          <p:nvPr/>
        </p:nvSpPr>
        <p:spPr>
          <a:xfrm rot="-5400000">
            <a:off x="8623327" y="3915026"/>
            <a:ext cx="110549" cy="110549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17"/>
          <p:cNvSpPr/>
          <p:nvPr/>
        </p:nvSpPr>
        <p:spPr>
          <a:xfrm rot="-5400000">
            <a:off x="8962950" y="4258849"/>
            <a:ext cx="96126" cy="9612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17"/>
          <p:cNvSpPr/>
          <p:nvPr/>
        </p:nvSpPr>
        <p:spPr>
          <a:xfrm rot="-5400000">
            <a:off x="8425001" y="4360425"/>
            <a:ext cx="35250" cy="35250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17"/>
          <p:cNvSpPr/>
          <p:nvPr/>
        </p:nvSpPr>
        <p:spPr>
          <a:xfrm rot="-5400000">
            <a:off x="8341424" y="4871549"/>
            <a:ext cx="178700" cy="178700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6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9"/>
          <p:cNvSpPr txBox="1">
            <a:spLocks noGrp="1"/>
          </p:cNvSpPr>
          <p:nvPr>
            <p:ph type="ctrTitle"/>
          </p:nvPr>
        </p:nvSpPr>
        <p:spPr>
          <a:xfrm>
            <a:off x="2684400" y="1828250"/>
            <a:ext cx="3775200" cy="80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339" name="Google Shape;339;p19"/>
          <p:cNvSpPr txBox="1">
            <a:spLocks noGrp="1"/>
          </p:cNvSpPr>
          <p:nvPr>
            <p:ph type="subTitle" idx="1"/>
          </p:nvPr>
        </p:nvSpPr>
        <p:spPr>
          <a:xfrm>
            <a:off x="3354450" y="2805200"/>
            <a:ext cx="2308200" cy="86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Raleway"/>
                <a:ea typeface="Raleway"/>
                <a:cs typeface="Raleway"/>
                <a:sym typeface="Raleway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>
  <p:cSld name="CUSTOM_4_1_1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2"/>
          <p:cNvSpPr/>
          <p:nvPr/>
        </p:nvSpPr>
        <p:spPr>
          <a:xfrm rot="5400000" flipH="1">
            <a:off x="7837265" y="-408637"/>
            <a:ext cx="457198" cy="1274477"/>
          </a:xfrm>
          <a:custGeom>
            <a:avLst/>
            <a:gdLst/>
            <a:ahLst/>
            <a:cxnLst/>
            <a:rect l="l" t="t" r="r" b="b"/>
            <a:pathLst>
              <a:path w="8648" h="24107" extrusionOk="0">
                <a:moveTo>
                  <a:pt x="8647" y="0"/>
                </a:moveTo>
                <a:cubicBezTo>
                  <a:pt x="3678" y="1769"/>
                  <a:pt x="310" y="6401"/>
                  <a:pt x="160" y="11670"/>
                </a:cubicBezTo>
                <a:cubicBezTo>
                  <a:pt x="1" y="16938"/>
                  <a:pt x="3079" y="21767"/>
                  <a:pt x="7927" y="23835"/>
                </a:cubicBezTo>
                <a:cubicBezTo>
                  <a:pt x="8170" y="23928"/>
                  <a:pt x="8404" y="24022"/>
                  <a:pt x="8647" y="24106"/>
                </a:cubicBezTo>
                <a:lnTo>
                  <a:pt x="8647" y="0"/>
                </a:ln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22"/>
          <p:cNvSpPr txBox="1">
            <a:spLocks noGrp="1"/>
          </p:cNvSpPr>
          <p:nvPr>
            <p:ph type="title"/>
          </p:nvPr>
        </p:nvSpPr>
        <p:spPr>
          <a:xfrm>
            <a:off x="2125813" y="2701275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74" name="Google Shape;374;p22"/>
          <p:cNvSpPr txBox="1">
            <a:spLocks noGrp="1"/>
          </p:cNvSpPr>
          <p:nvPr>
            <p:ph type="subTitle" idx="1"/>
          </p:nvPr>
        </p:nvSpPr>
        <p:spPr>
          <a:xfrm>
            <a:off x="2125838" y="3363400"/>
            <a:ext cx="2490600" cy="76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75" name="Google Shape;375;p22"/>
          <p:cNvSpPr txBox="1">
            <a:spLocks noGrp="1"/>
          </p:cNvSpPr>
          <p:nvPr>
            <p:ph type="subTitle" idx="2"/>
          </p:nvPr>
        </p:nvSpPr>
        <p:spPr>
          <a:xfrm>
            <a:off x="5857391" y="3363400"/>
            <a:ext cx="2490600" cy="76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76" name="Google Shape;376;p22"/>
          <p:cNvSpPr txBox="1">
            <a:spLocks noGrp="1"/>
          </p:cNvSpPr>
          <p:nvPr>
            <p:ph type="subTitle" idx="3"/>
          </p:nvPr>
        </p:nvSpPr>
        <p:spPr>
          <a:xfrm>
            <a:off x="5857388" y="2701275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Chewy"/>
              <a:buNone/>
              <a:defRPr sz="36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377" name="Google Shape;377;p22"/>
          <p:cNvSpPr txBox="1">
            <a:spLocks noGrp="1"/>
          </p:cNvSpPr>
          <p:nvPr>
            <p:ph type="subTitle" idx="4"/>
          </p:nvPr>
        </p:nvSpPr>
        <p:spPr>
          <a:xfrm>
            <a:off x="4323563" y="1448875"/>
            <a:ext cx="2490600" cy="76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78" name="Google Shape;378;p22"/>
          <p:cNvSpPr txBox="1">
            <a:spLocks noGrp="1"/>
          </p:cNvSpPr>
          <p:nvPr>
            <p:ph type="subTitle" idx="5"/>
          </p:nvPr>
        </p:nvSpPr>
        <p:spPr>
          <a:xfrm>
            <a:off x="4323563" y="786750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Chewy"/>
              <a:buNone/>
              <a:defRPr sz="36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379" name="Google Shape;379;p22"/>
          <p:cNvSpPr/>
          <p:nvPr/>
        </p:nvSpPr>
        <p:spPr>
          <a:xfrm>
            <a:off x="1700" y="0"/>
            <a:ext cx="712696" cy="1984982"/>
          </a:xfrm>
          <a:custGeom>
            <a:avLst/>
            <a:gdLst/>
            <a:ahLst/>
            <a:cxnLst/>
            <a:rect l="l" t="t" r="r" b="b"/>
            <a:pathLst>
              <a:path w="31379" h="87396" extrusionOk="0">
                <a:moveTo>
                  <a:pt x="0" y="0"/>
                </a:moveTo>
                <a:lnTo>
                  <a:pt x="0" y="87396"/>
                </a:lnTo>
                <a:cubicBezTo>
                  <a:pt x="2036" y="87069"/>
                  <a:pt x="4052" y="86532"/>
                  <a:pt x="5972" y="85802"/>
                </a:cubicBezTo>
                <a:cubicBezTo>
                  <a:pt x="8488" y="84861"/>
                  <a:pt x="10850" y="83593"/>
                  <a:pt x="13039" y="82057"/>
                </a:cubicBezTo>
                <a:cubicBezTo>
                  <a:pt x="15632" y="80233"/>
                  <a:pt x="17821" y="78005"/>
                  <a:pt x="19204" y="75489"/>
                </a:cubicBezTo>
                <a:cubicBezTo>
                  <a:pt x="22660" y="69075"/>
                  <a:pt x="22967" y="61413"/>
                  <a:pt x="20068" y="54730"/>
                </a:cubicBezTo>
                <a:cubicBezTo>
                  <a:pt x="18013" y="50102"/>
                  <a:pt x="14537" y="46262"/>
                  <a:pt x="12060" y="41864"/>
                </a:cubicBezTo>
                <a:cubicBezTo>
                  <a:pt x="9563" y="37447"/>
                  <a:pt x="8181" y="31840"/>
                  <a:pt x="10581" y="27404"/>
                </a:cubicBezTo>
                <a:cubicBezTo>
                  <a:pt x="12444" y="23985"/>
                  <a:pt x="16112" y="22027"/>
                  <a:pt x="19645" y="20375"/>
                </a:cubicBezTo>
                <a:lnTo>
                  <a:pt x="19818" y="20298"/>
                </a:lnTo>
                <a:cubicBezTo>
                  <a:pt x="23275" y="18666"/>
                  <a:pt x="26923" y="17014"/>
                  <a:pt x="29170" y="13923"/>
                </a:cubicBezTo>
                <a:cubicBezTo>
                  <a:pt x="31379" y="10927"/>
                  <a:pt x="28997" y="2554"/>
                  <a:pt x="2592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22"/>
          <p:cNvSpPr/>
          <p:nvPr/>
        </p:nvSpPr>
        <p:spPr>
          <a:xfrm rot="10800000">
            <a:off x="8585705" y="370957"/>
            <a:ext cx="558296" cy="1683892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rgbClr val="ACDC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22"/>
          <p:cNvSpPr/>
          <p:nvPr/>
        </p:nvSpPr>
        <p:spPr>
          <a:xfrm rot="10800000">
            <a:off x="7877214" y="70"/>
            <a:ext cx="1266786" cy="1214638"/>
          </a:xfrm>
          <a:custGeom>
            <a:avLst/>
            <a:gdLst/>
            <a:ahLst/>
            <a:cxnLst/>
            <a:rect l="l" t="t" r="r" b="b"/>
            <a:pathLst>
              <a:path w="65273" h="62586" extrusionOk="0">
                <a:moveTo>
                  <a:pt x="0" y="1"/>
                </a:moveTo>
                <a:lnTo>
                  <a:pt x="0" y="62585"/>
                </a:lnTo>
                <a:lnTo>
                  <a:pt x="65273" y="62585"/>
                </a:lnTo>
                <a:cubicBezTo>
                  <a:pt x="64044" y="58015"/>
                  <a:pt x="61317" y="54001"/>
                  <a:pt x="57495" y="51217"/>
                </a:cubicBezTo>
                <a:cubicBezTo>
                  <a:pt x="53741" y="48414"/>
                  <a:pt x="49071" y="46813"/>
                  <a:pt x="44374" y="46813"/>
                </a:cubicBezTo>
                <a:cubicBezTo>
                  <a:pt x="43761" y="46813"/>
                  <a:pt x="43148" y="46841"/>
                  <a:pt x="42536" y="46896"/>
                </a:cubicBezTo>
                <a:cubicBezTo>
                  <a:pt x="39617" y="47146"/>
                  <a:pt x="36813" y="47991"/>
                  <a:pt x="34029" y="48951"/>
                </a:cubicBezTo>
                <a:cubicBezTo>
                  <a:pt x="31225" y="49911"/>
                  <a:pt x="28460" y="50967"/>
                  <a:pt x="25598" y="51639"/>
                </a:cubicBezTo>
                <a:cubicBezTo>
                  <a:pt x="23832" y="52062"/>
                  <a:pt x="22026" y="52273"/>
                  <a:pt x="20202" y="52273"/>
                </a:cubicBezTo>
                <a:cubicBezTo>
                  <a:pt x="15997" y="52235"/>
                  <a:pt x="11887" y="50910"/>
                  <a:pt x="9544" y="47549"/>
                </a:cubicBezTo>
                <a:cubicBezTo>
                  <a:pt x="8565" y="46128"/>
                  <a:pt x="7969" y="44496"/>
                  <a:pt x="7797" y="42787"/>
                </a:cubicBezTo>
                <a:cubicBezTo>
                  <a:pt x="7355" y="39234"/>
                  <a:pt x="8411" y="35374"/>
                  <a:pt x="9928" y="32032"/>
                </a:cubicBezTo>
                <a:cubicBezTo>
                  <a:pt x="12156" y="27097"/>
                  <a:pt x="15286" y="22354"/>
                  <a:pt x="15708" y="16958"/>
                </a:cubicBezTo>
                <a:cubicBezTo>
                  <a:pt x="16093" y="11389"/>
                  <a:pt x="13558" y="6031"/>
                  <a:pt x="9026" y="2785"/>
                </a:cubicBezTo>
                <a:cubicBezTo>
                  <a:pt x="6376" y="961"/>
                  <a:pt x="3226" y="1"/>
                  <a:pt x="0" y="1"/>
                </a:cubicBezTo>
                <a:close/>
              </a:path>
            </a:pathLst>
          </a:custGeom>
          <a:solidFill>
            <a:srgbClr val="FFC6C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p22"/>
          <p:cNvSpPr/>
          <p:nvPr/>
        </p:nvSpPr>
        <p:spPr>
          <a:xfrm>
            <a:off x="137346" y="1844149"/>
            <a:ext cx="203277" cy="210704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22"/>
          <p:cNvSpPr/>
          <p:nvPr/>
        </p:nvSpPr>
        <p:spPr>
          <a:xfrm>
            <a:off x="238967" y="0"/>
            <a:ext cx="915087" cy="545214"/>
          </a:xfrm>
          <a:custGeom>
            <a:avLst/>
            <a:gdLst/>
            <a:ahLst/>
            <a:cxnLst/>
            <a:rect l="l" t="t" r="r" b="b"/>
            <a:pathLst>
              <a:path w="40290" h="24005" extrusionOk="0">
                <a:moveTo>
                  <a:pt x="1825" y="0"/>
                </a:moveTo>
                <a:cubicBezTo>
                  <a:pt x="1" y="7662"/>
                  <a:pt x="2977" y="15670"/>
                  <a:pt x="9353" y="20298"/>
                </a:cubicBezTo>
                <a:cubicBezTo>
                  <a:pt x="12675" y="22718"/>
                  <a:pt x="16689" y="24005"/>
                  <a:pt x="20798" y="24005"/>
                </a:cubicBezTo>
                <a:cubicBezTo>
                  <a:pt x="31552" y="24005"/>
                  <a:pt x="40290" y="15267"/>
                  <a:pt x="40290" y="4513"/>
                </a:cubicBezTo>
                <a:cubicBezTo>
                  <a:pt x="40290" y="2996"/>
                  <a:pt x="40117" y="1479"/>
                  <a:pt x="3977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22"/>
          <p:cNvSpPr/>
          <p:nvPr/>
        </p:nvSpPr>
        <p:spPr>
          <a:xfrm rot="5400000" flipH="1">
            <a:off x="7663644" y="455165"/>
            <a:ext cx="97012" cy="83108"/>
          </a:xfrm>
          <a:custGeom>
            <a:avLst/>
            <a:gdLst/>
            <a:ahLst/>
            <a:cxnLst/>
            <a:rect l="l" t="t" r="r" b="b"/>
            <a:pathLst>
              <a:path w="1835" h="1572" extrusionOk="0">
                <a:moveTo>
                  <a:pt x="1048" y="0"/>
                </a:moveTo>
                <a:cubicBezTo>
                  <a:pt x="346" y="0"/>
                  <a:pt x="0" y="842"/>
                  <a:pt x="496" y="1338"/>
                </a:cubicBezTo>
                <a:cubicBezTo>
                  <a:pt x="657" y="1499"/>
                  <a:pt x="855" y="1572"/>
                  <a:pt x="1048" y="1572"/>
                </a:cubicBezTo>
                <a:cubicBezTo>
                  <a:pt x="1450" y="1572"/>
                  <a:pt x="1834" y="1260"/>
                  <a:pt x="1834" y="786"/>
                </a:cubicBezTo>
                <a:cubicBezTo>
                  <a:pt x="1834" y="356"/>
                  <a:pt x="1479" y="0"/>
                  <a:pt x="1048" y="0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22"/>
          <p:cNvSpPr/>
          <p:nvPr/>
        </p:nvSpPr>
        <p:spPr>
          <a:xfrm rot="5400000" flipH="1">
            <a:off x="7381648" y="238989"/>
            <a:ext cx="167273" cy="152417"/>
          </a:xfrm>
          <a:custGeom>
            <a:avLst/>
            <a:gdLst/>
            <a:ahLst/>
            <a:cxnLst/>
            <a:rect l="l" t="t" r="r" b="b"/>
            <a:pathLst>
              <a:path w="3164" h="2883" extrusionOk="0">
                <a:moveTo>
                  <a:pt x="1582" y="1"/>
                </a:moveTo>
                <a:cubicBezTo>
                  <a:pt x="1213" y="1"/>
                  <a:pt x="843" y="141"/>
                  <a:pt x="562" y="422"/>
                </a:cubicBezTo>
                <a:cubicBezTo>
                  <a:pt x="1" y="983"/>
                  <a:pt x="1" y="1900"/>
                  <a:pt x="562" y="2462"/>
                </a:cubicBezTo>
                <a:cubicBezTo>
                  <a:pt x="843" y="2742"/>
                  <a:pt x="1213" y="2883"/>
                  <a:pt x="1582" y="2883"/>
                </a:cubicBezTo>
                <a:cubicBezTo>
                  <a:pt x="1952" y="2883"/>
                  <a:pt x="2322" y="2742"/>
                  <a:pt x="2602" y="2462"/>
                </a:cubicBezTo>
                <a:cubicBezTo>
                  <a:pt x="3164" y="1900"/>
                  <a:pt x="3164" y="983"/>
                  <a:pt x="2602" y="422"/>
                </a:cubicBezTo>
                <a:cubicBezTo>
                  <a:pt x="2322" y="141"/>
                  <a:pt x="1952" y="1"/>
                  <a:pt x="1582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22"/>
          <p:cNvSpPr/>
          <p:nvPr/>
        </p:nvSpPr>
        <p:spPr>
          <a:xfrm rot="5400000" flipH="1">
            <a:off x="8746595" y="308740"/>
            <a:ext cx="97012" cy="83161"/>
          </a:xfrm>
          <a:custGeom>
            <a:avLst/>
            <a:gdLst/>
            <a:ahLst/>
            <a:cxnLst/>
            <a:rect l="l" t="t" r="r" b="b"/>
            <a:pathLst>
              <a:path w="1835" h="1573" extrusionOk="0">
                <a:moveTo>
                  <a:pt x="1048" y="1"/>
                </a:moveTo>
                <a:cubicBezTo>
                  <a:pt x="346" y="1"/>
                  <a:pt x="0" y="843"/>
                  <a:pt x="496" y="1339"/>
                </a:cubicBezTo>
                <a:cubicBezTo>
                  <a:pt x="657" y="1500"/>
                  <a:pt x="855" y="1572"/>
                  <a:pt x="1048" y="1572"/>
                </a:cubicBezTo>
                <a:cubicBezTo>
                  <a:pt x="1450" y="1572"/>
                  <a:pt x="1834" y="1260"/>
                  <a:pt x="1834" y="787"/>
                </a:cubicBezTo>
                <a:cubicBezTo>
                  <a:pt x="1834" y="356"/>
                  <a:pt x="1479" y="1"/>
                  <a:pt x="1048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22"/>
          <p:cNvSpPr/>
          <p:nvPr/>
        </p:nvSpPr>
        <p:spPr>
          <a:xfrm rot="5400000" flipH="1">
            <a:off x="8698601" y="791253"/>
            <a:ext cx="59423" cy="50436"/>
          </a:xfrm>
          <a:custGeom>
            <a:avLst/>
            <a:gdLst/>
            <a:ahLst/>
            <a:cxnLst/>
            <a:rect l="l" t="t" r="r" b="b"/>
            <a:pathLst>
              <a:path w="1124" h="954" extrusionOk="0">
                <a:moveTo>
                  <a:pt x="646" y="0"/>
                </a:moveTo>
                <a:cubicBezTo>
                  <a:pt x="216" y="0"/>
                  <a:pt x="0" y="515"/>
                  <a:pt x="300" y="814"/>
                </a:cubicBezTo>
                <a:cubicBezTo>
                  <a:pt x="399" y="911"/>
                  <a:pt x="520" y="954"/>
                  <a:pt x="638" y="954"/>
                </a:cubicBezTo>
                <a:cubicBezTo>
                  <a:pt x="887" y="954"/>
                  <a:pt x="1123" y="763"/>
                  <a:pt x="1123" y="477"/>
                </a:cubicBezTo>
                <a:cubicBezTo>
                  <a:pt x="1123" y="215"/>
                  <a:pt x="908" y="0"/>
                  <a:pt x="64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22"/>
          <p:cNvSpPr/>
          <p:nvPr/>
        </p:nvSpPr>
        <p:spPr>
          <a:xfrm rot="10800000" flipH="1">
            <a:off x="761902" y="7"/>
            <a:ext cx="1333111" cy="407548"/>
          </a:xfrm>
          <a:custGeom>
            <a:avLst/>
            <a:gdLst/>
            <a:ahLst/>
            <a:cxnLst/>
            <a:rect l="l" t="t" r="r" b="b"/>
            <a:pathLst>
              <a:path w="75509" h="23084" extrusionOk="0">
                <a:moveTo>
                  <a:pt x="63433" y="1"/>
                </a:moveTo>
                <a:cubicBezTo>
                  <a:pt x="58309" y="1"/>
                  <a:pt x="52476" y="4766"/>
                  <a:pt x="47663" y="6549"/>
                </a:cubicBezTo>
                <a:cubicBezTo>
                  <a:pt x="44986" y="7539"/>
                  <a:pt x="42167" y="7896"/>
                  <a:pt x="39312" y="7896"/>
                </a:cubicBezTo>
                <a:cubicBezTo>
                  <a:pt x="36515" y="7896"/>
                  <a:pt x="33683" y="7553"/>
                  <a:pt x="30918" y="7125"/>
                </a:cubicBezTo>
                <a:cubicBezTo>
                  <a:pt x="27086" y="6530"/>
                  <a:pt x="23159" y="5783"/>
                  <a:pt x="19296" y="5783"/>
                </a:cubicBezTo>
                <a:cubicBezTo>
                  <a:pt x="17176" y="5783"/>
                  <a:pt x="15075" y="6008"/>
                  <a:pt x="13020" y="6607"/>
                </a:cubicBezTo>
                <a:cubicBezTo>
                  <a:pt x="5857" y="8681"/>
                  <a:pt x="365" y="15613"/>
                  <a:pt x="0" y="23083"/>
                </a:cubicBezTo>
                <a:lnTo>
                  <a:pt x="75508" y="23083"/>
                </a:lnTo>
                <a:cubicBezTo>
                  <a:pt x="75508" y="15229"/>
                  <a:pt x="73722" y="9449"/>
                  <a:pt x="69939" y="3861"/>
                </a:cubicBezTo>
                <a:cubicBezTo>
                  <a:pt x="68039" y="1029"/>
                  <a:pt x="65812" y="1"/>
                  <a:pt x="63433" y="1"/>
                </a:cubicBezTo>
                <a:close/>
              </a:path>
            </a:pathLst>
          </a:custGeom>
          <a:solidFill>
            <a:srgbClr val="ACDC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22"/>
          <p:cNvSpPr/>
          <p:nvPr/>
        </p:nvSpPr>
        <p:spPr>
          <a:xfrm rot="3456018" flipH="1">
            <a:off x="2168057" y="127558"/>
            <a:ext cx="167272" cy="152416"/>
          </a:xfrm>
          <a:custGeom>
            <a:avLst/>
            <a:gdLst/>
            <a:ahLst/>
            <a:cxnLst/>
            <a:rect l="l" t="t" r="r" b="b"/>
            <a:pathLst>
              <a:path w="3164" h="2883" extrusionOk="0">
                <a:moveTo>
                  <a:pt x="1582" y="1"/>
                </a:moveTo>
                <a:cubicBezTo>
                  <a:pt x="1213" y="1"/>
                  <a:pt x="843" y="141"/>
                  <a:pt x="562" y="422"/>
                </a:cubicBezTo>
                <a:cubicBezTo>
                  <a:pt x="1" y="983"/>
                  <a:pt x="1" y="1900"/>
                  <a:pt x="562" y="2462"/>
                </a:cubicBezTo>
                <a:cubicBezTo>
                  <a:pt x="843" y="2742"/>
                  <a:pt x="1213" y="2883"/>
                  <a:pt x="1582" y="2883"/>
                </a:cubicBezTo>
                <a:cubicBezTo>
                  <a:pt x="1952" y="2883"/>
                  <a:pt x="2322" y="2742"/>
                  <a:pt x="2602" y="2462"/>
                </a:cubicBezTo>
                <a:cubicBezTo>
                  <a:pt x="3164" y="1900"/>
                  <a:pt x="3164" y="983"/>
                  <a:pt x="2602" y="422"/>
                </a:cubicBezTo>
                <a:cubicBezTo>
                  <a:pt x="2322" y="141"/>
                  <a:pt x="1952" y="1"/>
                  <a:pt x="1582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22"/>
          <p:cNvSpPr/>
          <p:nvPr/>
        </p:nvSpPr>
        <p:spPr>
          <a:xfrm rot="3456018" flipH="1">
            <a:off x="410741" y="565801"/>
            <a:ext cx="97012" cy="83160"/>
          </a:xfrm>
          <a:custGeom>
            <a:avLst/>
            <a:gdLst/>
            <a:ahLst/>
            <a:cxnLst/>
            <a:rect l="l" t="t" r="r" b="b"/>
            <a:pathLst>
              <a:path w="1835" h="1573" extrusionOk="0">
                <a:moveTo>
                  <a:pt x="1048" y="1"/>
                </a:moveTo>
                <a:cubicBezTo>
                  <a:pt x="346" y="1"/>
                  <a:pt x="0" y="843"/>
                  <a:pt x="496" y="1339"/>
                </a:cubicBezTo>
                <a:cubicBezTo>
                  <a:pt x="657" y="1500"/>
                  <a:pt x="855" y="1572"/>
                  <a:pt x="1048" y="1572"/>
                </a:cubicBezTo>
                <a:cubicBezTo>
                  <a:pt x="1450" y="1572"/>
                  <a:pt x="1834" y="1260"/>
                  <a:pt x="1834" y="787"/>
                </a:cubicBezTo>
                <a:cubicBezTo>
                  <a:pt x="1834" y="356"/>
                  <a:pt x="1479" y="1"/>
                  <a:pt x="1048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4">
  <p:cSld name="CUSTOM_4_1_1_1"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3"/>
          <p:cNvSpPr txBox="1">
            <a:spLocks noGrp="1"/>
          </p:cNvSpPr>
          <p:nvPr>
            <p:ph type="title"/>
          </p:nvPr>
        </p:nvSpPr>
        <p:spPr>
          <a:xfrm>
            <a:off x="1903850" y="1033450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393" name="Google Shape;393;p23"/>
          <p:cNvSpPr txBox="1">
            <a:spLocks noGrp="1"/>
          </p:cNvSpPr>
          <p:nvPr>
            <p:ph type="subTitle" idx="1"/>
          </p:nvPr>
        </p:nvSpPr>
        <p:spPr>
          <a:xfrm>
            <a:off x="1903875" y="1466975"/>
            <a:ext cx="2490600" cy="5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94" name="Google Shape;394;p23"/>
          <p:cNvSpPr txBox="1">
            <a:spLocks noGrp="1"/>
          </p:cNvSpPr>
          <p:nvPr>
            <p:ph type="subTitle" idx="2"/>
          </p:nvPr>
        </p:nvSpPr>
        <p:spPr>
          <a:xfrm>
            <a:off x="6016376" y="1466975"/>
            <a:ext cx="2490600" cy="5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95" name="Google Shape;395;p23"/>
          <p:cNvSpPr txBox="1">
            <a:spLocks noGrp="1"/>
          </p:cNvSpPr>
          <p:nvPr>
            <p:ph type="subTitle" idx="3"/>
          </p:nvPr>
        </p:nvSpPr>
        <p:spPr>
          <a:xfrm>
            <a:off x="6016375" y="1033450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Chewy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396" name="Google Shape;396;p23"/>
          <p:cNvSpPr txBox="1">
            <a:spLocks noGrp="1"/>
          </p:cNvSpPr>
          <p:nvPr>
            <p:ph type="subTitle" idx="4"/>
          </p:nvPr>
        </p:nvSpPr>
        <p:spPr>
          <a:xfrm>
            <a:off x="4293525" y="3468175"/>
            <a:ext cx="2490600" cy="5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97" name="Google Shape;397;p23"/>
          <p:cNvSpPr txBox="1">
            <a:spLocks noGrp="1"/>
          </p:cNvSpPr>
          <p:nvPr>
            <p:ph type="subTitle" idx="5"/>
          </p:nvPr>
        </p:nvSpPr>
        <p:spPr>
          <a:xfrm>
            <a:off x="4293513" y="3034650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Font typeface="Chewy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398" name="Google Shape;398;p23"/>
          <p:cNvSpPr/>
          <p:nvPr/>
        </p:nvSpPr>
        <p:spPr>
          <a:xfrm rot="-9410561">
            <a:off x="117858" y="3942883"/>
            <a:ext cx="1523974" cy="911625"/>
          </a:xfrm>
          <a:custGeom>
            <a:avLst/>
            <a:gdLst/>
            <a:ahLst/>
            <a:cxnLst/>
            <a:rect l="l" t="t" r="r" b="b"/>
            <a:pathLst>
              <a:path w="40290" h="24005" extrusionOk="0">
                <a:moveTo>
                  <a:pt x="1825" y="0"/>
                </a:moveTo>
                <a:cubicBezTo>
                  <a:pt x="1" y="7662"/>
                  <a:pt x="2977" y="15670"/>
                  <a:pt x="9353" y="20298"/>
                </a:cubicBezTo>
                <a:cubicBezTo>
                  <a:pt x="12675" y="22718"/>
                  <a:pt x="16689" y="24005"/>
                  <a:pt x="20798" y="24005"/>
                </a:cubicBezTo>
                <a:cubicBezTo>
                  <a:pt x="31552" y="24005"/>
                  <a:pt x="40290" y="15267"/>
                  <a:pt x="40290" y="4513"/>
                </a:cubicBezTo>
                <a:cubicBezTo>
                  <a:pt x="40290" y="2996"/>
                  <a:pt x="40117" y="1479"/>
                  <a:pt x="3977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23"/>
          <p:cNvSpPr/>
          <p:nvPr/>
        </p:nvSpPr>
        <p:spPr>
          <a:xfrm rot="-8345667">
            <a:off x="7704219" y="3139766"/>
            <a:ext cx="822618" cy="1817899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23"/>
          <p:cNvSpPr/>
          <p:nvPr/>
        </p:nvSpPr>
        <p:spPr>
          <a:xfrm rot="5400000" flipH="1">
            <a:off x="7600224" y="3599697"/>
            <a:ext cx="2189606" cy="897993"/>
          </a:xfrm>
          <a:custGeom>
            <a:avLst/>
            <a:gdLst/>
            <a:ahLst/>
            <a:cxnLst/>
            <a:rect l="l" t="t" r="r" b="b"/>
            <a:pathLst>
              <a:path w="59760" h="20595" extrusionOk="0">
                <a:moveTo>
                  <a:pt x="0" y="0"/>
                </a:moveTo>
                <a:lnTo>
                  <a:pt x="0" y="14598"/>
                </a:lnTo>
                <a:cubicBezTo>
                  <a:pt x="3547" y="16984"/>
                  <a:pt x="7842" y="18762"/>
                  <a:pt x="11492" y="19726"/>
                </a:cubicBezTo>
                <a:cubicBezTo>
                  <a:pt x="11941" y="19848"/>
                  <a:pt x="12371" y="19951"/>
                  <a:pt x="12802" y="20044"/>
                </a:cubicBezTo>
                <a:cubicBezTo>
                  <a:pt x="14470" y="20410"/>
                  <a:pt x="16197" y="20595"/>
                  <a:pt x="17927" y="20595"/>
                </a:cubicBezTo>
                <a:cubicBezTo>
                  <a:pt x="24387" y="20595"/>
                  <a:pt x="30875" y="18021"/>
                  <a:pt x="34381" y="12699"/>
                </a:cubicBezTo>
                <a:cubicBezTo>
                  <a:pt x="35457" y="11061"/>
                  <a:pt x="36262" y="9189"/>
                  <a:pt x="37759" y="7926"/>
                </a:cubicBezTo>
                <a:cubicBezTo>
                  <a:pt x="40660" y="5474"/>
                  <a:pt x="44955" y="6157"/>
                  <a:pt x="48726" y="5736"/>
                </a:cubicBezTo>
                <a:cubicBezTo>
                  <a:pt x="52975" y="5231"/>
                  <a:pt x="56905" y="3191"/>
                  <a:pt x="5975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23"/>
          <p:cNvSpPr/>
          <p:nvPr/>
        </p:nvSpPr>
        <p:spPr>
          <a:xfrm rot="5400000" flipH="1">
            <a:off x="6413245" y="4962535"/>
            <a:ext cx="122789" cy="105190"/>
          </a:xfrm>
          <a:custGeom>
            <a:avLst/>
            <a:gdLst/>
            <a:ahLst/>
            <a:cxnLst/>
            <a:rect l="l" t="t" r="r" b="b"/>
            <a:pathLst>
              <a:path w="1835" h="1572" extrusionOk="0">
                <a:moveTo>
                  <a:pt x="1049" y="0"/>
                </a:moveTo>
                <a:cubicBezTo>
                  <a:pt x="347" y="0"/>
                  <a:pt x="0" y="843"/>
                  <a:pt x="496" y="1339"/>
                </a:cubicBezTo>
                <a:cubicBezTo>
                  <a:pt x="658" y="1500"/>
                  <a:pt x="855" y="1572"/>
                  <a:pt x="1049" y="1572"/>
                </a:cubicBezTo>
                <a:cubicBezTo>
                  <a:pt x="1451" y="1572"/>
                  <a:pt x="1835" y="1260"/>
                  <a:pt x="1835" y="786"/>
                </a:cubicBezTo>
                <a:cubicBezTo>
                  <a:pt x="1835" y="356"/>
                  <a:pt x="1479" y="0"/>
                  <a:pt x="104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23"/>
          <p:cNvSpPr/>
          <p:nvPr/>
        </p:nvSpPr>
        <p:spPr>
          <a:xfrm rot="5400000" flipH="1">
            <a:off x="6941174" y="4656964"/>
            <a:ext cx="122789" cy="105123"/>
          </a:xfrm>
          <a:custGeom>
            <a:avLst/>
            <a:gdLst/>
            <a:ahLst/>
            <a:cxnLst/>
            <a:rect l="l" t="t" r="r" b="b"/>
            <a:pathLst>
              <a:path w="1835" h="1571" extrusionOk="0">
                <a:moveTo>
                  <a:pt x="1048" y="1"/>
                </a:moveTo>
                <a:cubicBezTo>
                  <a:pt x="346" y="1"/>
                  <a:pt x="0" y="843"/>
                  <a:pt x="496" y="1339"/>
                </a:cubicBezTo>
                <a:cubicBezTo>
                  <a:pt x="656" y="1499"/>
                  <a:pt x="852" y="1570"/>
                  <a:pt x="1044" y="1570"/>
                </a:cubicBezTo>
                <a:cubicBezTo>
                  <a:pt x="1448" y="1570"/>
                  <a:pt x="1834" y="1256"/>
                  <a:pt x="1834" y="787"/>
                </a:cubicBezTo>
                <a:cubicBezTo>
                  <a:pt x="1834" y="347"/>
                  <a:pt x="1479" y="1"/>
                  <a:pt x="1048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23"/>
          <p:cNvSpPr/>
          <p:nvPr/>
        </p:nvSpPr>
        <p:spPr>
          <a:xfrm rot="5400000" flipH="1">
            <a:off x="6674349" y="4959391"/>
            <a:ext cx="157852" cy="210381"/>
          </a:xfrm>
          <a:custGeom>
            <a:avLst/>
            <a:gdLst/>
            <a:ahLst/>
            <a:cxnLst/>
            <a:rect l="l" t="t" r="r" b="b"/>
            <a:pathLst>
              <a:path w="2359" h="3144" extrusionOk="0">
                <a:moveTo>
                  <a:pt x="781" y="1"/>
                </a:moveTo>
                <a:cubicBezTo>
                  <a:pt x="519" y="1"/>
                  <a:pt x="252" y="68"/>
                  <a:pt x="0" y="215"/>
                </a:cubicBezTo>
                <a:lnTo>
                  <a:pt x="0" y="2929"/>
                </a:lnTo>
                <a:cubicBezTo>
                  <a:pt x="252" y="3076"/>
                  <a:pt x="519" y="3144"/>
                  <a:pt x="781" y="3144"/>
                </a:cubicBezTo>
                <a:cubicBezTo>
                  <a:pt x="1597" y="3144"/>
                  <a:pt x="2351" y="2487"/>
                  <a:pt x="2358" y="1572"/>
                </a:cubicBezTo>
                <a:cubicBezTo>
                  <a:pt x="2351" y="658"/>
                  <a:pt x="1597" y="1"/>
                  <a:pt x="781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23"/>
          <p:cNvSpPr/>
          <p:nvPr/>
        </p:nvSpPr>
        <p:spPr>
          <a:xfrm rot="5400000" flipH="1">
            <a:off x="7718981" y="3938561"/>
            <a:ext cx="638760" cy="1771121"/>
          </a:xfrm>
          <a:custGeom>
            <a:avLst/>
            <a:gdLst/>
            <a:ahLst/>
            <a:cxnLst/>
            <a:rect l="l" t="t" r="r" b="b"/>
            <a:pathLst>
              <a:path w="11661" h="32333" extrusionOk="0">
                <a:moveTo>
                  <a:pt x="0" y="1"/>
                </a:moveTo>
                <a:lnTo>
                  <a:pt x="0" y="32332"/>
                </a:lnTo>
                <a:cubicBezTo>
                  <a:pt x="6962" y="30021"/>
                  <a:pt x="11660" y="23508"/>
                  <a:pt x="11660" y="16171"/>
                </a:cubicBezTo>
                <a:cubicBezTo>
                  <a:pt x="11660" y="15348"/>
                  <a:pt x="11604" y="14533"/>
                  <a:pt x="11492" y="13719"/>
                </a:cubicBezTo>
                <a:cubicBezTo>
                  <a:pt x="10556" y="7347"/>
                  <a:pt x="6111" y="2031"/>
                  <a:pt x="0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23"/>
          <p:cNvSpPr/>
          <p:nvPr/>
        </p:nvSpPr>
        <p:spPr>
          <a:xfrm rot="5400000" flipH="1">
            <a:off x="8916308" y="4831105"/>
            <a:ext cx="35028" cy="34991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23"/>
          <p:cNvSpPr/>
          <p:nvPr/>
        </p:nvSpPr>
        <p:spPr>
          <a:xfrm rot="5400000" flipH="1">
            <a:off x="9021434" y="4732871"/>
            <a:ext cx="78886" cy="78556"/>
          </a:xfrm>
          <a:custGeom>
            <a:avLst/>
            <a:gdLst/>
            <a:ahLst/>
            <a:cxnLst/>
            <a:rect l="l" t="t" r="r" b="b"/>
            <a:pathLst>
              <a:path w="2153" h="2144" extrusionOk="0">
                <a:moveTo>
                  <a:pt x="1077" y="1"/>
                </a:moveTo>
                <a:cubicBezTo>
                  <a:pt x="487" y="1"/>
                  <a:pt x="1" y="478"/>
                  <a:pt x="1" y="1068"/>
                </a:cubicBezTo>
                <a:cubicBezTo>
                  <a:pt x="1" y="1666"/>
                  <a:pt x="487" y="2144"/>
                  <a:pt x="1077" y="2144"/>
                </a:cubicBezTo>
                <a:cubicBezTo>
                  <a:pt x="1666" y="2144"/>
                  <a:pt x="2153" y="1666"/>
                  <a:pt x="2153" y="1068"/>
                </a:cubicBezTo>
                <a:cubicBezTo>
                  <a:pt x="2153" y="478"/>
                  <a:pt x="1666" y="1"/>
                  <a:pt x="10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23"/>
          <p:cNvSpPr/>
          <p:nvPr/>
        </p:nvSpPr>
        <p:spPr>
          <a:xfrm rot="5400000" flipH="1">
            <a:off x="7872517" y="4912284"/>
            <a:ext cx="117443" cy="117443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23"/>
          <p:cNvSpPr/>
          <p:nvPr/>
        </p:nvSpPr>
        <p:spPr>
          <a:xfrm rot="-5400000">
            <a:off x="654111" y="3597212"/>
            <a:ext cx="902403" cy="2210624"/>
          </a:xfrm>
          <a:custGeom>
            <a:avLst/>
            <a:gdLst/>
            <a:ahLst/>
            <a:cxnLst/>
            <a:rect l="l" t="t" r="r" b="b"/>
            <a:pathLst>
              <a:path w="18567" h="39585" extrusionOk="0">
                <a:moveTo>
                  <a:pt x="0" y="1"/>
                </a:moveTo>
                <a:lnTo>
                  <a:pt x="0" y="39584"/>
                </a:lnTo>
                <a:lnTo>
                  <a:pt x="197" y="39500"/>
                </a:lnTo>
                <a:cubicBezTo>
                  <a:pt x="7664" y="36159"/>
                  <a:pt x="12942" y="28037"/>
                  <a:pt x="11014" y="18688"/>
                </a:cubicBezTo>
                <a:cubicBezTo>
                  <a:pt x="10546" y="16424"/>
                  <a:pt x="9686" y="14103"/>
                  <a:pt x="9835" y="11932"/>
                </a:cubicBezTo>
                <a:cubicBezTo>
                  <a:pt x="10116" y="7721"/>
                  <a:pt x="13981" y="5653"/>
                  <a:pt x="16554" y="2845"/>
                </a:cubicBezTo>
                <a:cubicBezTo>
                  <a:pt x="17340" y="1984"/>
                  <a:pt x="18014" y="1030"/>
                  <a:pt x="18566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23"/>
          <p:cNvSpPr/>
          <p:nvPr/>
        </p:nvSpPr>
        <p:spPr>
          <a:xfrm rot="10800000">
            <a:off x="32" y="2615543"/>
            <a:ext cx="810391" cy="2506607"/>
          </a:xfrm>
          <a:custGeom>
            <a:avLst/>
            <a:gdLst/>
            <a:ahLst/>
            <a:cxnLst/>
            <a:rect l="l" t="t" r="r" b="b"/>
            <a:pathLst>
              <a:path w="16246" h="39126" extrusionOk="0">
                <a:moveTo>
                  <a:pt x="16245" y="0"/>
                </a:moveTo>
                <a:cubicBezTo>
                  <a:pt x="15703" y="337"/>
                  <a:pt x="15179" y="655"/>
                  <a:pt x="14701" y="908"/>
                </a:cubicBezTo>
                <a:cubicBezTo>
                  <a:pt x="10322" y="3182"/>
                  <a:pt x="5044" y="4445"/>
                  <a:pt x="2134" y="8787"/>
                </a:cubicBezTo>
                <a:cubicBezTo>
                  <a:pt x="318" y="11482"/>
                  <a:pt x="0" y="15422"/>
                  <a:pt x="2171" y="17846"/>
                </a:cubicBezTo>
                <a:cubicBezTo>
                  <a:pt x="3753" y="19633"/>
                  <a:pt x="6233" y="20241"/>
                  <a:pt x="8460" y="21121"/>
                </a:cubicBezTo>
                <a:cubicBezTo>
                  <a:pt x="10677" y="22001"/>
                  <a:pt x="12998" y="23582"/>
                  <a:pt x="13242" y="25959"/>
                </a:cubicBezTo>
                <a:cubicBezTo>
                  <a:pt x="13401" y="27522"/>
                  <a:pt x="12596" y="29010"/>
                  <a:pt x="12343" y="30554"/>
                </a:cubicBezTo>
                <a:cubicBezTo>
                  <a:pt x="11931" y="33108"/>
                  <a:pt x="13054" y="35719"/>
                  <a:pt x="14758" y="37656"/>
                </a:cubicBezTo>
                <a:cubicBezTo>
                  <a:pt x="15216" y="38180"/>
                  <a:pt x="15712" y="38667"/>
                  <a:pt x="16245" y="39125"/>
                </a:cubicBezTo>
                <a:lnTo>
                  <a:pt x="1624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23"/>
          <p:cNvSpPr/>
          <p:nvPr/>
        </p:nvSpPr>
        <p:spPr>
          <a:xfrm rot="10800000">
            <a:off x="397870" y="4456284"/>
            <a:ext cx="45589" cy="45589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9"/>
                  <a:pt x="216" y="955"/>
                  <a:pt x="478" y="955"/>
                </a:cubicBezTo>
                <a:cubicBezTo>
                  <a:pt x="740" y="955"/>
                  <a:pt x="955" y="749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23"/>
          <p:cNvSpPr/>
          <p:nvPr/>
        </p:nvSpPr>
        <p:spPr>
          <a:xfrm rot="10800000">
            <a:off x="127910" y="4715135"/>
            <a:ext cx="45542" cy="45542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23"/>
          <p:cNvSpPr/>
          <p:nvPr/>
        </p:nvSpPr>
        <p:spPr>
          <a:xfrm rot="10800000">
            <a:off x="259099" y="4312601"/>
            <a:ext cx="102671" cy="102671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5">
  <p:cSld name="CUSTOM_4_1_1_1_1"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4"/>
          <p:cNvSpPr/>
          <p:nvPr/>
        </p:nvSpPr>
        <p:spPr>
          <a:xfrm rot="10800000" flipH="1">
            <a:off x="29" y="4259281"/>
            <a:ext cx="3008397" cy="884209"/>
          </a:xfrm>
          <a:custGeom>
            <a:avLst/>
            <a:gdLst/>
            <a:ahLst/>
            <a:cxnLst/>
            <a:rect l="l" t="t" r="r" b="b"/>
            <a:pathLst>
              <a:path w="77596" h="17648" extrusionOk="0">
                <a:moveTo>
                  <a:pt x="0" y="0"/>
                </a:moveTo>
                <a:lnTo>
                  <a:pt x="0" y="17265"/>
                </a:lnTo>
                <a:cubicBezTo>
                  <a:pt x="929" y="17521"/>
                  <a:pt x="1890" y="17648"/>
                  <a:pt x="2769" y="17648"/>
                </a:cubicBezTo>
                <a:cubicBezTo>
                  <a:pt x="3369" y="17648"/>
                  <a:pt x="3931" y="17589"/>
                  <a:pt x="4417" y="17471"/>
                </a:cubicBezTo>
                <a:cubicBezTo>
                  <a:pt x="7645" y="16694"/>
                  <a:pt x="10069" y="14065"/>
                  <a:pt x="12614" y="11894"/>
                </a:cubicBezTo>
                <a:cubicBezTo>
                  <a:pt x="14644" y="10169"/>
                  <a:pt x="17188" y="8633"/>
                  <a:pt x="19719" y="8633"/>
                </a:cubicBezTo>
                <a:cubicBezTo>
                  <a:pt x="20374" y="8633"/>
                  <a:pt x="21028" y="8736"/>
                  <a:pt x="21673" y="8965"/>
                </a:cubicBezTo>
                <a:cubicBezTo>
                  <a:pt x="23207" y="9517"/>
                  <a:pt x="24433" y="10715"/>
                  <a:pt x="25846" y="11538"/>
                </a:cubicBezTo>
                <a:cubicBezTo>
                  <a:pt x="27257" y="12366"/>
                  <a:pt x="28860" y="12756"/>
                  <a:pt x="30473" y="12756"/>
                </a:cubicBezTo>
                <a:cubicBezTo>
                  <a:pt x="33804" y="12756"/>
                  <a:pt x="37175" y="11092"/>
                  <a:pt x="38966" y="8179"/>
                </a:cubicBezTo>
                <a:cubicBezTo>
                  <a:pt x="39396" y="7468"/>
                  <a:pt x="39827" y="6635"/>
                  <a:pt x="40622" y="6420"/>
                </a:cubicBezTo>
                <a:cubicBezTo>
                  <a:pt x="40758" y="6381"/>
                  <a:pt x="40894" y="6364"/>
                  <a:pt x="41029" y="6364"/>
                </a:cubicBezTo>
                <a:cubicBezTo>
                  <a:pt x="41615" y="6364"/>
                  <a:pt x="42196" y="6685"/>
                  <a:pt x="42728" y="6981"/>
                </a:cubicBezTo>
                <a:cubicBezTo>
                  <a:pt x="47006" y="9329"/>
                  <a:pt x="51852" y="10503"/>
                  <a:pt x="56697" y="10503"/>
                </a:cubicBezTo>
                <a:cubicBezTo>
                  <a:pt x="61528" y="10503"/>
                  <a:pt x="66358" y="9336"/>
                  <a:pt x="70623" y="7000"/>
                </a:cubicBezTo>
                <a:cubicBezTo>
                  <a:pt x="73010" y="5699"/>
                  <a:pt x="75265" y="4015"/>
                  <a:pt x="76725" y="1684"/>
                </a:cubicBezTo>
                <a:cubicBezTo>
                  <a:pt x="77062" y="1151"/>
                  <a:pt x="77352" y="590"/>
                  <a:pt x="77595" y="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24"/>
          <p:cNvSpPr txBox="1">
            <a:spLocks noGrp="1"/>
          </p:cNvSpPr>
          <p:nvPr>
            <p:ph type="title"/>
          </p:nvPr>
        </p:nvSpPr>
        <p:spPr>
          <a:xfrm flipH="1">
            <a:off x="5940175" y="996300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16" name="Google Shape;416;p24"/>
          <p:cNvSpPr txBox="1">
            <a:spLocks noGrp="1"/>
          </p:cNvSpPr>
          <p:nvPr>
            <p:ph type="subTitle" idx="1"/>
          </p:nvPr>
        </p:nvSpPr>
        <p:spPr>
          <a:xfrm flipH="1">
            <a:off x="5940158" y="1658425"/>
            <a:ext cx="2490600" cy="98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17" name="Google Shape;417;p24"/>
          <p:cNvSpPr txBox="1">
            <a:spLocks noGrp="1"/>
          </p:cNvSpPr>
          <p:nvPr>
            <p:ph type="subTitle" idx="2"/>
          </p:nvPr>
        </p:nvSpPr>
        <p:spPr>
          <a:xfrm flipH="1">
            <a:off x="713225" y="2410363"/>
            <a:ext cx="2490600" cy="98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18" name="Google Shape;418;p24"/>
          <p:cNvSpPr txBox="1">
            <a:spLocks noGrp="1"/>
          </p:cNvSpPr>
          <p:nvPr>
            <p:ph type="subTitle" idx="3"/>
          </p:nvPr>
        </p:nvSpPr>
        <p:spPr>
          <a:xfrm flipH="1">
            <a:off x="713225" y="1748238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Font typeface="Chewy"/>
              <a:buNone/>
              <a:defRPr sz="36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419" name="Google Shape;419;p24"/>
          <p:cNvSpPr txBox="1">
            <a:spLocks noGrp="1"/>
          </p:cNvSpPr>
          <p:nvPr>
            <p:ph type="subTitle" idx="4"/>
          </p:nvPr>
        </p:nvSpPr>
        <p:spPr>
          <a:xfrm flipH="1">
            <a:off x="5940150" y="3363400"/>
            <a:ext cx="2490600" cy="98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Char char="■"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Char char="●"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Char char="○"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20" name="Google Shape;420;p24"/>
          <p:cNvSpPr txBox="1">
            <a:spLocks noGrp="1"/>
          </p:cNvSpPr>
          <p:nvPr>
            <p:ph type="subTitle" idx="5"/>
          </p:nvPr>
        </p:nvSpPr>
        <p:spPr>
          <a:xfrm flipH="1">
            <a:off x="5940150" y="2701275"/>
            <a:ext cx="2490600" cy="66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Font typeface="Chewy"/>
              <a:buNone/>
              <a:defRPr sz="36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3600"/>
              <a:buFont typeface="Chewy"/>
              <a:buNone/>
              <a:defRPr sz="36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421" name="Google Shape;421;p24"/>
          <p:cNvSpPr/>
          <p:nvPr/>
        </p:nvSpPr>
        <p:spPr>
          <a:xfrm rot="5400000" flipH="1">
            <a:off x="1431991" y="-1340710"/>
            <a:ext cx="577796" cy="3259229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24"/>
          <p:cNvSpPr/>
          <p:nvPr/>
        </p:nvSpPr>
        <p:spPr>
          <a:xfrm flipH="1">
            <a:off x="33" y="-6933"/>
            <a:ext cx="558355" cy="2668577"/>
          </a:xfrm>
          <a:custGeom>
            <a:avLst/>
            <a:gdLst/>
            <a:ahLst/>
            <a:cxnLst/>
            <a:rect l="l" t="t" r="r" b="b"/>
            <a:pathLst>
              <a:path w="4970" h="27887" extrusionOk="0">
                <a:moveTo>
                  <a:pt x="4970" y="0"/>
                </a:moveTo>
                <a:lnTo>
                  <a:pt x="3753" y="10"/>
                </a:lnTo>
                <a:cubicBezTo>
                  <a:pt x="2611" y="852"/>
                  <a:pt x="1320" y="1442"/>
                  <a:pt x="581" y="3145"/>
                </a:cubicBezTo>
                <a:cubicBezTo>
                  <a:pt x="85" y="4296"/>
                  <a:pt x="1" y="5961"/>
                  <a:pt x="590" y="6991"/>
                </a:cubicBezTo>
                <a:cubicBezTo>
                  <a:pt x="1030" y="7749"/>
                  <a:pt x="1704" y="8011"/>
                  <a:pt x="2312" y="8385"/>
                </a:cubicBezTo>
                <a:cubicBezTo>
                  <a:pt x="2920" y="8759"/>
                  <a:pt x="3557" y="9433"/>
                  <a:pt x="3622" y="10434"/>
                </a:cubicBezTo>
                <a:cubicBezTo>
                  <a:pt x="3669" y="11099"/>
                  <a:pt x="3454" y="11735"/>
                  <a:pt x="3379" y="12390"/>
                </a:cubicBezTo>
                <a:cubicBezTo>
                  <a:pt x="3266" y="13476"/>
                  <a:pt x="3978" y="14458"/>
                  <a:pt x="4043" y="15403"/>
                </a:cubicBezTo>
                <a:cubicBezTo>
                  <a:pt x="4155" y="17088"/>
                  <a:pt x="2546" y="18604"/>
                  <a:pt x="1816" y="20550"/>
                </a:cubicBezTo>
                <a:cubicBezTo>
                  <a:pt x="1535" y="21308"/>
                  <a:pt x="1348" y="25295"/>
                  <a:pt x="2265" y="27887"/>
                </a:cubicBezTo>
                <a:lnTo>
                  <a:pt x="4970" y="27887"/>
                </a:lnTo>
                <a:lnTo>
                  <a:pt x="497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24"/>
          <p:cNvSpPr/>
          <p:nvPr/>
        </p:nvSpPr>
        <p:spPr>
          <a:xfrm rot="10800000">
            <a:off x="1011828" y="314473"/>
            <a:ext cx="63935" cy="63935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24"/>
          <p:cNvSpPr/>
          <p:nvPr/>
        </p:nvSpPr>
        <p:spPr>
          <a:xfrm rot="10800000">
            <a:off x="586693" y="6"/>
            <a:ext cx="143385" cy="92692"/>
          </a:xfrm>
          <a:custGeom>
            <a:avLst/>
            <a:gdLst/>
            <a:ahLst/>
            <a:cxnLst/>
            <a:rect l="l" t="t" r="r" b="b"/>
            <a:pathLst>
              <a:path w="2144" h="1386" extrusionOk="0">
                <a:moveTo>
                  <a:pt x="1067" y="1"/>
                </a:moveTo>
                <a:cubicBezTo>
                  <a:pt x="487" y="1"/>
                  <a:pt x="19" y="459"/>
                  <a:pt x="0" y="1039"/>
                </a:cubicBezTo>
                <a:cubicBezTo>
                  <a:pt x="0" y="1152"/>
                  <a:pt x="19" y="1273"/>
                  <a:pt x="56" y="1386"/>
                </a:cubicBezTo>
                <a:lnTo>
                  <a:pt x="2078" y="1386"/>
                </a:lnTo>
                <a:cubicBezTo>
                  <a:pt x="2115" y="1273"/>
                  <a:pt x="2134" y="1152"/>
                  <a:pt x="2143" y="1039"/>
                </a:cubicBezTo>
                <a:cubicBezTo>
                  <a:pt x="2124" y="459"/>
                  <a:pt x="1647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24"/>
          <p:cNvSpPr/>
          <p:nvPr/>
        </p:nvSpPr>
        <p:spPr>
          <a:xfrm rot="10800000">
            <a:off x="3141029" y="4895591"/>
            <a:ext cx="108924" cy="108924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24"/>
          <p:cNvSpPr/>
          <p:nvPr/>
        </p:nvSpPr>
        <p:spPr>
          <a:xfrm rot="5400000" flipH="1">
            <a:off x="253233" y="3891028"/>
            <a:ext cx="110549" cy="110549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24"/>
          <p:cNvSpPr/>
          <p:nvPr/>
        </p:nvSpPr>
        <p:spPr>
          <a:xfrm rot="5400000">
            <a:off x="-576943" y="2416284"/>
            <a:ext cx="1630954" cy="477035"/>
          </a:xfrm>
          <a:custGeom>
            <a:avLst/>
            <a:gdLst/>
            <a:ahLst/>
            <a:cxnLst/>
            <a:rect l="l" t="t" r="r" b="b"/>
            <a:pathLst>
              <a:path w="15422" h="9284" extrusionOk="0">
                <a:moveTo>
                  <a:pt x="8192" y="0"/>
                </a:moveTo>
                <a:cubicBezTo>
                  <a:pt x="7849" y="0"/>
                  <a:pt x="7501" y="25"/>
                  <a:pt x="7150" y="75"/>
                </a:cubicBezTo>
                <a:cubicBezTo>
                  <a:pt x="2789" y="712"/>
                  <a:pt x="0" y="5054"/>
                  <a:pt x="1236" y="9284"/>
                </a:cubicBezTo>
                <a:lnTo>
                  <a:pt x="15132" y="9284"/>
                </a:lnTo>
                <a:cubicBezTo>
                  <a:pt x="15328" y="8619"/>
                  <a:pt x="15422" y="7936"/>
                  <a:pt x="15422" y="7244"/>
                </a:cubicBezTo>
                <a:cubicBezTo>
                  <a:pt x="15422" y="3191"/>
                  <a:pt x="12115" y="0"/>
                  <a:pt x="8192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24"/>
          <p:cNvSpPr/>
          <p:nvPr/>
        </p:nvSpPr>
        <p:spPr>
          <a:xfrm rot="5400000">
            <a:off x="253197" y="2661675"/>
            <a:ext cx="52030" cy="5197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06"/>
                  <a:pt x="1" y="477"/>
                </a:cubicBezTo>
                <a:cubicBezTo>
                  <a:pt x="1" y="739"/>
                  <a:pt x="216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06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24"/>
          <p:cNvSpPr/>
          <p:nvPr/>
        </p:nvSpPr>
        <p:spPr>
          <a:xfrm rot="5400000">
            <a:off x="80991" y="2333917"/>
            <a:ext cx="116687" cy="117237"/>
          </a:xfrm>
          <a:custGeom>
            <a:avLst/>
            <a:gdLst/>
            <a:ahLst/>
            <a:cxnLst/>
            <a:rect l="l" t="t" r="r" b="b"/>
            <a:pathLst>
              <a:path w="2144" h="2154" extrusionOk="0">
                <a:moveTo>
                  <a:pt x="1067" y="1"/>
                </a:moveTo>
                <a:cubicBezTo>
                  <a:pt x="478" y="1"/>
                  <a:pt x="1" y="488"/>
                  <a:pt x="1" y="1077"/>
                </a:cubicBezTo>
                <a:cubicBezTo>
                  <a:pt x="1" y="1667"/>
                  <a:pt x="478" y="2153"/>
                  <a:pt x="1067" y="2153"/>
                </a:cubicBezTo>
                <a:cubicBezTo>
                  <a:pt x="1666" y="2153"/>
                  <a:pt x="2144" y="1667"/>
                  <a:pt x="2144" y="1077"/>
                </a:cubicBezTo>
                <a:cubicBezTo>
                  <a:pt x="2144" y="48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24"/>
          <p:cNvSpPr/>
          <p:nvPr/>
        </p:nvSpPr>
        <p:spPr>
          <a:xfrm>
            <a:off x="-503696" y="-581442"/>
            <a:ext cx="1003800" cy="1162200"/>
          </a:xfrm>
          <a:prstGeom prst="pie">
            <a:avLst>
              <a:gd name="adj1" fmla="val 0"/>
              <a:gd name="adj2" fmla="val 539893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24"/>
          <p:cNvSpPr/>
          <p:nvPr/>
        </p:nvSpPr>
        <p:spPr>
          <a:xfrm rot="5400000">
            <a:off x="-794336" y="3321630"/>
            <a:ext cx="2616219" cy="1027554"/>
          </a:xfrm>
          <a:custGeom>
            <a:avLst/>
            <a:gdLst/>
            <a:ahLst/>
            <a:cxnLst/>
            <a:rect l="l" t="t" r="r" b="b"/>
            <a:pathLst>
              <a:path w="44020" h="17350" extrusionOk="0">
                <a:moveTo>
                  <a:pt x="44019" y="0"/>
                </a:moveTo>
                <a:cubicBezTo>
                  <a:pt x="43757" y="749"/>
                  <a:pt x="43542" y="1525"/>
                  <a:pt x="43299" y="2293"/>
                </a:cubicBezTo>
                <a:cubicBezTo>
                  <a:pt x="43168" y="2723"/>
                  <a:pt x="43027" y="3154"/>
                  <a:pt x="42868" y="3575"/>
                </a:cubicBezTo>
                <a:cubicBezTo>
                  <a:pt x="42195" y="5343"/>
                  <a:pt x="41016" y="7093"/>
                  <a:pt x="39209" y="7608"/>
                </a:cubicBezTo>
                <a:cubicBezTo>
                  <a:pt x="38660" y="7768"/>
                  <a:pt x="38092" y="7800"/>
                  <a:pt x="37518" y="7800"/>
                </a:cubicBezTo>
                <a:cubicBezTo>
                  <a:pt x="37130" y="7800"/>
                  <a:pt x="36739" y="7786"/>
                  <a:pt x="36348" y="7786"/>
                </a:cubicBezTo>
                <a:cubicBezTo>
                  <a:pt x="36000" y="7786"/>
                  <a:pt x="35652" y="7797"/>
                  <a:pt x="35307" y="7842"/>
                </a:cubicBezTo>
                <a:cubicBezTo>
                  <a:pt x="31826" y="8291"/>
                  <a:pt x="29599" y="11856"/>
                  <a:pt x="26324" y="13120"/>
                </a:cubicBezTo>
                <a:cubicBezTo>
                  <a:pt x="25294" y="13518"/>
                  <a:pt x="24237" y="13667"/>
                  <a:pt x="23162" y="13667"/>
                </a:cubicBezTo>
                <a:cubicBezTo>
                  <a:pt x="22820" y="13667"/>
                  <a:pt x="22477" y="13652"/>
                  <a:pt x="22131" y="13625"/>
                </a:cubicBezTo>
                <a:cubicBezTo>
                  <a:pt x="19670" y="13447"/>
                  <a:pt x="17134" y="12661"/>
                  <a:pt x="14655" y="12427"/>
                </a:cubicBezTo>
                <a:cubicBezTo>
                  <a:pt x="14122" y="12379"/>
                  <a:pt x="13589" y="12355"/>
                  <a:pt x="13056" y="12355"/>
                </a:cubicBezTo>
                <a:cubicBezTo>
                  <a:pt x="11425" y="12355"/>
                  <a:pt x="9799" y="12580"/>
                  <a:pt x="8226" y="13017"/>
                </a:cubicBezTo>
                <a:cubicBezTo>
                  <a:pt x="5549" y="13765"/>
                  <a:pt x="3041" y="15010"/>
                  <a:pt x="833" y="16685"/>
                </a:cubicBezTo>
                <a:cubicBezTo>
                  <a:pt x="552" y="16900"/>
                  <a:pt x="272" y="17116"/>
                  <a:pt x="0" y="17350"/>
                </a:cubicBezTo>
                <a:lnTo>
                  <a:pt x="44019" y="17350"/>
                </a:lnTo>
                <a:lnTo>
                  <a:pt x="440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24"/>
          <p:cNvSpPr/>
          <p:nvPr/>
        </p:nvSpPr>
        <p:spPr>
          <a:xfrm rot="5400000" flipH="1">
            <a:off x="91284" y="4207276"/>
            <a:ext cx="96126" cy="9612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4"/>
          <p:cNvSpPr/>
          <p:nvPr/>
        </p:nvSpPr>
        <p:spPr>
          <a:xfrm rot="10800000">
            <a:off x="139016" y="715323"/>
            <a:ext cx="63935" cy="63935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24"/>
          <p:cNvSpPr/>
          <p:nvPr/>
        </p:nvSpPr>
        <p:spPr>
          <a:xfrm rot="5400000">
            <a:off x="1986747" y="320450"/>
            <a:ext cx="52030" cy="5197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06"/>
                  <a:pt x="1" y="477"/>
                </a:cubicBezTo>
                <a:cubicBezTo>
                  <a:pt x="1" y="739"/>
                  <a:pt x="216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06"/>
                  <a:pt x="740" y="0"/>
                  <a:pt x="478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1"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26"/>
          <p:cNvSpPr/>
          <p:nvPr/>
        </p:nvSpPr>
        <p:spPr>
          <a:xfrm rot="-5400000">
            <a:off x="4563350" y="-1340710"/>
            <a:ext cx="577796" cy="3259229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26"/>
          <p:cNvSpPr/>
          <p:nvPr/>
        </p:nvSpPr>
        <p:spPr>
          <a:xfrm rot="10800000">
            <a:off x="72" y="6"/>
            <a:ext cx="3440053" cy="1027554"/>
          </a:xfrm>
          <a:custGeom>
            <a:avLst/>
            <a:gdLst/>
            <a:ahLst/>
            <a:cxnLst/>
            <a:rect l="l" t="t" r="r" b="b"/>
            <a:pathLst>
              <a:path w="44020" h="17350" extrusionOk="0">
                <a:moveTo>
                  <a:pt x="44019" y="0"/>
                </a:moveTo>
                <a:cubicBezTo>
                  <a:pt x="43757" y="749"/>
                  <a:pt x="43542" y="1525"/>
                  <a:pt x="43299" y="2293"/>
                </a:cubicBezTo>
                <a:cubicBezTo>
                  <a:pt x="43168" y="2723"/>
                  <a:pt x="43027" y="3154"/>
                  <a:pt x="42868" y="3575"/>
                </a:cubicBezTo>
                <a:cubicBezTo>
                  <a:pt x="42195" y="5343"/>
                  <a:pt x="41016" y="7093"/>
                  <a:pt x="39209" y="7608"/>
                </a:cubicBezTo>
                <a:cubicBezTo>
                  <a:pt x="38660" y="7768"/>
                  <a:pt x="38092" y="7800"/>
                  <a:pt x="37518" y="7800"/>
                </a:cubicBezTo>
                <a:cubicBezTo>
                  <a:pt x="37130" y="7800"/>
                  <a:pt x="36739" y="7786"/>
                  <a:pt x="36348" y="7786"/>
                </a:cubicBezTo>
                <a:cubicBezTo>
                  <a:pt x="36000" y="7786"/>
                  <a:pt x="35652" y="7797"/>
                  <a:pt x="35307" y="7842"/>
                </a:cubicBezTo>
                <a:cubicBezTo>
                  <a:pt x="31826" y="8291"/>
                  <a:pt x="29599" y="11856"/>
                  <a:pt x="26324" y="13120"/>
                </a:cubicBezTo>
                <a:cubicBezTo>
                  <a:pt x="25294" y="13518"/>
                  <a:pt x="24237" y="13667"/>
                  <a:pt x="23162" y="13667"/>
                </a:cubicBezTo>
                <a:cubicBezTo>
                  <a:pt x="22820" y="13667"/>
                  <a:pt x="22477" y="13652"/>
                  <a:pt x="22131" y="13625"/>
                </a:cubicBezTo>
                <a:cubicBezTo>
                  <a:pt x="19670" y="13447"/>
                  <a:pt x="17134" y="12661"/>
                  <a:pt x="14655" y="12427"/>
                </a:cubicBezTo>
                <a:cubicBezTo>
                  <a:pt x="14122" y="12379"/>
                  <a:pt x="13589" y="12355"/>
                  <a:pt x="13056" y="12355"/>
                </a:cubicBezTo>
                <a:cubicBezTo>
                  <a:pt x="11425" y="12355"/>
                  <a:pt x="9799" y="12580"/>
                  <a:pt x="8226" y="13017"/>
                </a:cubicBezTo>
                <a:cubicBezTo>
                  <a:pt x="5549" y="13765"/>
                  <a:pt x="3041" y="15010"/>
                  <a:pt x="833" y="16685"/>
                </a:cubicBezTo>
                <a:cubicBezTo>
                  <a:pt x="552" y="16900"/>
                  <a:pt x="272" y="17116"/>
                  <a:pt x="0" y="17350"/>
                </a:cubicBezTo>
                <a:lnTo>
                  <a:pt x="44019" y="17350"/>
                </a:lnTo>
                <a:lnTo>
                  <a:pt x="440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26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59" name="Google Shape;459;p26"/>
          <p:cNvSpPr txBox="1">
            <a:spLocks noGrp="1"/>
          </p:cNvSpPr>
          <p:nvPr>
            <p:ph type="subTitle" idx="1"/>
          </p:nvPr>
        </p:nvSpPr>
        <p:spPr>
          <a:xfrm>
            <a:off x="2704837" y="3897950"/>
            <a:ext cx="1742700" cy="53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60" name="Google Shape;460;p26"/>
          <p:cNvSpPr txBox="1">
            <a:spLocks noGrp="1"/>
          </p:cNvSpPr>
          <p:nvPr>
            <p:ph type="subTitle" idx="2"/>
          </p:nvPr>
        </p:nvSpPr>
        <p:spPr>
          <a:xfrm>
            <a:off x="2704842" y="3472875"/>
            <a:ext cx="1742700" cy="3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Font typeface="Chewy"/>
              <a:buNone/>
              <a:defRPr sz="22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461" name="Google Shape;461;p26"/>
          <p:cNvSpPr txBox="1">
            <a:spLocks noGrp="1"/>
          </p:cNvSpPr>
          <p:nvPr>
            <p:ph type="subTitle" idx="3"/>
          </p:nvPr>
        </p:nvSpPr>
        <p:spPr>
          <a:xfrm>
            <a:off x="4696455" y="3897950"/>
            <a:ext cx="1742700" cy="53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62" name="Google Shape;462;p26"/>
          <p:cNvSpPr txBox="1">
            <a:spLocks noGrp="1"/>
          </p:cNvSpPr>
          <p:nvPr>
            <p:ph type="subTitle" idx="4"/>
          </p:nvPr>
        </p:nvSpPr>
        <p:spPr>
          <a:xfrm>
            <a:off x="4696458" y="3472875"/>
            <a:ext cx="1742700" cy="3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Font typeface="Chewy"/>
              <a:buNone/>
              <a:defRPr sz="22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463" name="Google Shape;463;p26"/>
          <p:cNvSpPr txBox="1">
            <a:spLocks noGrp="1"/>
          </p:cNvSpPr>
          <p:nvPr>
            <p:ph type="subTitle" idx="5"/>
          </p:nvPr>
        </p:nvSpPr>
        <p:spPr>
          <a:xfrm>
            <a:off x="6688074" y="3897950"/>
            <a:ext cx="1742700" cy="53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64" name="Google Shape;464;p26"/>
          <p:cNvSpPr txBox="1">
            <a:spLocks noGrp="1"/>
          </p:cNvSpPr>
          <p:nvPr>
            <p:ph type="subTitle" idx="6"/>
          </p:nvPr>
        </p:nvSpPr>
        <p:spPr>
          <a:xfrm>
            <a:off x="6688075" y="3472875"/>
            <a:ext cx="1742700" cy="3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Font typeface="Chewy"/>
              <a:buNone/>
              <a:defRPr sz="22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465" name="Google Shape;465;p26"/>
          <p:cNvSpPr txBox="1">
            <a:spLocks noGrp="1"/>
          </p:cNvSpPr>
          <p:nvPr>
            <p:ph type="subTitle" idx="7"/>
          </p:nvPr>
        </p:nvSpPr>
        <p:spPr>
          <a:xfrm>
            <a:off x="713225" y="3897950"/>
            <a:ext cx="1742700" cy="53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66" name="Google Shape;466;p26"/>
          <p:cNvSpPr txBox="1">
            <a:spLocks noGrp="1"/>
          </p:cNvSpPr>
          <p:nvPr>
            <p:ph type="subTitle" idx="8"/>
          </p:nvPr>
        </p:nvSpPr>
        <p:spPr>
          <a:xfrm>
            <a:off x="713244" y="3472875"/>
            <a:ext cx="1742700" cy="37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Font typeface="Chewy"/>
              <a:buNone/>
              <a:defRPr sz="2200" b="1">
                <a:latin typeface="Chewy"/>
                <a:ea typeface="Chewy"/>
                <a:cs typeface="Chewy"/>
                <a:sym typeface="Chewy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2200"/>
              <a:buFont typeface="Chewy"/>
              <a:buNone/>
              <a:defRPr sz="2200"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467" name="Google Shape;467;p26"/>
          <p:cNvSpPr/>
          <p:nvPr/>
        </p:nvSpPr>
        <p:spPr>
          <a:xfrm flipH="1">
            <a:off x="6135611" y="6"/>
            <a:ext cx="3008397" cy="884209"/>
          </a:xfrm>
          <a:custGeom>
            <a:avLst/>
            <a:gdLst/>
            <a:ahLst/>
            <a:cxnLst/>
            <a:rect l="l" t="t" r="r" b="b"/>
            <a:pathLst>
              <a:path w="77596" h="17648" extrusionOk="0">
                <a:moveTo>
                  <a:pt x="0" y="0"/>
                </a:moveTo>
                <a:lnTo>
                  <a:pt x="0" y="17265"/>
                </a:lnTo>
                <a:cubicBezTo>
                  <a:pt x="929" y="17521"/>
                  <a:pt x="1890" y="17648"/>
                  <a:pt x="2769" y="17648"/>
                </a:cubicBezTo>
                <a:cubicBezTo>
                  <a:pt x="3369" y="17648"/>
                  <a:pt x="3931" y="17589"/>
                  <a:pt x="4417" y="17471"/>
                </a:cubicBezTo>
                <a:cubicBezTo>
                  <a:pt x="7645" y="16694"/>
                  <a:pt x="10069" y="14065"/>
                  <a:pt x="12614" y="11894"/>
                </a:cubicBezTo>
                <a:cubicBezTo>
                  <a:pt x="14644" y="10169"/>
                  <a:pt x="17188" y="8633"/>
                  <a:pt x="19719" y="8633"/>
                </a:cubicBezTo>
                <a:cubicBezTo>
                  <a:pt x="20374" y="8633"/>
                  <a:pt x="21028" y="8736"/>
                  <a:pt x="21673" y="8965"/>
                </a:cubicBezTo>
                <a:cubicBezTo>
                  <a:pt x="23207" y="9517"/>
                  <a:pt x="24433" y="10715"/>
                  <a:pt x="25846" y="11538"/>
                </a:cubicBezTo>
                <a:cubicBezTo>
                  <a:pt x="27257" y="12366"/>
                  <a:pt x="28860" y="12756"/>
                  <a:pt x="30473" y="12756"/>
                </a:cubicBezTo>
                <a:cubicBezTo>
                  <a:pt x="33804" y="12756"/>
                  <a:pt x="37175" y="11092"/>
                  <a:pt x="38966" y="8179"/>
                </a:cubicBezTo>
                <a:cubicBezTo>
                  <a:pt x="39396" y="7468"/>
                  <a:pt x="39827" y="6635"/>
                  <a:pt x="40622" y="6420"/>
                </a:cubicBezTo>
                <a:cubicBezTo>
                  <a:pt x="40758" y="6381"/>
                  <a:pt x="40894" y="6364"/>
                  <a:pt x="41029" y="6364"/>
                </a:cubicBezTo>
                <a:cubicBezTo>
                  <a:pt x="41615" y="6364"/>
                  <a:pt x="42196" y="6685"/>
                  <a:pt x="42728" y="6981"/>
                </a:cubicBezTo>
                <a:cubicBezTo>
                  <a:pt x="47006" y="9329"/>
                  <a:pt x="51852" y="10503"/>
                  <a:pt x="56697" y="10503"/>
                </a:cubicBezTo>
                <a:cubicBezTo>
                  <a:pt x="61528" y="10503"/>
                  <a:pt x="66358" y="9336"/>
                  <a:pt x="70623" y="7000"/>
                </a:cubicBezTo>
                <a:cubicBezTo>
                  <a:pt x="73010" y="5699"/>
                  <a:pt x="75265" y="4015"/>
                  <a:pt x="76725" y="1684"/>
                </a:cubicBezTo>
                <a:cubicBezTo>
                  <a:pt x="77062" y="1151"/>
                  <a:pt x="77352" y="590"/>
                  <a:pt x="77595" y="9"/>
                </a:cubicBezTo>
                <a:lnTo>
                  <a:pt x="0" y="0"/>
                </a:ln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26"/>
          <p:cNvSpPr/>
          <p:nvPr/>
        </p:nvSpPr>
        <p:spPr>
          <a:xfrm flipH="1">
            <a:off x="8643933" y="-581442"/>
            <a:ext cx="1003800" cy="1162200"/>
          </a:xfrm>
          <a:prstGeom prst="pie">
            <a:avLst>
              <a:gd name="adj1" fmla="val 0"/>
              <a:gd name="adj2" fmla="val 539893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26"/>
          <p:cNvSpPr/>
          <p:nvPr/>
        </p:nvSpPr>
        <p:spPr>
          <a:xfrm rot="5400000" flipH="1">
            <a:off x="1055140" y="-1055105"/>
            <a:ext cx="558355" cy="2668577"/>
          </a:xfrm>
          <a:custGeom>
            <a:avLst/>
            <a:gdLst/>
            <a:ahLst/>
            <a:cxnLst/>
            <a:rect l="l" t="t" r="r" b="b"/>
            <a:pathLst>
              <a:path w="4970" h="27887" extrusionOk="0">
                <a:moveTo>
                  <a:pt x="4970" y="0"/>
                </a:moveTo>
                <a:lnTo>
                  <a:pt x="3753" y="10"/>
                </a:lnTo>
                <a:cubicBezTo>
                  <a:pt x="2611" y="852"/>
                  <a:pt x="1320" y="1442"/>
                  <a:pt x="581" y="3145"/>
                </a:cubicBezTo>
                <a:cubicBezTo>
                  <a:pt x="85" y="4296"/>
                  <a:pt x="1" y="5961"/>
                  <a:pt x="590" y="6991"/>
                </a:cubicBezTo>
                <a:cubicBezTo>
                  <a:pt x="1030" y="7749"/>
                  <a:pt x="1704" y="8011"/>
                  <a:pt x="2312" y="8385"/>
                </a:cubicBezTo>
                <a:cubicBezTo>
                  <a:pt x="2920" y="8759"/>
                  <a:pt x="3557" y="9433"/>
                  <a:pt x="3622" y="10434"/>
                </a:cubicBezTo>
                <a:cubicBezTo>
                  <a:pt x="3669" y="11099"/>
                  <a:pt x="3454" y="11735"/>
                  <a:pt x="3379" y="12390"/>
                </a:cubicBezTo>
                <a:cubicBezTo>
                  <a:pt x="3266" y="13476"/>
                  <a:pt x="3978" y="14458"/>
                  <a:pt x="4043" y="15403"/>
                </a:cubicBezTo>
                <a:cubicBezTo>
                  <a:pt x="4155" y="17088"/>
                  <a:pt x="2546" y="18604"/>
                  <a:pt x="1816" y="20550"/>
                </a:cubicBezTo>
                <a:cubicBezTo>
                  <a:pt x="1535" y="21308"/>
                  <a:pt x="1348" y="25295"/>
                  <a:pt x="2265" y="27887"/>
                </a:cubicBezTo>
                <a:lnTo>
                  <a:pt x="4970" y="27887"/>
                </a:lnTo>
                <a:lnTo>
                  <a:pt x="49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p26"/>
          <p:cNvSpPr/>
          <p:nvPr/>
        </p:nvSpPr>
        <p:spPr>
          <a:xfrm rot="5400000" flipH="1">
            <a:off x="6300556" y="-1172457"/>
            <a:ext cx="505285" cy="2850212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1" name="Google Shape;471;p26"/>
          <p:cNvSpPr/>
          <p:nvPr/>
        </p:nvSpPr>
        <p:spPr>
          <a:xfrm rot="10800000" flipH="1">
            <a:off x="8068273" y="314473"/>
            <a:ext cx="63935" cy="63935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26"/>
          <p:cNvSpPr/>
          <p:nvPr/>
        </p:nvSpPr>
        <p:spPr>
          <a:xfrm rot="10800000" flipH="1">
            <a:off x="8413958" y="6"/>
            <a:ext cx="143385" cy="92692"/>
          </a:xfrm>
          <a:custGeom>
            <a:avLst/>
            <a:gdLst/>
            <a:ahLst/>
            <a:cxnLst/>
            <a:rect l="l" t="t" r="r" b="b"/>
            <a:pathLst>
              <a:path w="2144" h="1386" extrusionOk="0">
                <a:moveTo>
                  <a:pt x="1067" y="1"/>
                </a:moveTo>
                <a:cubicBezTo>
                  <a:pt x="487" y="1"/>
                  <a:pt x="19" y="459"/>
                  <a:pt x="0" y="1039"/>
                </a:cubicBezTo>
                <a:cubicBezTo>
                  <a:pt x="0" y="1152"/>
                  <a:pt x="19" y="1273"/>
                  <a:pt x="56" y="1386"/>
                </a:cubicBezTo>
                <a:lnTo>
                  <a:pt x="2078" y="1386"/>
                </a:lnTo>
                <a:cubicBezTo>
                  <a:pt x="2115" y="1273"/>
                  <a:pt x="2134" y="1152"/>
                  <a:pt x="2143" y="1039"/>
                </a:cubicBezTo>
                <a:cubicBezTo>
                  <a:pt x="2124" y="459"/>
                  <a:pt x="1647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26"/>
          <p:cNvSpPr/>
          <p:nvPr/>
        </p:nvSpPr>
        <p:spPr>
          <a:xfrm rot="10800000" flipH="1">
            <a:off x="8408683" y="580766"/>
            <a:ext cx="108924" cy="108924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26"/>
          <p:cNvSpPr/>
          <p:nvPr/>
        </p:nvSpPr>
        <p:spPr>
          <a:xfrm rot="10800000" flipH="1">
            <a:off x="513308" y="656532"/>
            <a:ext cx="110549" cy="110549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5" name="Google Shape;475;p26"/>
          <p:cNvSpPr/>
          <p:nvPr/>
        </p:nvSpPr>
        <p:spPr>
          <a:xfrm rot="10800000" flipH="1">
            <a:off x="840133" y="91282"/>
            <a:ext cx="96126" cy="96126"/>
          </a:xfrm>
          <a:custGeom>
            <a:avLst/>
            <a:gdLst/>
            <a:ahLst/>
            <a:cxnLst/>
            <a:rect l="l" t="t" r="r" b="b"/>
            <a:pathLst>
              <a:path w="956" h="956" extrusionOk="0">
                <a:moveTo>
                  <a:pt x="478" y="1"/>
                </a:moveTo>
                <a:cubicBezTo>
                  <a:pt x="216" y="1"/>
                  <a:pt x="1" y="216"/>
                  <a:pt x="1" y="478"/>
                </a:cubicBezTo>
                <a:cubicBezTo>
                  <a:pt x="1" y="740"/>
                  <a:pt x="216" y="955"/>
                  <a:pt x="478" y="955"/>
                </a:cubicBezTo>
                <a:cubicBezTo>
                  <a:pt x="740" y="955"/>
                  <a:pt x="955" y="740"/>
                  <a:pt x="955" y="478"/>
                </a:cubicBezTo>
                <a:cubicBezTo>
                  <a:pt x="955" y="216"/>
                  <a:pt x="740" y="1"/>
                  <a:pt x="47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p26"/>
          <p:cNvSpPr/>
          <p:nvPr/>
        </p:nvSpPr>
        <p:spPr>
          <a:xfrm rot="10800000" flipH="1">
            <a:off x="1923475" y="6"/>
            <a:ext cx="1630954" cy="356575"/>
          </a:xfrm>
          <a:custGeom>
            <a:avLst/>
            <a:gdLst/>
            <a:ahLst/>
            <a:cxnLst/>
            <a:rect l="l" t="t" r="r" b="b"/>
            <a:pathLst>
              <a:path w="15422" h="9284" extrusionOk="0">
                <a:moveTo>
                  <a:pt x="8192" y="0"/>
                </a:moveTo>
                <a:cubicBezTo>
                  <a:pt x="7849" y="0"/>
                  <a:pt x="7501" y="25"/>
                  <a:pt x="7150" y="75"/>
                </a:cubicBezTo>
                <a:cubicBezTo>
                  <a:pt x="2789" y="712"/>
                  <a:pt x="0" y="5054"/>
                  <a:pt x="1236" y="9284"/>
                </a:cubicBezTo>
                <a:lnTo>
                  <a:pt x="15132" y="9284"/>
                </a:lnTo>
                <a:cubicBezTo>
                  <a:pt x="15328" y="8619"/>
                  <a:pt x="15422" y="7936"/>
                  <a:pt x="15422" y="7244"/>
                </a:cubicBezTo>
                <a:cubicBezTo>
                  <a:pt x="15422" y="3191"/>
                  <a:pt x="12115" y="0"/>
                  <a:pt x="8192" y="0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p26"/>
          <p:cNvSpPr/>
          <p:nvPr/>
        </p:nvSpPr>
        <p:spPr>
          <a:xfrm rot="10800000" flipH="1">
            <a:off x="2551406" y="144982"/>
            <a:ext cx="52030" cy="5197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16" y="0"/>
                  <a:pt x="1" y="206"/>
                  <a:pt x="1" y="477"/>
                </a:cubicBezTo>
                <a:cubicBezTo>
                  <a:pt x="1" y="739"/>
                  <a:pt x="216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06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8" name="Google Shape;478;p26"/>
          <p:cNvSpPr/>
          <p:nvPr/>
        </p:nvSpPr>
        <p:spPr>
          <a:xfrm rot="10800000" flipH="1">
            <a:off x="2798013" y="11500"/>
            <a:ext cx="116687" cy="117237"/>
          </a:xfrm>
          <a:custGeom>
            <a:avLst/>
            <a:gdLst/>
            <a:ahLst/>
            <a:cxnLst/>
            <a:rect l="l" t="t" r="r" b="b"/>
            <a:pathLst>
              <a:path w="2144" h="2154" extrusionOk="0">
                <a:moveTo>
                  <a:pt x="1067" y="1"/>
                </a:moveTo>
                <a:cubicBezTo>
                  <a:pt x="478" y="1"/>
                  <a:pt x="1" y="488"/>
                  <a:pt x="1" y="1077"/>
                </a:cubicBezTo>
                <a:cubicBezTo>
                  <a:pt x="1" y="1667"/>
                  <a:pt x="478" y="2153"/>
                  <a:pt x="1067" y="2153"/>
                </a:cubicBezTo>
                <a:cubicBezTo>
                  <a:pt x="1666" y="2153"/>
                  <a:pt x="2144" y="1667"/>
                  <a:pt x="2144" y="1077"/>
                </a:cubicBezTo>
                <a:cubicBezTo>
                  <a:pt x="2144" y="48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>
  <p:cSld name="TITLE_AND_TWO_COLUMNS_1_1_1_1"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28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96" name="Google Shape;496;p28"/>
          <p:cNvSpPr txBox="1">
            <a:spLocks noGrp="1"/>
          </p:cNvSpPr>
          <p:nvPr>
            <p:ph type="subTitle" idx="1"/>
          </p:nvPr>
        </p:nvSpPr>
        <p:spPr>
          <a:xfrm>
            <a:off x="774100" y="2302275"/>
            <a:ext cx="1892100" cy="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97" name="Google Shape;497;p28"/>
          <p:cNvSpPr txBox="1">
            <a:spLocks noGrp="1"/>
          </p:cNvSpPr>
          <p:nvPr>
            <p:ph type="subTitle" idx="2"/>
          </p:nvPr>
        </p:nvSpPr>
        <p:spPr>
          <a:xfrm>
            <a:off x="774100" y="1921675"/>
            <a:ext cx="1892100" cy="3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98" name="Google Shape;498;p28"/>
          <p:cNvSpPr txBox="1">
            <a:spLocks noGrp="1"/>
          </p:cNvSpPr>
          <p:nvPr>
            <p:ph type="subTitle" idx="3"/>
          </p:nvPr>
        </p:nvSpPr>
        <p:spPr>
          <a:xfrm>
            <a:off x="3625950" y="2302275"/>
            <a:ext cx="1892100" cy="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99" name="Google Shape;499;p28"/>
          <p:cNvSpPr txBox="1">
            <a:spLocks noGrp="1"/>
          </p:cNvSpPr>
          <p:nvPr>
            <p:ph type="subTitle" idx="4"/>
          </p:nvPr>
        </p:nvSpPr>
        <p:spPr>
          <a:xfrm>
            <a:off x="3625950" y="1921675"/>
            <a:ext cx="1892100" cy="3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00" name="Google Shape;500;p28"/>
          <p:cNvSpPr txBox="1">
            <a:spLocks noGrp="1"/>
          </p:cNvSpPr>
          <p:nvPr>
            <p:ph type="subTitle" idx="5"/>
          </p:nvPr>
        </p:nvSpPr>
        <p:spPr>
          <a:xfrm>
            <a:off x="6477800" y="2302275"/>
            <a:ext cx="1892100" cy="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01" name="Google Shape;501;p28"/>
          <p:cNvSpPr txBox="1">
            <a:spLocks noGrp="1"/>
          </p:cNvSpPr>
          <p:nvPr>
            <p:ph type="subTitle" idx="6"/>
          </p:nvPr>
        </p:nvSpPr>
        <p:spPr>
          <a:xfrm>
            <a:off x="6477800" y="1921675"/>
            <a:ext cx="1892100" cy="3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02" name="Google Shape;502;p28"/>
          <p:cNvSpPr txBox="1">
            <a:spLocks noGrp="1"/>
          </p:cNvSpPr>
          <p:nvPr>
            <p:ph type="subTitle" idx="7"/>
          </p:nvPr>
        </p:nvSpPr>
        <p:spPr>
          <a:xfrm>
            <a:off x="774100" y="4061075"/>
            <a:ext cx="1892100" cy="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03" name="Google Shape;503;p28"/>
          <p:cNvSpPr txBox="1">
            <a:spLocks noGrp="1"/>
          </p:cNvSpPr>
          <p:nvPr>
            <p:ph type="subTitle" idx="8"/>
          </p:nvPr>
        </p:nvSpPr>
        <p:spPr>
          <a:xfrm>
            <a:off x="774100" y="3680475"/>
            <a:ext cx="1892100" cy="3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04" name="Google Shape;504;p28"/>
          <p:cNvSpPr txBox="1">
            <a:spLocks noGrp="1"/>
          </p:cNvSpPr>
          <p:nvPr>
            <p:ph type="subTitle" idx="9"/>
          </p:nvPr>
        </p:nvSpPr>
        <p:spPr>
          <a:xfrm>
            <a:off x="3625950" y="4061075"/>
            <a:ext cx="1892100" cy="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Font typeface="Comfortaa"/>
              <a:buNone/>
              <a:defRPr sz="1400" b="0">
                <a:latin typeface="Comfortaa"/>
                <a:ea typeface="Comfortaa"/>
                <a:cs typeface="Comfortaa"/>
                <a:sym typeface="Comforta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Comfortaa"/>
              <a:buNone/>
              <a:defRPr sz="1400"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  <p:sp>
        <p:nvSpPr>
          <p:cNvPr id="505" name="Google Shape;505;p28"/>
          <p:cNvSpPr txBox="1">
            <a:spLocks noGrp="1"/>
          </p:cNvSpPr>
          <p:nvPr>
            <p:ph type="subTitle" idx="13"/>
          </p:nvPr>
        </p:nvSpPr>
        <p:spPr>
          <a:xfrm>
            <a:off x="3625950" y="3680475"/>
            <a:ext cx="1892100" cy="3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06" name="Google Shape;506;p28"/>
          <p:cNvSpPr txBox="1">
            <a:spLocks noGrp="1"/>
          </p:cNvSpPr>
          <p:nvPr>
            <p:ph type="subTitle" idx="14"/>
          </p:nvPr>
        </p:nvSpPr>
        <p:spPr>
          <a:xfrm>
            <a:off x="6477800" y="4061075"/>
            <a:ext cx="1892100" cy="5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507" name="Google Shape;507;p28"/>
          <p:cNvSpPr txBox="1">
            <a:spLocks noGrp="1"/>
          </p:cNvSpPr>
          <p:nvPr>
            <p:ph type="subTitle" idx="15"/>
          </p:nvPr>
        </p:nvSpPr>
        <p:spPr>
          <a:xfrm>
            <a:off x="6477800" y="3680475"/>
            <a:ext cx="1892100" cy="39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1"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08" name="Google Shape;508;p28"/>
          <p:cNvSpPr/>
          <p:nvPr/>
        </p:nvSpPr>
        <p:spPr>
          <a:xfrm flipH="1">
            <a:off x="-35" y="690574"/>
            <a:ext cx="620760" cy="2514628"/>
          </a:xfrm>
          <a:custGeom>
            <a:avLst/>
            <a:gdLst/>
            <a:ahLst/>
            <a:cxnLst/>
            <a:rect l="l" t="t" r="r" b="b"/>
            <a:pathLst>
              <a:path w="16246" h="39126" extrusionOk="0">
                <a:moveTo>
                  <a:pt x="16245" y="0"/>
                </a:moveTo>
                <a:cubicBezTo>
                  <a:pt x="15703" y="337"/>
                  <a:pt x="15179" y="655"/>
                  <a:pt x="14701" y="908"/>
                </a:cubicBezTo>
                <a:cubicBezTo>
                  <a:pt x="10322" y="3182"/>
                  <a:pt x="5044" y="4445"/>
                  <a:pt x="2134" y="8787"/>
                </a:cubicBezTo>
                <a:cubicBezTo>
                  <a:pt x="318" y="11482"/>
                  <a:pt x="0" y="15422"/>
                  <a:pt x="2171" y="17846"/>
                </a:cubicBezTo>
                <a:cubicBezTo>
                  <a:pt x="3753" y="19633"/>
                  <a:pt x="6233" y="20241"/>
                  <a:pt x="8460" y="21121"/>
                </a:cubicBezTo>
                <a:cubicBezTo>
                  <a:pt x="10677" y="22001"/>
                  <a:pt x="12998" y="23582"/>
                  <a:pt x="13242" y="25959"/>
                </a:cubicBezTo>
                <a:cubicBezTo>
                  <a:pt x="13401" y="27522"/>
                  <a:pt x="12596" y="29010"/>
                  <a:pt x="12343" y="30554"/>
                </a:cubicBezTo>
                <a:cubicBezTo>
                  <a:pt x="11931" y="33108"/>
                  <a:pt x="13054" y="35719"/>
                  <a:pt x="14758" y="37656"/>
                </a:cubicBezTo>
                <a:cubicBezTo>
                  <a:pt x="15216" y="38180"/>
                  <a:pt x="15712" y="38667"/>
                  <a:pt x="16245" y="39125"/>
                </a:cubicBezTo>
                <a:lnTo>
                  <a:pt x="1624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28"/>
          <p:cNvSpPr/>
          <p:nvPr/>
        </p:nvSpPr>
        <p:spPr>
          <a:xfrm rot="10800000" flipH="1">
            <a:off x="8764600" y="177231"/>
            <a:ext cx="379385" cy="2780294"/>
          </a:xfrm>
          <a:custGeom>
            <a:avLst/>
            <a:gdLst/>
            <a:ahLst/>
            <a:cxnLst/>
            <a:rect l="l" t="t" r="r" b="b"/>
            <a:pathLst>
              <a:path w="16246" h="39126" extrusionOk="0">
                <a:moveTo>
                  <a:pt x="16245" y="0"/>
                </a:moveTo>
                <a:cubicBezTo>
                  <a:pt x="15703" y="337"/>
                  <a:pt x="15179" y="655"/>
                  <a:pt x="14701" y="908"/>
                </a:cubicBezTo>
                <a:cubicBezTo>
                  <a:pt x="10322" y="3182"/>
                  <a:pt x="5044" y="4445"/>
                  <a:pt x="2134" y="8787"/>
                </a:cubicBezTo>
                <a:cubicBezTo>
                  <a:pt x="318" y="11482"/>
                  <a:pt x="0" y="15422"/>
                  <a:pt x="2171" y="17846"/>
                </a:cubicBezTo>
                <a:cubicBezTo>
                  <a:pt x="3753" y="19633"/>
                  <a:pt x="6233" y="20241"/>
                  <a:pt x="8460" y="21121"/>
                </a:cubicBezTo>
                <a:cubicBezTo>
                  <a:pt x="10677" y="22001"/>
                  <a:pt x="12998" y="23582"/>
                  <a:pt x="13242" y="25959"/>
                </a:cubicBezTo>
                <a:cubicBezTo>
                  <a:pt x="13401" y="27522"/>
                  <a:pt x="12596" y="29010"/>
                  <a:pt x="12343" y="30554"/>
                </a:cubicBezTo>
                <a:cubicBezTo>
                  <a:pt x="11931" y="33108"/>
                  <a:pt x="13054" y="35719"/>
                  <a:pt x="14758" y="37656"/>
                </a:cubicBezTo>
                <a:cubicBezTo>
                  <a:pt x="15216" y="38180"/>
                  <a:pt x="15712" y="38667"/>
                  <a:pt x="16245" y="39125"/>
                </a:cubicBezTo>
                <a:lnTo>
                  <a:pt x="16245" y="0"/>
                </a:ln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28"/>
          <p:cNvSpPr/>
          <p:nvPr/>
        </p:nvSpPr>
        <p:spPr>
          <a:xfrm rot="5400000" flipH="1">
            <a:off x="7021975" y="1273650"/>
            <a:ext cx="3395739" cy="848311"/>
          </a:xfrm>
          <a:custGeom>
            <a:avLst/>
            <a:gdLst/>
            <a:ahLst/>
            <a:cxnLst/>
            <a:rect l="l" t="t" r="r" b="b"/>
            <a:pathLst>
              <a:path w="63980" h="15984" extrusionOk="0">
                <a:moveTo>
                  <a:pt x="1" y="0"/>
                </a:moveTo>
                <a:cubicBezTo>
                  <a:pt x="4207" y="2189"/>
                  <a:pt x="8933" y="3311"/>
                  <a:pt x="13654" y="3311"/>
                </a:cubicBezTo>
                <a:cubicBezTo>
                  <a:pt x="17451" y="3311"/>
                  <a:pt x="21245" y="2585"/>
                  <a:pt x="24761" y="1105"/>
                </a:cubicBezTo>
                <a:cubicBezTo>
                  <a:pt x="25268" y="892"/>
                  <a:pt x="25816" y="665"/>
                  <a:pt x="26348" y="665"/>
                </a:cubicBezTo>
                <a:cubicBezTo>
                  <a:pt x="26543" y="665"/>
                  <a:pt x="26735" y="695"/>
                  <a:pt x="26923" y="768"/>
                </a:cubicBezTo>
                <a:cubicBezTo>
                  <a:pt x="27681" y="1077"/>
                  <a:pt x="28027" y="1947"/>
                  <a:pt x="28392" y="2696"/>
                </a:cubicBezTo>
                <a:cubicBezTo>
                  <a:pt x="30036" y="6108"/>
                  <a:pt x="33753" y="8204"/>
                  <a:pt x="37426" y="8204"/>
                </a:cubicBezTo>
                <a:cubicBezTo>
                  <a:pt x="38688" y="8204"/>
                  <a:pt x="39944" y="7957"/>
                  <a:pt x="41109" y="7431"/>
                </a:cubicBezTo>
                <a:cubicBezTo>
                  <a:pt x="42597" y="6747"/>
                  <a:pt x="43926" y="5690"/>
                  <a:pt x="45508" y="5306"/>
                </a:cubicBezTo>
                <a:cubicBezTo>
                  <a:pt x="45955" y="5199"/>
                  <a:pt x="46401" y="5149"/>
                  <a:pt x="46844" y="5149"/>
                </a:cubicBezTo>
                <a:cubicBezTo>
                  <a:pt x="49597" y="5149"/>
                  <a:pt x="52222" y="7085"/>
                  <a:pt x="54229" y="9180"/>
                </a:cubicBezTo>
                <a:cubicBezTo>
                  <a:pt x="56550" y="11604"/>
                  <a:pt x="58693" y="14477"/>
                  <a:pt x="61828" y="15591"/>
                </a:cubicBezTo>
                <a:cubicBezTo>
                  <a:pt x="62520" y="15825"/>
                  <a:pt x="63241" y="15956"/>
                  <a:pt x="63980" y="15984"/>
                </a:cubicBezTo>
                <a:lnTo>
                  <a:pt x="63980" y="0"/>
                </a:lnTo>
                <a:close/>
              </a:path>
            </a:pathLst>
          </a:custGeom>
          <a:solidFill>
            <a:srgbClr val="ACDC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28"/>
          <p:cNvSpPr/>
          <p:nvPr/>
        </p:nvSpPr>
        <p:spPr>
          <a:xfrm rot="-5400000">
            <a:off x="-1273725" y="1273650"/>
            <a:ext cx="3395739" cy="848311"/>
          </a:xfrm>
          <a:custGeom>
            <a:avLst/>
            <a:gdLst/>
            <a:ahLst/>
            <a:cxnLst/>
            <a:rect l="l" t="t" r="r" b="b"/>
            <a:pathLst>
              <a:path w="63980" h="15984" extrusionOk="0">
                <a:moveTo>
                  <a:pt x="1" y="0"/>
                </a:moveTo>
                <a:cubicBezTo>
                  <a:pt x="4207" y="2189"/>
                  <a:pt x="8933" y="3311"/>
                  <a:pt x="13654" y="3311"/>
                </a:cubicBezTo>
                <a:cubicBezTo>
                  <a:pt x="17451" y="3311"/>
                  <a:pt x="21245" y="2585"/>
                  <a:pt x="24761" y="1105"/>
                </a:cubicBezTo>
                <a:cubicBezTo>
                  <a:pt x="25268" y="892"/>
                  <a:pt x="25816" y="665"/>
                  <a:pt x="26348" y="665"/>
                </a:cubicBezTo>
                <a:cubicBezTo>
                  <a:pt x="26543" y="665"/>
                  <a:pt x="26735" y="695"/>
                  <a:pt x="26923" y="768"/>
                </a:cubicBezTo>
                <a:cubicBezTo>
                  <a:pt x="27681" y="1077"/>
                  <a:pt x="28027" y="1947"/>
                  <a:pt x="28392" y="2696"/>
                </a:cubicBezTo>
                <a:cubicBezTo>
                  <a:pt x="30036" y="6108"/>
                  <a:pt x="33753" y="8204"/>
                  <a:pt x="37426" y="8204"/>
                </a:cubicBezTo>
                <a:cubicBezTo>
                  <a:pt x="38688" y="8204"/>
                  <a:pt x="39944" y="7957"/>
                  <a:pt x="41109" y="7431"/>
                </a:cubicBezTo>
                <a:cubicBezTo>
                  <a:pt x="42597" y="6747"/>
                  <a:pt x="43926" y="5690"/>
                  <a:pt x="45508" y="5306"/>
                </a:cubicBezTo>
                <a:cubicBezTo>
                  <a:pt x="45955" y="5199"/>
                  <a:pt x="46401" y="5149"/>
                  <a:pt x="46844" y="5149"/>
                </a:cubicBezTo>
                <a:cubicBezTo>
                  <a:pt x="49597" y="5149"/>
                  <a:pt x="52222" y="7085"/>
                  <a:pt x="54229" y="9180"/>
                </a:cubicBezTo>
                <a:cubicBezTo>
                  <a:pt x="56550" y="11604"/>
                  <a:pt x="58693" y="14477"/>
                  <a:pt x="61828" y="15591"/>
                </a:cubicBezTo>
                <a:cubicBezTo>
                  <a:pt x="62520" y="15825"/>
                  <a:pt x="63241" y="15956"/>
                  <a:pt x="63980" y="15984"/>
                </a:cubicBezTo>
                <a:lnTo>
                  <a:pt x="6398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p28"/>
          <p:cNvSpPr/>
          <p:nvPr/>
        </p:nvSpPr>
        <p:spPr>
          <a:xfrm rot="10800000" flipH="1">
            <a:off x="8723244" y="1111472"/>
            <a:ext cx="162284" cy="144009"/>
          </a:xfrm>
          <a:custGeom>
            <a:avLst/>
            <a:gdLst/>
            <a:ahLst/>
            <a:cxnLst/>
            <a:rect l="l" t="t" r="r" b="b"/>
            <a:pathLst>
              <a:path w="3108" h="2758" extrusionOk="0">
                <a:moveTo>
                  <a:pt x="1550" y="0"/>
                </a:moveTo>
                <a:cubicBezTo>
                  <a:pt x="975" y="0"/>
                  <a:pt x="437" y="360"/>
                  <a:pt x="244" y="934"/>
                </a:cubicBezTo>
                <a:cubicBezTo>
                  <a:pt x="0" y="1664"/>
                  <a:pt x="393" y="2441"/>
                  <a:pt x="1114" y="2684"/>
                </a:cubicBezTo>
                <a:cubicBezTo>
                  <a:pt x="1261" y="2734"/>
                  <a:pt x="1410" y="2757"/>
                  <a:pt x="1557" y="2757"/>
                </a:cubicBezTo>
                <a:cubicBezTo>
                  <a:pt x="2132" y="2757"/>
                  <a:pt x="2670" y="2397"/>
                  <a:pt x="2864" y="1823"/>
                </a:cubicBezTo>
                <a:cubicBezTo>
                  <a:pt x="3107" y="1093"/>
                  <a:pt x="2714" y="317"/>
                  <a:pt x="1994" y="73"/>
                </a:cubicBezTo>
                <a:cubicBezTo>
                  <a:pt x="1847" y="24"/>
                  <a:pt x="1697" y="0"/>
                  <a:pt x="1550" y="0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28"/>
          <p:cNvSpPr/>
          <p:nvPr/>
        </p:nvSpPr>
        <p:spPr>
          <a:xfrm rot="10800000" flipH="1">
            <a:off x="8774050" y="901302"/>
            <a:ext cx="81664" cy="82134"/>
          </a:xfrm>
          <a:custGeom>
            <a:avLst/>
            <a:gdLst/>
            <a:ahLst/>
            <a:cxnLst/>
            <a:rect l="l" t="t" r="r" b="b"/>
            <a:pathLst>
              <a:path w="1564" h="1573" extrusionOk="0">
                <a:moveTo>
                  <a:pt x="787" y="1"/>
                </a:moveTo>
                <a:cubicBezTo>
                  <a:pt x="347" y="1"/>
                  <a:pt x="1" y="356"/>
                  <a:pt x="1" y="787"/>
                </a:cubicBezTo>
                <a:cubicBezTo>
                  <a:pt x="1" y="1217"/>
                  <a:pt x="347" y="1573"/>
                  <a:pt x="787" y="1573"/>
                </a:cubicBezTo>
                <a:cubicBezTo>
                  <a:pt x="1217" y="1573"/>
                  <a:pt x="1563" y="1217"/>
                  <a:pt x="1563" y="787"/>
                </a:cubicBezTo>
                <a:cubicBezTo>
                  <a:pt x="1563" y="356"/>
                  <a:pt x="1217" y="1"/>
                  <a:pt x="787" y="1"/>
                </a:cubicBezTo>
                <a:close/>
              </a:path>
            </a:pathLst>
          </a:custGeom>
          <a:solidFill>
            <a:srgbClr val="FF835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28"/>
          <p:cNvSpPr/>
          <p:nvPr/>
        </p:nvSpPr>
        <p:spPr>
          <a:xfrm rot="10800000" flipH="1">
            <a:off x="8990537" y="2050052"/>
            <a:ext cx="49865" cy="49865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28"/>
          <p:cNvSpPr/>
          <p:nvPr/>
        </p:nvSpPr>
        <p:spPr>
          <a:xfrm rot="10800000" flipH="1">
            <a:off x="8898099" y="1445473"/>
            <a:ext cx="112419" cy="112419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28"/>
          <p:cNvSpPr/>
          <p:nvPr/>
        </p:nvSpPr>
        <p:spPr>
          <a:xfrm rot="10800000" flipH="1">
            <a:off x="217124" y="2324800"/>
            <a:ext cx="136900" cy="121476"/>
          </a:xfrm>
          <a:custGeom>
            <a:avLst/>
            <a:gdLst/>
            <a:ahLst/>
            <a:cxnLst/>
            <a:rect l="l" t="t" r="r" b="b"/>
            <a:pathLst>
              <a:path w="3108" h="2758" extrusionOk="0">
                <a:moveTo>
                  <a:pt x="1550" y="0"/>
                </a:moveTo>
                <a:cubicBezTo>
                  <a:pt x="975" y="0"/>
                  <a:pt x="437" y="360"/>
                  <a:pt x="244" y="934"/>
                </a:cubicBezTo>
                <a:cubicBezTo>
                  <a:pt x="0" y="1664"/>
                  <a:pt x="393" y="2441"/>
                  <a:pt x="1114" y="2684"/>
                </a:cubicBezTo>
                <a:cubicBezTo>
                  <a:pt x="1261" y="2734"/>
                  <a:pt x="1410" y="2757"/>
                  <a:pt x="1557" y="2757"/>
                </a:cubicBezTo>
                <a:cubicBezTo>
                  <a:pt x="2132" y="2757"/>
                  <a:pt x="2670" y="2397"/>
                  <a:pt x="2864" y="1823"/>
                </a:cubicBezTo>
                <a:cubicBezTo>
                  <a:pt x="3107" y="1093"/>
                  <a:pt x="2714" y="317"/>
                  <a:pt x="1994" y="73"/>
                </a:cubicBezTo>
                <a:cubicBezTo>
                  <a:pt x="1847" y="24"/>
                  <a:pt x="1697" y="0"/>
                  <a:pt x="15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28"/>
          <p:cNvSpPr/>
          <p:nvPr/>
        </p:nvSpPr>
        <p:spPr>
          <a:xfrm rot="10800000" flipH="1">
            <a:off x="154350" y="359277"/>
            <a:ext cx="81664" cy="82134"/>
          </a:xfrm>
          <a:custGeom>
            <a:avLst/>
            <a:gdLst/>
            <a:ahLst/>
            <a:cxnLst/>
            <a:rect l="l" t="t" r="r" b="b"/>
            <a:pathLst>
              <a:path w="1564" h="1573" extrusionOk="0">
                <a:moveTo>
                  <a:pt x="787" y="1"/>
                </a:moveTo>
                <a:cubicBezTo>
                  <a:pt x="347" y="1"/>
                  <a:pt x="1" y="356"/>
                  <a:pt x="1" y="787"/>
                </a:cubicBezTo>
                <a:cubicBezTo>
                  <a:pt x="1" y="1217"/>
                  <a:pt x="347" y="1573"/>
                  <a:pt x="787" y="1573"/>
                </a:cubicBezTo>
                <a:cubicBezTo>
                  <a:pt x="1217" y="1573"/>
                  <a:pt x="1563" y="1217"/>
                  <a:pt x="1563" y="787"/>
                </a:cubicBezTo>
                <a:cubicBezTo>
                  <a:pt x="1563" y="356"/>
                  <a:pt x="1217" y="1"/>
                  <a:pt x="787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28"/>
          <p:cNvSpPr/>
          <p:nvPr/>
        </p:nvSpPr>
        <p:spPr>
          <a:xfrm rot="10800000" flipH="1">
            <a:off x="370837" y="1508027"/>
            <a:ext cx="49865" cy="49865"/>
          </a:xfrm>
          <a:custGeom>
            <a:avLst/>
            <a:gdLst/>
            <a:ahLst/>
            <a:cxnLst/>
            <a:rect l="l" t="t" r="r" b="b"/>
            <a:pathLst>
              <a:path w="955" h="955" extrusionOk="0">
                <a:moveTo>
                  <a:pt x="477" y="0"/>
                </a:moveTo>
                <a:cubicBezTo>
                  <a:pt x="215" y="0"/>
                  <a:pt x="0" y="215"/>
                  <a:pt x="0" y="477"/>
                </a:cubicBezTo>
                <a:cubicBezTo>
                  <a:pt x="0" y="739"/>
                  <a:pt x="215" y="955"/>
                  <a:pt x="477" y="955"/>
                </a:cubicBezTo>
                <a:cubicBezTo>
                  <a:pt x="749" y="955"/>
                  <a:pt x="955" y="739"/>
                  <a:pt x="955" y="477"/>
                </a:cubicBezTo>
                <a:cubicBezTo>
                  <a:pt x="955" y="215"/>
                  <a:pt x="749" y="0"/>
                  <a:pt x="47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8"/>
          <p:cNvSpPr/>
          <p:nvPr/>
        </p:nvSpPr>
        <p:spPr>
          <a:xfrm rot="10800000" flipH="1">
            <a:off x="554624" y="690573"/>
            <a:ext cx="112419" cy="112419"/>
          </a:xfrm>
          <a:custGeom>
            <a:avLst/>
            <a:gdLst/>
            <a:ahLst/>
            <a:cxnLst/>
            <a:rect l="l" t="t" r="r" b="b"/>
            <a:pathLst>
              <a:path w="2153" h="2153" extrusionOk="0">
                <a:moveTo>
                  <a:pt x="1076" y="0"/>
                </a:moveTo>
                <a:cubicBezTo>
                  <a:pt x="487" y="0"/>
                  <a:pt x="0" y="487"/>
                  <a:pt x="0" y="1076"/>
                </a:cubicBezTo>
                <a:cubicBezTo>
                  <a:pt x="0" y="1675"/>
                  <a:pt x="487" y="2152"/>
                  <a:pt x="1076" y="2152"/>
                </a:cubicBezTo>
                <a:cubicBezTo>
                  <a:pt x="1666" y="2152"/>
                  <a:pt x="2152" y="1675"/>
                  <a:pt x="2152" y="1076"/>
                </a:cubicBezTo>
                <a:cubicBezTo>
                  <a:pt x="2152" y="487"/>
                  <a:pt x="1666" y="0"/>
                  <a:pt x="107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61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5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○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■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○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■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●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omfortaa"/>
              <a:buChar char="○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Comfortaa"/>
              <a:buChar char="■"/>
              <a:defRPr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2" r:id="rId3"/>
    <p:sldLayoutId id="2147483657" r:id="rId4"/>
    <p:sldLayoutId id="2147483658" r:id="rId5"/>
    <p:sldLayoutId id="2147483659" r:id="rId6"/>
    <p:sldLayoutId id="2147483660" r:id="rId7"/>
    <p:sldLayoutId id="2147483663" r:id="rId8"/>
    <p:sldLayoutId id="2147483665" r:id="rId9"/>
    <p:sldLayoutId id="2147483668" r:id="rId10"/>
    <p:sldLayoutId id="2147483669" r:id="rId11"/>
    <p:sldLayoutId id="2147483670" r:id="rId12"/>
    <p:sldLayoutId id="2147483672" r:id="rId13"/>
    <p:sldLayoutId id="2147483674" r:id="rId14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32"/>
          <p:cNvSpPr txBox="1">
            <a:spLocks noGrp="1"/>
          </p:cNvSpPr>
          <p:nvPr>
            <p:ph type="ctrTitle"/>
          </p:nvPr>
        </p:nvSpPr>
        <p:spPr>
          <a:xfrm>
            <a:off x="713250" y="1136376"/>
            <a:ext cx="7717500" cy="287074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8000" dirty="0">
                <a:solidFill>
                  <a:srgbClr val="FFB03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</a:t>
            </a:r>
            <a:r>
              <a:rPr lang="ru-RU" sz="8000" dirty="0">
                <a:solidFill>
                  <a:srgbClr val="FFB03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</a:t>
            </a:r>
            <a:r>
              <a:rPr lang="ru-RU" sz="80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8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8000" dirty="0">
                <a:solidFill>
                  <a:srgbClr val="FFB03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rgbClr val="FFB03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endParaRPr sz="8000" dirty="0">
              <a:solidFill>
                <a:srgbClr val="8C4C5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69541" y="3906371"/>
            <a:ext cx="373371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Составила: Максимова Любовь Ивановна,</a:t>
            </a:r>
          </a:p>
          <a:p>
            <a:r>
              <a:rPr lang="ru-RU" dirty="0" smtClean="0"/>
              <a:t>Учитель начальных классов </a:t>
            </a:r>
          </a:p>
          <a:p>
            <a:r>
              <a:rPr lang="ru-RU" dirty="0" smtClean="0"/>
              <a:t>МБОУ «Лицей» г. Арзамас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561;p32">
            <a:extLst>
              <a:ext uri="{FF2B5EF4-FFF2-40B4-BE49-F238E27FC236}">
                <a16:creationId xmlns="" xmlns:a16="http://schemas.microsoft.com/office/drawing/2014/main" id="{7673AF47-6D78-012C-EAE1-A8B20398656C}"/>
              </a:ext>
            </a:extLst>
          </p:cNvPr>
          <p:cNvSpPr txBox="1">
            <a:spLocks/>
          </p:cNvSpPr>
          <p:nvPr/>
        </p:nvSpPr>
        <p:spPr>
          <a:xfrm>
            <a:off x="713250" y="685555"/>
            <a:ext cx="7717500" cy="384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Delius Unicase"/>
              <a:buNone/>
              <a:defRPr sz="6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>
              <a:lnSpc>
                <a:spcPct val="80000"/>
              </a:lnSpc>
            </a:pPr>
            <a:r>
              <a:rPr lang="ru-RU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Внимание</a:t>
            </a:r>
          </a:p>
          <a:p>
            <a:pPr>
              <a:lnSpc>
                <a:spcPct val="80000"/>
              </a:lnSpc>
            </a:pPr>
            <a:r>
              <a:rPr lang="ru-RU" sz="4000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Презентация </a:t>
            </a:r>
            <a:r>
              <a:rPr lang="ru-RU" sz="40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интерактивная</a:t>
            </a:r>
            <a:r>
              <a:rPr lang="ru-RU" sz="4000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Чтобы узнать правильный ответ, нужно </a:t>
            </a:r>
            <a:r>
              <a:rPr lang="ru-RU" sz="40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нажать</a:t>
            </a:r>
            <a:r>
              <a:rPr lang="ru-RU" sz="4000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вопрос или вариант ответа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561;p32">
            <a:extLst>
              <a:ext uri="{FF2B5EF4-FFF2-40B4-BE49-F238E27FC236}">
                <a16:creationId xmlns="" xmlns:a16="http://schemas.microsoft.com/office/drawing/2014/main" id="{7673AF47-6D78-012C-EAE1-A8B20398656C}"/>
              </a:ext>
            </a:extLst>
          </p:cNvPr>
          <p:cNvSpPr txBox="1">
            <a:spLocks/>
          </p:cNvSpPr>
          <p:nvPr/>
        </p:nvSpPr>
        <p:spPr>
          <a:xfrm>
            <a:off x="713250" y="685555"/>
            <a:ext cx="7717500" cy="384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Delius Unicase"/>
              <a:buNone/>
              <a:defRPr sz="6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hewy"/>
              <a:buNone/>
              <a:defRPr sz="72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>
              <a:lnSpc>
                <a:spcPct val="80000"/>
              </a:lnSpc>
            </a:pPr>
            <a:r>
              <a:rPr lang="ru-RU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Правильный ответ</a:t>
            </a:r>
          </a:p>
          <a:p>
            <a:pPr>
              <a:lnSpc>
                <a:spcPct val="80000"/>
              </a:lnSpc>
            </a:pPr>
            <a:r>
              <a:rPr lang="ru-RU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+1 балл    -</a:t>
            </a:r>
          </a:p>
          <a:p>
            <a:pPr>
              <a:lnSpc>
                <a:spcPct val="80000"/>
              </a:lnSpc>
            </a:pPr>
            <a:endParaRPr lang="ru-RU" dirty="0">
              <a:solidFill>
                <a:srgbClr val="55C2B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Плохое поведение</a:t>
            </a:r>
          </a:p>
          <a:p>
            <a:pPr>
              <a:lnSpc>
                <a:spcPct val="80000"/>
              </a:lnSpc>
            </a:pPr>
            <a:r>
              <a:rPr lang="ru-RU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 балл   -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79536F7C-2BDE-F236-E8F3-9D1CE90E91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9942" b="89961" l="6406" r="90000">
                        <a14:foregroundMark x1="25417" y1="25341" x2="25417" y2="25341"/>
                        <a14:foregroundMark x1="6406" y1="48441" x2="6406" y2="48441"/>
                      </a14:backgroundRemoval>
                    </a14:imgEffect>
                  </a14:imgLayer>
                </a14:imgProps>
              </a:ext>
            </a:extLst>
          </a:blip>
          <a:srcRect r="46420"/>
          <a:stretch/>
        </p:blipFill>
        <p:spPr>
          <a:xfrm rot="1635300">
            <a:off x="5457311" y="1282352"/>
            <a:ext cx="1101158" cy="109822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57E70D6-FA3A-A1CB-79AD-109DD0A138E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9942" b="89864" l="6354" r="93229">
                        <a14:foregroundMark x1="25417" y1="25341" x2="25417" y2="25341"/>
                        <a14:foregroundMark x1="6406" y1="48441" x2="6406" y2="48441"/>
                        <a14:foregroundMark x1="70938" y1="16959" x2="70938" y2="16959"/>
                        <a14:foregroundMark x1="76042" y1="49025" x2="76042" y2="49025"/>
                        <a14:foregroundMark x1="93229" y1="46394" x2="93229" y2="46394"/>
                      </a14:backgroundRemoval>
                    </a14:imgEffect>
                  </a14:imgLayer>
                </a14:imgProps>
              </a:ext>
            </a:extLst>
          </a:blip>
          <a:srcRect l="50627" r="-1948"/>
          <a:stretch/>
        </p:blipFill>
        <p:spPr>
          <a:xfrm rot="1635300">
            <a:off x="5480522" y="3573340"/>
            <a:ext cx="1054738" cy="10982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86148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561;p32">
            <a:extLst>
              <a:ext uri="{FF2B5EF4-FFF2-40B4-BE49-F238E27FC236}">
                <a16:creationId xmlns="" xmlns:a16="http://schemas.microsoft.com/office/drawing/2014/main" id="{79FF848E-726A-6DED-6CB7-465FADE4CB94}"/>
              </a:ext>
            </a:extLst>
          </p:cNvPr>
          <p:cNvSpPr txBox="1">
            <a:spLocks/>
          </p:cNvSpPr>
          <p:nvPr/>
        </p:nvSpPr>
        <p:spPr>
          <a:xfrm>
            <a:off x="713250" y="1136376"/>
            <a:ext cx="7717500" cy="2870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>
            <a:extLst>
              <a:ext uri="{FF2B5EF4-FFF2-40B4-BE49-F238E27FC236}">
                <a16:creationId xmlns="" xmlns:a16="http://schemas.microsoft.com/office/drawing/2014/main" id="{339D5679-103C-3ACA-28CA-95B69508D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403" y="1229667"/>
            <a:ext cx="980108" cy="791044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accent4"/>
                </a:solidFill>
              </a:rPr>
              <a:t>01</a:t>
            </a:r>
          </a:p>
        </p:txBody>
      </p:sp>
      <p:sp>
        <p:nvSpPr>
          <p:cNvPr id="12" name="Заголовок 10">
            <a:extLst>
              <a:ext uri="{FF2B5EF4-FFF2-40B4-BE49-F238E27FC236}">
                <a16:creationId xmlns="" xmlns:a16="http://schemas.microsoft.com/office/drawing/2014/main" id="{8226DFB5-448B-D39F-4175-5D3581499946}"/>
              </a:ext>
            </a:extLst>
          </p:cNvPr>
          <p:cNvSpPr txBox="1">
            <a:spLocks/>
          </p:cNvSpPr>
          <p:nvPr/>
        </p:nvSpPr>
        <p:spPr>
          <a:xfrm>
            <a:off x="837403" y="2467214"/>
            <a:ext cx="980108" cy="791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 algn="ctr"/>
            <a:r>
              <a:rPr lang="ru-RU" sz="4000" dirty="0">
                <a:solidFill>
                  <a:schemeClr val="accent5"/>
                </a:solidFill>
              </a:rPr>
              <a:t>02</a:t>
            </a:r>
          </a:p>
        </p:txBody>
      </p:sp>
      <p:sp>
        <p:nvSpPr>
          <p:cNvPr id="14" name="Заголовок 10">
            <a:extLst>
              <a:ext uri="{FF2B5EF4-FFF2-40B4-BE49-F238E27FC236}">
                <a16:creationId xmlns="" xmlns:a16="http://schemas.microsoft.com/office/drawing/2014/main" id="{8883D416-AFF1-F4DF-C0AC-FF38D4F3CCCE}"/>
              </a:ext>
            </a:extLst>
          </p:cNvPr>
          <p:cNvSpPr txBox="1">
            <a:spLocks/>
          </p:cNvSpPr>
          <p:nvPr/>
        </p:nvSpPr>
        <p:spPr>
          <a:xfrm>
            <a:off x="1938070" y="1229667"/>
            <a:ext cx="7205930" cy="791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 algn="just"/>
            <a:r>
              <a:rPr lang="ru-RU" sz="4000" dirty="0">
                <a:solidFill>
                  <a:schemeClr val="accent4"/>
                </a:solidFill>
              </a:rPr>
              <a:t>Выбрать капитана.</a:t>
            </a:r>
          </a:p>
        </p:txBody>
      </p:sp>
      <p:sp>
        <p:nvSpPr>
          <p:cNvPr id="15" name="Заголовок 10">
            <a:extLst>
              <a:ext uri="{FF2B5EF4-FFF2-40B4-BE49-F238E27FC236}">
                <a16:creationId xmlns="" xmlns:a16="http://schemas.microsoft.com/office/drawing/2014/main" id="{D0150C48-8A14-B97D-B3BD-6317C026C1AC}"/>
              </a:ext>
            </a:extLst>
          </p:cNvPr>
          <p:cNvSpPr txBox="1">
            <a:spLocks/>
          </p:cNvSpPr>
          <p:nvPr/>
        </p:nvSpPr>
        <p:spPr>
          <a:xfrm>
            <a:off x="1938069" y="2467214"/>
            <a:ext cx="5715797" cy="791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 algn="just"/>
            <a:r>
              <a:rPr lang="ru-RU" sz="4000" dirty="0">
                <a:solidFill>
                  <a:schemeClr val="accent5"/>
                </a:solidFill>
              </a:rPr>
              <a:t>Придумать название команды.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="" xmlns:a16="http://schemas.microsoft.com/office/drawing/2014/main" id="{16773676-7FAA-AEEF-3BBD-32442AE6D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561;p32">
            <a:extLst>
              <a:ext uri="{FF2B5EF4-FFF2-40B4-BE49-F238E27FC236}">
                <a16:creationId xmlns="" xmlns:a16="http://schemas.microsoft.com/office/drawing/2014/main" id="{BFE6C8AB-C852-FFD9-6EC5-65943BABA250}"/>
              </a:ext>
            </a:extLst>
          </p:cNvPr>
          <p:cNvSpPr txBox="1">
            <a:spLocks/>
          </p:cNvSpPr>
          <p:nvPr/>
        </p:nvSpPr>
        <p:spPr>
          <a:xfrm>
            <a:off x="713250" y="1136376"/>
            <a:ext cx="7717500" cy="2870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</a:p>
          <a:p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</a:p>
        </p:txBody>
      </p:sp>
    </p:spTree>
    <p:extLst>
      <p:ext uri="{BB962C8B-B14F-4D97-AF65-F5344CB8AC3E}">
        <p14:creationId xmlns="" xmlns:p14="http://schemas.microsoft.com/office/powerpoint/2010/main" val="33823550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FB562D1-3212-47DA-1805-CE98C48BB6FD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3326310B-D9D9-32DD-60C8-FCCD74CFD785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</a:t>
            </a:r>
          </a:p>
          <a:p>
            <a:pPr algn="ctr"/>
            <a:r>
              <a:rPr lang="ru-RU" sz="4000" dirty="0">
                <a:solidFill>
                  <a:srgbClr val="000000"/>
                </a:solidFill>
              </a:rPr>
              <a:t>главными героями являются насекомые.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DA0AA2BC-9A50-3010-3EAA-F80095DDCACC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Муха-Цокотуха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4F7CAD46-EAF2-B7B8-9F1F-30D5E5076A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87CFD62-0FB2-D682-C2AD-802A28A97763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35AA195F-F819-49A0-F742-250C377BCFB5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главные герои построили транспортное средство.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0F2CEFFD-8DB5-A0D7-AF4F-0A90070F003D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Кораблик</a:t>
            </a:r>
          </a:p>
        </p:txBody>
      </p:sp>
    </p:spTree>
    <p:extLst>
      <p:ext uri="{BB962C8B-B14F-4D97-AF65-F5344CB8AC3E}">
        <p14:creationId xmlns="" xmlns:p14="http://schemas.microsoft.com/office/powerpoint/2010/main" val="19653633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DA3BA851-D858-183A-99A2-EC7C1C40D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23B5D934-5382-024D-CB80-7BD0F7567EF9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99CC515D-6D17-5E2F-972E-ACABAC10A472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главные герои пережидали дождь.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B78C85E6-FBFE-91CC-4564-F95F36C8EE36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Под грибом</a:t>
            </a:r>
          </a:p>
        </p:txBody>
      </p:sp>
    </p:spTree>
    <p:extLst>
      <p:ext uri="{BB962C8B-B14F-4D97-AF65-F5344CB8AC3E}">
        <p14:creationId xmlns="" xmlns:p14="http://schemas.microsoft.com/office/powerpoint/2010/main" val="19098052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A24CBDE3-BC9B-FFEC-985D-A491BCE52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0C22065-2556-CC9E-2ED9-F365E7B445E8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687B4895-4827-6E67-29D2-20C1F7AD918A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главный злодей – клякса.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9BEFFA96-8B32-A1BD-7606-F636956AD20F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Аля, Кляксич и буква А</a:t>
            </a:r>
          </a:p>
        </p:txBody>
      </p:sp>
    </p:spTree>
    <p:extLst>
      <p:ext uri="{BB962C8B-B14F-4D97-AF65-F5344CB8AC3E}">
        <p14:creationId xmlns="" xmlns:p14="http://schemas.microsoft.com/office/powerpoint/2010/main" val="37867680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0B2CD740-987D-A27A-67AE-2E1D9089F6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05D5048-4B06-1FDB-41FF-1513BB6CE6D5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1C2BE7D5-B004-13B4-304E-4C376725918A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главные герои жили в потерянном предмете одежды.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D626D6E3-E58E-B316-4D70-B767E0B45C84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bg1"/>
                </a:solidFill>
              </a:rPr>
              <a:t>Рукавичка</a:t>
            </a:r>
          </a:p>
        </p:txBody>
      </p:sp>
    </p:spTree>
    <p:extLst>
      <p:ext uri="{BB962C8B-B14F-4D97-AF65-F5344CB8AC3E}">
        <p14:creationId xmlns="" xmlns:p14="http://schemas.microsoft.com/office/powerpoint/2010/main" val="15832402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AE218BC5-E296-386F-59FD-7F83F826B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B38697A-CFD1-3BEC-0BA0-B8BC7B8A29C2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1C74E1F3-B33E-5E69-92B0-CEFC331E887D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В этой сказке одним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</a:rPr>
              <a:t>из главных героев</a:t>
            </a:r>
          </a:p>
          <a:p>
            <a:pPr algn="ctr"/>
            <a:r>
              <a:rPr lang="ru-RU" sz="4000" dirty="0">
                <a:solidFill>
                  <a:schemeClr val="bg1"/>
                </a:solidFill>
              </a:rPr>
              <a:t>является хитрый рак.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0F4C18D4-29C6-10E4-9CC3-70AB1FDA5ED5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Лиса и рак</a:t>
            </a:r>
          </a:p>
        </p:txBody>
      </p:sp>
    </p:spTree>
    <p:extLst>
      <p:ext uri="{BB962C8B-B14F-4D97-AF65-F5344CB8AC3E}">
        <p14:creationId xmlns="" xmlns:p14="http://schemas.microsoft.com/office/powerpoint/2010/main" val="38601055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2E34FBDA-46AF-9351-1360-D0C391640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2ED3376A-5D3C-D953-C248-41AB41C6E9D3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4FA02869-906D-F4C5-2916-6D0848048C7B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птицы похитили ребёнка. 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C2D6E632-AFBD-7D45-D5CE-D289C5A20989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Гуси-лебеди</a:t>
            </a:r>
          </a:p>
        </p:txBody>
      </p:sp>
    </p:spTree>
    <p:extLst>
      <p:ext uri="{BB962C8B-B14F-4D97-AF65-F5344CB8AC3E}">
        <p14:creationId xmlns="" xmlns:p14="http://schemas.microsoft.com/office/powerpoint/2010/main" val="38705180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DD5ACA74-BEFD-EF9E-5207-59097FA1A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95AFC0F5-601C-B9CE-C627-28A4C822640C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3B677D82-D2C9-1076-5CD8-0071E08EE5FC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зверь</a:t>
            </a:r>
          </a:p>
          <a:p>
            <a:pPr algn="ctr"/>
            <a:r>
              <a:rPr lang="ru-RU" sz="4000" dirty="0">
                <a:solidFill>
                  <a:srgbClr val="000000"/>
                </a:solidFill>
              </a:rPr>
              <a:t>остался без хвоста</a:t>
            </a:r>
          </a:p>
          <a:p>
            <a:pPr algn="ctr"/>
            <a:r>
              <a:rPr lang="ru-RU" sz="4000" dirty="0">
                <a:solidFill>
                  <a:srgbClr val="000000"/>
                </a:solidFill>
              </a:rPr>
              <a:t>по собственной глупости.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7A609BA1-4B7C-FF44-F698-C7F6B635A73E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Лисичка-сестричка и волк</a:t>
            </a:r>
          </a:p>
        </p:txBody>
      </p:sp>
    </p:spTree>
    <p:extLst>
      <p:ext uri="{BB962C8B-B14F-4D97-AF65-F5344CB8AC3E}">
        <p14:creationId xmlns="" xmlns:p14="http://schemas.microsoft.com/office/powerpoint/2010/main" val="1020419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8DB47A97-1E89-5B31-2DD2-E8FD163CE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598232B-D2AA-F13E-496D-2649B8CAA76C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CCA914E3-D3B4-546F-6F97-CA9E2880574B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лиса</a:t>
            </a:r>
          </a:p>
          <a:p>
            <a:pPr algn="ctr"/>
            <a:r>
              <a:rPr lang="ru-RU" sz="4000" dirty="0">
                <a:solidFill>
                  <a:srgbClr val="000000"/>
                </a:solidFill>
              </a:rPr>
              <a:t>соврала о новом указе</a:t>
            </a:r>
          </a:p>
          <a:p>
            <a:pPr algn="ctr"/>
            <a:r>
              <a:rPr lang="ru-RU" sz="4000" dirty="0">
                <a:solidFill>
                  <a:srgbClr val="000000"/>
                </a:solidFill>
              </a:rPr>
              <a:t>для всех животных.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89125263-9AC2-EB2C-7275-072B3EFCF4DC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Лиса и тетерев</a:t>
            </a:r>
          </a:p>
        </p:txBody>
      </p:sp>
    </p:spTree>
    <p:extLst>
      <p:ext uri="{BB962C8B-B14F-4D97-AF65-F5344CB8AC3E}">
        <p14:creationId xmlns="" xmlns:p14="http://schemas.microsoft.com/office/powerpoint/2010/main" val="29571909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887FAD6D-76F1-82B2-5954-BD36C36356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64DFCAAA-1E91-F7BD-0282-28C68E37013E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83A71B40-52A6-7DBB-31AC-4032723097BE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птица</a:t>
            </a:r>
          </a:p>
          <a:p>
            <a:pPr algn="ctr"/>
            <a:r>
              <a:rPr lang="ru-RU" sz="4000" dirty="0">
                <a:solidFill>
                  <a:srgbClr val="000000"/>
                </a:solidFill>
              </a:rPr>
              <a:t>и зверь решили уйти в лес от своих хозяев.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1A206F4D-5294-49F0-1848-13BFA8A7694E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Петух и собака</a:t>
            </a:r>
          </a:p>
        </p:txBody>
      </p:sp>
    </p:spTree>
    <p:extLst>
      <p:ext uri="{BB962C8B-B14F-4D97-AF65-F5344CB8AC3E}">
        <p14:creationId xmlns="" xmlns:p14="http://schemas.microsoft.com/office/powerpoint/2010/main" val="10611700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21E71356-A071-E034-87CB-3B5831766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0E9B40B-1598-164B-8907-EA30298D5ED8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FB96DCB6-B40E-814F-A4A3-60318D1413B8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главным героем является курица.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D7EC849F-F138-331A-2F86-72550D50F199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rgbClr val="000000"/>
                </a:solidFill>
              </a:rPr>
              <a:t>Курочка Ряба</a:t>
            </a:r>
          </a:p>
        </p:txBody>
      </p:sp>
    </p:spTree>
    <p:extLst>
      <p:ext uri="{BB962C8B-B14F-4D97-AF65-F5344CB8AC3E}">
        <p14:creationId xmlns="" xmlns:p14="http://schemas.microsoft.com/office/powerpoint/2010/main" val="11966706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>
          <a:extLst>
            <a:ext uri="{FF2B5EF4-FFF2-40B4-BE49-F238E27FC236}">
              <a16:creationId xmlns="" xmlns:a16="http://schemas.microsoft.com/office/drawing/2014/main" id="{EDF5E81E-AAFF-FEB1-416A-553C008BC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2D3B0FC-D38E-DA58-421B-8197ACB95DD2}"/>
              </a:ext>
            </a:extLst>
          </p:cNvPr>
          <p:cNvSpPr txBox="1"/>
          <p:nvPr/>
        </p:nvSpPr>
        <p:spPr>
          <a:xfrm>
            <a:off x="2677090" y="304800"/>
            <a:ext cx="3789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</a:t>
            </a:r>
            <a:r>
              <a:rPr lang="ru-RU" sz="4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4000" b="1" dirty="0">
                <a:solidFill>
                  <a:srgbClr val="FF83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006A9FA1-789A-7CBC-9D20-3DF6702A105D}"/>
              </a:ext>
            </a:extLst>
          </p:cNvPr>
          <p:cNvSpPr/>
          <p:nvPr/>
        </p:nvSpPr>
        <p:spPr>
          <a:xfrm>
            <a:off x="847477" y="1365955"/>
            <a:ext cx="7449044" cy="1998134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00"/>
                </a:solidFill>
              </a:rPr>
              <a:t>В этой сказке животные жили в общем домике.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5DFEC4CA-3E63-D1C5-DC94-1A11380CB7BC}"/>
              </a:ext>
            </a:extLst>
          </p:cNvPr>
          <p:cNvSpPr/>
          <p:nvPr/>
        </p:nvSpPr>
        <p:spPr>
          <a:xfrm>
            <a:off x="1524404" y="3717358"/>
            <a:ext cx="6095189" cy="7620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>
                <a:solidFill>
                  <a:schemeClr val="bg1"/>
                </a:solidFill>
              </a:rPr>
              <a:t>Теремок</a:t>
            </a:r>
          </a:p>
        </p:txBody>
      </p:sp>
    </p:spTree>
    <p:extLst>
      <p:ext uri="{BB962C8B-B14F-4D97-AF65-F5344CB8AC3E}">
        <p14:creationId xmlns="" xmlns:p14="http://schemas.microsoft.com/office/powerpoint/2010/main" val="26580314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="" xmlns:a16="http://schemas.microsoft.com/office/drawing/2014/main" id="{2020FEA8-7A50-5543-3FF9-8A11288AB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561;p32">
            <a:extLst>
              <a:ext uri="{FF2B5EF4-FFF2-40B4-BE49-F238E27FC236}">
                <a16:creationId xmlns="" xmlns:a16="http://schemas.microsoft.com/office/drawing/2014/main" id="{CB30EEA9-AD49-0520-97BA-E52CA627263D}"/>
              </a:ext>
            </a:extLst>
          </p:cNvPr>
          <p:cNvSpPr txBox="1">
            <a:spLocks/>
          </p:cNvSpPr>
          <p:nvPr/>
        </p:nvSpPr>
        <p:spPr>
          <a:xfrm>
            <a:off x="713250" y="1136376"/>
            <a:ext cx="7717500" cy="2870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</a:p>
          <a:p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Ы  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</a:p>
        </p:txBody>
      </p:sp>
    </p:spTree>
    <p:extLst>
      <p:ext uri="{BB962C8B-B14F-4D97-AF65-F5344CB8AC3E}">
        <p14:creationId xmlns="" xmlns:p14="http://schemas.microsoft.com/office/powerpoint/2010/main" val="5149598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>
            <a:extLst>
              <a:ext uri="{FF2B5EF4-FFF2-40B4-BE49-F238E27FC236}">
                <a16:creationId xmlns="" xmlns:a16="http://schemas.microsoft.com/office/drawing/2014/main" id="{2B478C29-28B5-9FD5-B15A-0420611E6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41726904"/>
              </p:ext>
            </p:extLst>
          </p:nvPr>
        </p:nvGraphicFramePr>
        <p:xfrm>
          <a:off x="358422" y="225778"/>
          <a:ext cx="8427155" cy="4696212"/>
        </p:xfrm>
        <a:graphic>
          <a:graphicData uri="http://schemas.openxmlformats.org/drawingml/2006/table">
            <a:tbl>
              <a:tblPr firstRow="1" firstCol="1" bandRow="1">
                <a:tableStyleId>{1BDF1465-2675-45C0-AE85-FBF58523C8CC}</a:tableStyleId>
              </a:tblPr>
              <a:tblGrid>
                <a:gridCol w="1758854">
                  <a:extLst>
                    <a:ext uri="{9D8B030D-6E8A-4147-A177-3AD203B41FA5}">
                      <a16:colId xmlns="" xmlns:a16="http://schemas.microsoft.com/office/drawing/2014/main" val="368751013"/>
                    </a:ext>
                  </a:extLst>
                </a:gridCol>
                <a:gridCol w="361633">
                  <a:extLst>
                    <a:ext uri="{9D8B030D-6E8A-4147-A177-3AD203B41FA5}">
                      <a16:colId xmlns="" xmlns:a16="http://schemas.microsoft.com/office/drawing/2014/main" val="3073723830"/>
                    </a:ext>
                  </a:extLst>
                </a:gridCol>
                <a:gridCol w="4251933">
                  <a:extLst>
                    <a:ext uri="{9D8B030D-6E8A-4147-A177-3AD203B41FA5}">
                      <a16:colId xmlns="" xmlns:a16="http://schemas.microsoft.com/office/drawing/2014/main" val="878865802"/>
                    </a:ext>
                  </a:extLst>
                </a:gridCol>
                <a:gridCol w="328758">
                  <a:extLst>
                    <a:ext uri="{9D8B030D-6E8A-4147-A177-3AD203B41FA5}">
                      <a16:colId xmlns="" xmlns:a16="http://schemas.microsoft.com/office/drawing/2014/main" val="3288460750"/>
                    </a:ext>
                  </a:extLst>
                </a:gridCol>
                <a:gridCol w="1725977">
                  <a:extLst>
                    <a:ext uri="{9D8B030D-6E8A-4147-A177-3AD203B41FA5}">
                      <a16:colId xmlns="" xmlns:a16="http://schemas.microsoft.com/office/drawing/2014/main" val="2758005272"/>
                    </a:ext>
                  </a:extLst>
                </a:gridCol>
              </a:tblGrid>
              <a:tr h="0"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Народные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4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Муха-Цокотуха</a:t>
                      </a:r>
                      <a:endParaRPr lang="ru-RU" sz="2400" b="1" kern="100" dirty="0">
                        <a:solidFill>
                          <a:schemeClr val="accent4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Авторские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8469150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rgbClr val="8C4C5E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Лиса и рак</a:t>
                      </a:r>
                      <a:endParaRPr lang="ru-RU" sz="2400" b="1" kern="100" dirty="0">
                        <a:solidFill>
                          <a:srgbClr val="8C4C5E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904873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3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Под грибом</a:t>
                      </a:r>
                      <a:endParaRPr lang="ru-RU" sz="2400" b="1" kern="100" dirty="0">
                        <a:solidFill>
                          <a:schemeClr val="accent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39491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Теремок</a:t>
                      </a:r>
                      <a:endParaRPr lang="ru-RU" sz="2400" b="1" kern="100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5035086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4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Рукавичка</a:t>
                      </a:r>
                      <a:endParaRPr lang="ru-RU" sz="2400" b="1" kern="100" dirty="0">
                        <a:solidFill>
                          <a:schemeClr val="accent4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296261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rgbClr val="8C4C5E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Аля, Кляксич и буква А</a:t>
                      </a:r>
                      <a:endParaRPr lang="ru-RU" sz="2400" b="1" kern="100" dirty="0">
                        <a:solidFill>
                          <a:srgbClr val="8C4C5E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507009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3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Кораблик</a:t>
                      </a:r>
                      <a:endParaRPr lang="ru-RU" sz="2400" b="1" kern="100" dirty="0">
                        <a:solidFill>
                          <a:schemeClr val="accent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6232156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Гуси-лебеди</a:t>
                      </a:r>
                      <a:endParaRPr lang="ru-RU" sz="2400" b="1" kern="100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8774972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4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Лиса и тетерев</a:t>
                      </a:r>
                      <a:endParaRPr lang="ru-RU" sz="2400" b="1" kern="100" dirty="0">
                        <a:solidFill>
                          <a:schemeClr val="accent4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8281297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rgbClr val="8C4C5E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Курочка Ряба</a:t>
                      </a:r>
                      <a:endParaRPr lang="ru-RU" sz="2400" b="1" kern="100" dirty="0">
                        <a:solidFill>
                          <a:srgbClr val="8C4C5E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015185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3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Лисичка-сестричка и волк</a:t>
                      </a:r>
                      <a:endParaRPr lang="ru-RU" sz="2400" b="1" kern="100" dirty="0">
                        <a:solidFill>
                          <a:schemeClr val="accent3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7676569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kern="100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Петух и собака</a:t>
                      </a:r>
                      <a:endParaRPr lang="ru-RU" sz="2400" b="1" kern="100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kern="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547602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="" xmlns:a16="http://schemas.microsoft.com/office/drawing/2014/main" id="{81CDD18D-0D9E-040E-302E-E6D7855B1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561;p32">
            <a:extLst>
              <a:ext uri="{FF2B5EF4-FFF2-40B4-BE49-F238E27FC236}">
                <a16:creationId xmlns="" xmlns:a16="http://schemas.microsoft.com/office/drawing/2014/main" id="{94D43D19-DFC2-D452-958F-E7AF2B6A80C8}"/>
              </a:ext>
            </a:extLst>
          </p:cNvPr>
          <p:cNvSpPr txBox="1">
            <a:spLocks/>
          </p:cNvSpPr>
          <p:nvPr/>
        </p:nvSpPr>
        <p:spPr>
          <a:xfrm>
            <a:off x="713250" y="1136376"/>
            <a:ext cx="7717500" cy="2870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</a:p>
          <a:p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</a:p>
        </p:txBody>
      </p:sp>
    </p:spTree>
    <p:extLst>
      <p:ext uri="{BB962C8B-B14F-4D97-AF65-F5344CB8AC3E}">
        <p14:creationId xmlns="" xmlns:p14="http://schemas.microsoft.com/office/powerpoint/2010/main" val="25361989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0D1879E8-40EC-4485-D630-064D0BE3F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Где Муха-Цокотуха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нашла денежку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покупку самовара?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05D4BA9A-725E-3F15-95BF-9E3A477B664E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дороге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B2E7ECF1-3BCD-E9E4-7F0C-450012EE9F78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поле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CF18B3C6-860A-CE18-7252-7FD2A22CD63B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полянке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4026223D-E7DF-6ECA-BFB6-B215A0192E85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 деревом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>
          <a:extLst>
            <a:ext uri="{FF2B5EF4-FFF2-40B4-BE49-F238E27FC236}">
              <a16:creationId xmlns="" xmlns:a16="http://schemas.microsoft.com/office/drawing/2014/main" id="{71C69D7B-C4F5-134E-A26A-6F9446E52E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2FB84FD1-7375-97FA-EAC0-D1A873F17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rgbClr val="92D050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Сколько животных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заселилось в рукавичку?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B0CCD019-A7EB-53B5-D6F1-469D73E39289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0C027218-0B8C-9EC2-6F76-5BE67D95CF47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42B5DEA6-4A82-E703-E2A8-64D27879F0EE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5FD0D300-4DFC-811E-166E-FA9E4B7E1F5E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</p:spTree>
    <p:extLst>
      <p:ext uri="{BB962C8B-B14F-4D97-AF65-F5344CB8AC3E}">
        <p14:creationId xmlns="" xmlns:p14="http://schemas.microsoft.com/office/powerpoint/2010/main" val="19536189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>
          <a:extLst>
            <a:ext uri="{FF2B5EF4-FFF2-40B4-BE49-F238E27FC236}">
              <a16:creationId xmlns="" xmlns:a16="http://schemas.microsoft.com/office/drawing/2014/main" id="{D0C9295F-583F-15E1-BCB0-672E382AB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75643F74-88D0-918B-2EB3-479CBF13F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Кто похитил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Муху-Цокотуху?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69495825-A9B2-5C89-40CD-E7D794F77167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гусеница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449A2451-2CD2-DC37-6F77-282B07062665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паук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5144CFC4-5F2E-77F4-4A61-C73881494034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комар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542050BD-393A-ABDF-CF78-0CDE97BEBCB3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жук</a:t>
            </a:r>
          </a:p>
        </p:txBody>
      </p:sp>
    </p:spTree>
    <p:extLst>
      <p:ext uri="{BB962C8B-B14F-4D97-AF65-F5344CB8AC3E}">
        <p14:creationId xmlns="" xmlns:p14="http://schemas.microsoft.com/office/powerpoint/2010/main" val="4766848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>
            <a:extLst>
              <a:ext uri="{FF2B5EF4-FFF2-40B4-BE49-F238E27FC236}">
                <a16:creationId xmlns="" xmlns:a16="http://schemas.microsoft.com/office/drawing/2014/main" id="{1D3E03C1-BC86-64ED-9745-30192C527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Кто помог Алёнушке спасти братца от Бабы-Яги?</a:t>
            </a:r>
          </a:p>
        </p:txBody>
      </p:sp>
      <p:sp>
        <p:nvSpPr>
          <p:cNvPr id="5" name="Заголовок 2">
            <a:extLst>
              <a:ext uri="{FF2B5EF4-FFF2-40B4-BE49-F238E27FC236}">
                <a16:creationId xmlns="" xmlns:a16="http://schemas.microsoft.com/office/drawing/2014/main" id="{D6B29281-EF80-5793-1A90-249558965DA8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мышка</a:t>
            </a:r>
          </a:p>
        </p:txBody>
      </p:sp>
      <p:sp>
        <p:nvSpPr>
          <p:cNvPr id="6" name="Заголовок 2">
            <a:extLst>
              <a:ext uri="{FF2B5EF4-FFF2-40B4-BE49-F238E27FC236}">
                <a16:creationId xmlns="" xmlns:a16="http://schemas.microsoft.com/office/drawing/2014/main" id="{2B26C10E-6F92-4AD9-2039-76446EB300AA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кошка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4D7BE277-70F9-44B9-C732-5E8907D793F1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крыска</a:t>
            </a:r>
            <a:endParaRPr lang="ru-RU" b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215B4A9F-EC60-BE26-8449-966BAD67FAE9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жучок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6DC9A3DC-6345-B0CA-5E9E-11A65BA2A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00137124-0E36-2E66-B9E9-98213AFA2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Где Муха-Цокотуха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купила самовар?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EDACC0D2-82D0-F97C-0913-34CBE92EA52B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магазине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528C97F2-2D16-D267-44BF-3C97910B3B59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рынке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B04C9AC2-6DD4-F455-FC3C-141A12E40838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Интернете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CAEEF130-5BBD-C7F7-2002-758B14E3B7FB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базаре</a:t>
            </a:r>
          </a:p>
        </p:txBody>
      </p:sp>
    </p:spTree>
    <p:extLst>
      <p:ext uri="{BB962C8B-B14F-4D97-AF65-F5344CB8AC3E}">
        <p14:creationId xmlns="" xmlns:p14="http://schemas.microsoft.com/office/powerpoint/2010/main" val="5233646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524C52B7-0711-08FD-1D59-D1630EB18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D7D21BA8-3D96-0D87-41C4-80E873B13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Сколько человек пыталось разбить золотое яичко?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4219B88D-672B-8319-547A-2E0C7096C2D0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7DF5E3B9-A87B-2C4B-8BB1-60092D219D99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B6DFE284-169E-E5A1-FBA6-821288126DA3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E424E94E-003C-BED0-5766-B1C436190FDE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</p:spTree>
    <p:extLst>
      <p:ext uri="{BB962C8B-B14F-4D97-AF65-F5344CB8AC3E}">
        <p14:creationId xmlns="" xmlns:p14="http://schemas.microsoft.com/office/powerpoint/2010/main" val="463359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4">
          <a:extLst>
            <a:ext uri="{FF2B5EF4-FFF2-40B4-BE49-F238E27FC236}">
              <a16:creationId xmlns="" xmlns:a16="http://schemas.microsoft.com/office/drawing/2014/main" id="{967F1B3C-F750-2092-E9E7-2F7DA500C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>
            <a:extLst>
              <a:ext uri="{FF2B5EF4-FFF2-40B4-BE49-F238E27FC236}">
                <a16:creationId xmlns="" xmlns:a16="http://schemas.microsoft.com/office/drawing/2014/main" id="{1A3E87EB-9288-EFFF-375B-4E62593F6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Кто сломал теремок?</a:t>
            </a:r>
          </a:p>
        </p:txBody>
      </p:sp>
      <p:sp>
        <p:nvSpPr>
          <p:cNvPr id="5" name="Заголовок 2">
            <a:extLst>
              <a:ext uri="{FF2B5EF4-FFF2-40B4-BE49-F238E27FC236}">
                <a16:creationId xmlns="" xmlns:a16="http://schemas.microsoft.com/office/drawing/2014/main" id="{72E9C862-666A-D463-AEFA-22002CD0A33D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мышка</a:t>
            </a:r>
          </a:p>
        </p:txBody>
      </p:sp>
      <p:sp>
        <p:nvSpPr>
          <p:cNvPr id="6" name="Заголовок 2">
            <a:extLst>
              <a:ext uri="{FF2B5EF4-FFF2-40B4-BE49-F238E27FC236}">
                <a16:creationId xmlns="" xmlns:a16="http://schemas.microsoft.com/office/drawing/2014/main" id="{839CAD2D-D12D-D594-5FB2-C84BA1D6995F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медведь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E2FD2E65-6AB4-C4FF-4D5C-C8A97FA51B99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заяц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3E01A05C-24FA-BF17-EA51-C0EAD2BD6B32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кабан</a:t>
            </a:r>
          </a:p>
        </p:txBody>
      </p:sp>
    </p:spTree>
    <p:extLst>
      <p:ext uri="{BB962C8B-B14F-4D97-AF65-F5344CB8AC3E}">
        <p14:creationId xmlns="" xmlns:p14="http://schemas.microsoft.com/office/powerpoint/2010/main" val="32256964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5F681E6C-B576-F2CA-45EC-75E8ED549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Кто на чаепитии у Мухи-Цокотухи пил чай с молоком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крендельком?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7527A59A-CB5F-47DB-9C5B-038455A755A0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блошки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DC972B1D-1ED2-7300-F408-053FEB12F230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тараканы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508D963B-E703-6796-4783-4FAE39C09AE1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букашки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8A7716DF-9599-CCCE-7A62-ED4DF4D9E715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муравьи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4">
          <a:extLst>
            <a:ext uri="{FF2B5EF4-FFF2-40B4-BE49-F238E27FC236}">
              <a16:creationId xmlns="" xmlns:a16="http://schemas.microsoft.com/office/drawing/2014/main" id="{9D789F97-1305-699D-66D2-2190BED460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>
            <a:extLst>
              <a:ext uri="{FF2B5EF4-FFF2-40B4-BE49-F238E27FC236}">
                <a16:creationId xmlns="" xmlns:a16="http://schemas.microsoft.com/office/drawing/2014/main" id="{6D820199-141A-5A7B-2321-9DF10DF0D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Кто принёс ореховую скорлупку для кораблика?</a:t>
            </a:r>
          </a:p>
        </p:txBody>
      </p:sp>
      <p:sp>
        <p:nvSpPr>
          <p:cNvPr id="5" name="Заголовок 2">
            <a:extLst>
              <a:ext uri="{FF2B5EF4-FFF2-40B4-BE49-F238E27FC236}">
                <a16:creationId xmlns="" xmlns:a16="http://schemas.microsoft.com/office/drawing/2014/main" id="{F82FDC58-C1DD-D44A-76D5-9EE8576F0074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Мышонок</a:t>
            </a:r>
          </a:p>
        </p:txBody>
      </p:sp>
      <p:sp>
        <p:nvSpPr>
          <p:cNvPr id="6" name="Заголовок 2">
            <a:extLst>
              <a:ext uri="{FF2B5EF4-FFF2-40B4-BE49-F238E27FC236}">
                <a16:creationId xmlns="" xmlns:a16="http://schemas.microsoft.com/office/drawing/2014/main" id="{750960FD-B82C-6116-E2B0-775C3A009165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Муравей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06AB54F5-B0A0-D3BF-25EE-56CADC594AA2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Жучок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F260D96F-F6E8-F323-7C98-5D631EF8A2F1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Цыплёнок</a:t>
            </a:r>
          </a:p>
        </p:txBody>
      </p:sp>
    </p:spTree>
    <p:extLst>
      <p:ext uri="{BB962C8B-B14F-4D97-AF65-F5344CB8AC3E}">
        <p14:creationId xmlns="" xmlns:p14="http://schemas.microsoft.com/office/powerpoint/2010/main" val="19711535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2B5D75F2-7355-4C3D-BEF9-0227F5260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604B3CBC-FA9B-6399-F745-B827998F2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</p:spPr>
        <p:txBody>
          <a:bodyPr anchor="ctr"/>
          <a:lstStyle/>
          <a:p>
            <a:r>
              <a:rPr lang="ru-RU" sz="4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Кто потерял рукавичку?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712C32A5-B430-E36A-DEA7-1CC26C0D2EBF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дед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0E4FD248-F9D4-9A02-7D5C-1D26B107B002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девочка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679BEEFF-8F33-F6BC-DC92-C8FEECEF333F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женщина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3371A2CE-1AF5-D5C3-1FF4-D72294004969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мальчик</a:t>
            </a:r>
          </a:p>
        </p:txBody>
      </p:sp>
    </p:spTree>
    <p:extLst>
      <p:ext uri="{BB962C8B-B14F-4D97-AF65-F5344CB8AC3E}">
        <p14:creationId xmlns="" xmlns:p14="http://schemas.microsoft.com/office/powerpoint/2010/main" val="11267816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>
          <a:extLst>
            <a:ext uri="{FF2B5EF4-FFF2-40B4-BE49-F238E27FC236}">
              <a16:creationId xmlns="" xmlns:a16="http://schemas.microsoft.com/office/drawing/2014/main" id="{E47F3F26-85F7-6EED-608E-5A79D217F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E8BB0B11-1F8F-12CE-C96C-736840343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rgbClr val="92D050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Какое животное не сидело под грибом во время дождя?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9F02AF0F-25B8-C8EE-6165-09DFCAFBA836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муравей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5EDF0217-FB4F-4451-666E-4F9E7FD73BD3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воробей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26E759F6-1090-28EC-F795-5FBC98700959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бабочка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4D144609-49A0-B4E8-251C-64BB74A0DD42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лиса</a:t>
            </a:r>
          </a:p>
        </p:txBody>
      </p:sp>
    </p:spTree>
    <p:extLst>
      <p:ext uri="{BB962C8B-B14F-4D97-AF65-F5344CB8AC3E}">
        <p14:creationId xmlns="" xmlns:p14="http://schemas.microsoft.com/office/powerpoint/2010/main" val="19148979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>
          <a:extLst>
            <a:ext uri="{FF2B5EF4-FFF2-40B4-BE49-F238E27FC236}">
              <a16:creationId xmlns="" xmlns:a16="http://schemas.microsoft.com/office/drawing/2014/main" id="{BE23EAC7-3201-106B-11AA-57B0F864E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9830121A-FA3F-BF71-2773-107E556D9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anchor="ctr"/>
          <a:lstStyle/>
          <a:p>
            <a:r>
              <a:rPr lang="ru-RU" sz="4000" dirty="0">
                <a:latin typeface="Calibri" panose="020F0502020204030204" pitchFamily="34" charset="0"/>
                <a:cs typeface="Calibri" panose="020F0502020204030204" pitchFamily="34" charset="0"/>
              </a:rPr>
              <a:t>Что Мухе-Цокотухе</a:t>
            </a:r>
            <a:br>
              <a:rPr lang="ru-RU" sz="4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latin typeface="Calibri" panose="020F0502020204030204" pitchFamily="34" charset="0"/>
                <a:cs typeface="Calibri" panose="020F0502020204030204" pitchFamily="34" charset="0"/>
              </a:rPr>
              <a:t>подарили блошки?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6421EADC-A1D0-9458-CC9C-A40A3DD937CA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latin typeface="Calibri" panose="020F0502020204030204" pitchFamily="34" charset="0"/>
                <a:cs typeface="Calibri" panose="020F0502020204030204" pitchFamily="34" charset="0"/>
              </a:rPr>
              <a:t>сапоги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225E75E4-6B83-8309-247D-00A5688A39AF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latin typeface="Calibri" panose="020F0502020204030204" pitchFamily="34" charset="0"/>
                <a:cs typeface="Calibri" panose="020F0502020204030204" pitchFamily="34" charset="0"/>
              </a:rPr>
              <a:t>туфли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5F58906A-F874-1DDA-B02A-BF444CBAB927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latin typeface="Calibri" panose="020F0502020204030204" pitchFamily="34" charset="0"/>
                <a:cs typeface="Calibri" panose="020F0502020204030204" pitchFamily="34" charset="0"/>
              </a:rPr>
              <a:t>ботинки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FCFD1BFD-A801-6CB1-948E-89B883990DB2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latin typeface="Calibri" panose="020F0502020204030204" pitchFamily="34" charset="0"/>
                <a:cs typeface="Calibri" panose="020F0502020204030204" pitchFamily="34" charset="0"/>
              </a:rPr>
              <a:t>чешки</a:t>
            </a:r>
          </a:p>
        </p:txBody>
      </p:sp>
    </p:spTree>
    <p:extLst>
      <p:ext uri="{BB962C8B-B14F-4D97-AF65-F5344CB8AC3E}">
        <p14:creationId xmlns="" xmlns:p14="http://schemas.microsoft.com/office/powerpoint/2010/main" val="3061420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DF5DC076-5DBA-06B0-4408-70ED4662C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DD3C0813-BFED-CF4C-26B9-897F53EEA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Что принёс Жучок для строительства кораблика?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90F1527F-AF49-C26A-5FF8-001CE63CBD01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соломинку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4FE4A47D-A762-FF07-8C12-CB8BE686B8BB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ничего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D58E351A-EF1B-3E7B-F669-86FECA713310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листочек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0E7496FB-0465-1E39-BB8F-4F0864BDC593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верёвочку</a:t>
            </a:r>
          </a:p>
        </p:txBody>
      </p:sp>
    </p:spTree>
    <p:extLst>
      <p:ext uri="{BB962C8B-B14F-4D97-AF65-F5344CB8AC3E}">
        <p14:creationId xmlns="" xmlns:p14="http://schemas.microsoft.com/office/powerpoint/2010/main" val="26116213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>
          <a:extLst>
            <a:ext uri="{FF2B5EF4-FFF2-40B4-BE49-F238E27FC236}">
              <a16:creationId xmlns="" xmlns:a16="http://schemas.microsoft.com/office/drawing/2014/main" id="{3571EE94-F170-96D5-42B9-58267ADAF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9B476B99-F8B1-0EA9-D017-AAC3E161B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Какую сказку написала</a:t>
            </a:r>
            <a:b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Ирина Токмакова?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C150241F-6D22-C4DE-4B60-119C271D6069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 грибом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415AD1D9-9DAA-7DF9-F5C0-B28D1B24012C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Аля, Кляксич и буква А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8A4F88A0-9B9A-A0D1-32BF-B2A37F84D339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Муха-Цокотуха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AF7CDD3E-E03F-147F-DB7C-9800116C4661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Кораблик</a:t>
            </a:r>
          </a:p>
        </p:txBody>
      </p:sp>
    </p:spTree>
    <p:extLst>
      <p:ext uri="{BB962C8B-B14F-4D97-AF65-F5344CB8AC3E}">
        <p14:creationId xmlns="" xmlns:p14="http://schemas.microsoft.com/office/powerpoint/2010/main" val="6829847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35669BC9-81DF-1027-662A-2B6206104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DD9B49B3-19E6-B175-FBFA-382480E84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</p:spPr>
        <p:txBody>
          <a:bodyPr anchor="ctr"/>
          <a:lstStyle/>
          <a:p>
            <a:r>
              <a:rPr lang="ru-RU" sz="4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Где Аля и буква А</a:t>
            </a:r>
            <a:br>
              <a:rPr lang="ru-RU" sz="4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4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встретили букву В?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5FE28105-0298-1E8A-7BE6-3B6FE58D07AF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вокзале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11426823-3F14-0013-FBD0-C7B2ED6A8458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больнице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32CCDC03-9C3F-317B-C82A-AB9270DADD91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магазине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A12E6708-3B84-8D0B-DEA1-C51FAA5E2944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витрине</a:t>
            </a:r>
          </a:p>
        </p:txBody>
      </p:sp>
    </p:spTree>
    <p:extLst>
      <p:ext uri="{BB962C8B-B14F-4D97-AF65-F5344CB8AC3E}">
        <p14:creationId xmlns="" xmlns:p14="http://schemas.microsoft.com/office/powerpoint/2010/main" val="32860517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CD9FAE64-54E4-EB44-40F6-42A3096ED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CE3927C3-2D63-9DEA-DD15-FE6BB8B06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Где ночевала собака в сказке «Петух и собака»?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CBC5796C-6AC4-70E4-9B2D-65A50DA7578E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норе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C4F4F157-A318-4236-24B5-3F98667A77B6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яме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3AA0316F-55E9-C34E-56E9-5CFB874574CB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доме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56F625DD-2036-F02E-CCB6-BE3504AB80A6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дупле</a:t>
            </a:r>
          </a:p>
        </p:txBody>
      </p:sp>
    </p:spTree>
    <p:extLst>
      <p:ext uri="{BB962C8B-B14F-4D97-AF65-F5344CB8AC3E}">
        <p14:creationId xmlns="" xmlns:p14="http://schemas.microsoft.com/office/powerpoint/2010/main" val="662933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>
          <a:extLst>
            <a:ext uri="{FF2B5EF4-FFF2-40B4-BE49-F238E27FC236}">
              <a16:creationId xmlns="" xmlns:a16="http://schemas.microsoft.com/office/drawing/2014/main" id="{ADFF4657-5F53-5936-3BF6-F595B63B2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">
            <a:extLst>
              <a:ext uri="{FF2B5EF4-FFF2-40B4-BE49-F238E27FC236}">
                <a16:creationId xmlns="" xmlns:a16="http://schemas.microsoft.com/office/drawing/2014/main" id="{95DF7CB2-614F-8B5E-07AF-0BADB348E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Кого испугалась лиса в сказке «Лиса и тетерев»?</a:t>
            </a:r>
          </a:p>
        </p:txBody>
      </p:sp>
      <p:sp>
        <p:nvSpPr>
          <p:cNvPr id="29" name="Заголовок 2">
            <a:extLst>
              <a:ext uri="{FF2B5EF4-FFF2-40B4-BE49-F238E27FC236}">
                <a16:creationId xmlns="" xmlns:a16="http://schemas.microsoft.com/office/drawing/2014/main" id="{A65E75B2-9A56-8FD8-0179-7CF96D3A5E9D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волков</a:t>
            </a:r>
          </a:p>
        </p:txBody>
      </p:sp>
      <p:sp>
        <p:nvSpPr>
          <p:cNvPr id="30" name="Заголовок 2">
            <a:extLst>
              <a:ext uri="{FF2B5EF4-FFF2-40B4-BE49-F238E27FC236}">
                <a16:creationId xmlns="" xmlns:a16="http://schemas.microsoft.com/office/drawing/2014/main" id="{111404FF-9B24-376A-C88B-653745CB4EDD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собак</a:t>
            </a:r>
          </a:p>
        </p:txBody>
      </p:sp>
      <p:sp>
        <p:nvSpPr>
          <p:cNvPr id="31" name="Заголовок 2">
            <a:extLst>
              <a:ext uri="{FF2B5EF4-FFF2-40B4-BE49-F238E27FC236}">
                <a16:creationId xmlns="" xmlns:a16="http://schemas.microsoft.com/office/drawing/2014/main" id="{42AE0434-E1BD-6307-2E3B-D88B2A421449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охотников</a:t>
            </a:r>
          </a:p>
        </p:txBody>
      </p:sp>
      <p:sp>
        <p:nvSpPr>
          <p:cNvPr id="724" name="Заголовок 2">
            <a:extLst>
              <a:ext uri="{FF2B5EF4-FFF2-40B4-BE49-F238E27FC236}">
                <a16:creationId xmlns="" xmlns:a16="http://schemas.microsoft.com/office/drawing/2014/main" id="{9CA31A22-2D30-D9F4-E4DE-FBA0F5166CB7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тетеревов</a:t>
            </a:r>
          </a:p>
        </p:txBody>
      </p:sp>
    </p:spTree>
    <p:extLst>
      <p:ext uri="{BB962C8B-B14F-4D97-AF65-F5344CB8AC3E}">
        <p14:creationId xmlns="" xmlns:p14="http://schemas.microsoft.com/office/powerpoint/2010/main" val="28038713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>
          <a:extLst>
            <a:ext uri="{FF2B5EF4-FFF2-40B4-BE49-F238E27FC236}">
              <a16:creationId xmlns="" xmlns:a16="http://schemas.microsoft.com/office/drawing/2014/main" id="{A745ABF1-254D-BF44-EB7F-E1D28B0DF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580F2E4F-3ADE-8624-8C24-84BE5C23D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250" y="530578"/>
            <a:ext cx="7717500" cy="2041172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</p:spPr>
        <p:txBody>
          <a:bodyPr anchor="ctr"/>
          <a:lstStyle/>
          <a:p>
            <a:r>
              <a:rPr lang="ru-RU" sz="4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Что делали лиса и рак?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="" xmlns:a16="http://schemas.microsoft.com/office/drawing/2014/main" id="{56E250E8-CB18-E35D-438C-1306BDE102AB}"/>
              </a:ext>
            </a:extLst>
          </p:cNvPr>
          <p:cNvSpPr txBox="1">
            <a:spLocks/>
          </p:cNvSpPr>
          <p:nvPr/>
        </p:nvSpPr>
        <p:spPr>
          <a:xfrm>
            <a:off x="387670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играли в догонялки</a:t>
            </a:r>
          </a:p>
        </p:txBody>
      </p:sp>
      <p:sp>
        <p:nvSpPr>
          <p:cNvPr id="8" name="Заголовок 2">
            <a:extLst>
              <a:ext uri="{FF2B5EF4-FFF2-40B4-BE49-F238E27FC236}">
                <a16:creationId xmlns="" xmlns:a16="http://schemas.microsoft.com/office/drawing/2014/main" id="{8551F3B6-CBDC-79B8-ADCC-5A5E0D16EBEE}"/>
              </a:ext>
            </a:extLst>
          </p:cNvPr>
          <p:cNvSpPr txBox="1">
            <a:spLocks/>
          </p:cNvSpPr>
          <p:nvPr/>
        </p:nvSpPr>
        <p:spPr>
          <a:xfrm>
            <a:off x="4635886" y="2813522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ругались</a:t>
            </a:r>
          </a:p>
        </p:txBody>
      </p:sp>
      <p:sp>
        <p:nvSpPr>
          <p:cNvPr id="10" name="Заголовок 2">
            <a:extLst>
              <a:ext uri="{FF2B5EF4-FFF2-40B4-BE49-F238E27FC236}">
                <a16:creationId xmlns="" xmlns:a16="http://schemas.microsoft.com/office/drawing/2014/main" id="{27513F0D-46EA-EA6A-C662-BAAF9511B05B}"/>
              </a:ext>
            </a:extLst>
          </p:cNvPr>
          <p:cNvSpPr txBox="1">
            <a:spLocks/>
          </p:cNvSpPr>
          <p:nvPr/>
        </p:nvSpPr>
        <p:spPr>
          <a:xfrm>
            <a:off x="387670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мерялись силой</a:t>
            </a:r>
          </a:p>
        </p:txBody>
      </p:sp>
      <p:sp>
        <p:nvSpPr>
          <p:cNvPr id="11" name="Заголовок 2">
            <a:extLst>
              <a:ext uri="{FF2B5EF4-FFF2-40B4-BE49-F238E27FC236}">
                <a16:creationId xmlns="" xmlns:a16="http://schemas.microsoft.com/office/drawing/2014/main" id="{35E01CA2-5861-8A07-9290-C8D3F873F7AB}"/>
              </a:ext>
            </a:extLst>
          </p:cNvPr>
          <p:cNvSpPr txBox="1">
            <a:spLocks/>
          </p:cNvSpPr>
          <p:nvPr/>
        </p:nvSpPr>
        <p:spPr>
          <a:xfrm>
            <a:off x="4635886" y="3642083"/>
            <a:ext cx="4120445" cy="6453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Delius Unicase"/>
                <a:ea typeface="Delius Unicase"/>
                <a:cs typeface="Delius Unicase"/>
                <a:sym typeface="Delius Unicas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b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перегонялись</a:t>
            </a:r>
          </a:p>
        </p:txBody>
      </p:sp>
    </p:spTree>
    <p:extLst>
      <p:ext uri="{BB962C8B-B14F-4D97-AF65-F5344CB8AC3E}">
        <p14:creationId xmlns="" xmlns:p14="http://schemas.microsoft.com/office/powerpoint/2010/main" val="16820442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835F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="" xmlns:a16="http://schemas.microsoft.com/office/drawing/2014/main" id="{613A7E52-4BCB-B5BB-4E3A-52A388421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561;p32">
            <a:extLst>
              <a:ext uri="{FF2B5EF4-FFF2-40B4-BE49-F238E27FC236}">
                <a16:creationId xmlns="" xmlns:a16="http://schemas.microsoft.com/office/drawing/2014/main" id="{14D15853-8ED7-8B01-216C-08E82EF73295}"/>
              </a:ext>
            </a:extLst>
          </p:cNvPr>
          <p:cNvSpPr txBox="1">
            <a:spLocks/>
          </p:cNvSpPr>
          <p:nvPr/>
        </p:nvSpPr>
        <p:spPr>
          <a:xfrm>
            <a:off x="713250" y="1136376"/>
            <a:ext cx="7717500" cy="2870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ru-RU" sz="8000" dirty="0" smtClean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</a:p>
          <a:p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80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Ы</a:t>
            </a:r>
            <a:endParaRPr lang="ru-RU" sz="8000" dirty="0">
              <a:solidFill>
                <a:srgbClr val="8C4C5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13487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38"/>
          <p:cNvSpPr/>
          <p:nvPr/>
        </p:nvSpPr>
        <p:spPr>
          <a:xfrm rot="-5400000">
            <a:off x="-1105187" y="2875982"/>
            <a:ext cx="3372705" cy="1162330"/>
          </a:xfrm>
          <a:custGeom>
            <a:avLst/>
            <a:gdLst/>
            <a:ahLst/>
            <a:cxnLst/>
            <a:rect l="l" t="t" r="r" b="b"/>
            <a:pathLst>
              <a:path w="59760" h="20595" extrusionOk="0">
                <a:moveTo>
                  <a:pt x="0" y="0"/>
                </a:moveTo>
                <a:lnTo>
                  <a:pt x="0" y="14598"/>
                </a:lnTo>
                <a:cubicBezTo>
                  <a:pt x="3547" y="16984"/>
                  <a:pt x="7842" y="18762"/>
                  <a:pt x="11492" y="19726"/>
                </a:cubicBezTo>
                <a:cubicBezTo>
                  <a:pt x="11941" y="19848"/>
                  <a:pt x="12371" y="19951"/>
                  <a:pt x="12802" y="20044"/>
                </a:cubicBezTo>
                <a:cubicBezTo>
                  <a:pt x="14470" y="20410"/>
                  <a:pt x="16197" y="20595"/>
                  <a:pt x="17927" y="20595"/>
                </a:cubicBezTo>
                <a:cubicBezTo>
                  <a:pt x="24387" y="20595"/>
                  <a:pt x="30875" y="18021"/>
                  <a:pt x="34381" y="12699"/>
                </a:cubicBezTo>
                <a:cubicBezTo>
                  <a:pt x="35457" y="11061"/>
                  <a:pt x="36262" y="9189"/>
                  <a:pt x="37759" y="7926"/>
                </a:cubicBezTo>
                <a:cubicBezTo>
                  <a:pt x="40660" y="5474"/>
                  <a:pt x="44955" y="6157"/>
                  <a:pt x="48726" y="5736"/>
                </a:cubicBezTo>
                <a:cubicBezTo>
                  <a:pt x="52975" y="5231"/>
                  <a:pt x="56905" y="3191"/>
                  <a:pt x="5975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38"/>
          <p:cNvSpPr/>
          <p:nvPr/>
        </p:nvSpPr>
        <p:spPr>
          <a:xfrm rot="-5400000">
            <a:off x="922352" y="3902044"/>
            <a:ext cx="658118" cy="1824794"/>
          </a:xfrm>
          <a:custGeom>
            <a:avLst/>
            <a:gdLst/>
            <a:ahLst/>
            <a:cxnLst/>
            <a:rect l="l" t="t" r="r" b="b"/>
            <a:pathLst>
              <a:path w="11661" h="32333" extrusionOk="0">
                <a:moveTo>
                  <a:pt x="0" y="1"/>
                </a:moveTo>
                <a:lnTo>
                  <a:pt x="0" y="32332"/>
                </a:lnTo>
                <a:cubicBezTo>
                  <a:pt x="6962" y="30021"/>
                  <a:pt x="11660" y="23508"/>
                  <a:pt x="11660" y="16171"/>
                </a:cubicBezTo>
                <a:cubicBezTo>
                  <a:pt x="11660" y="15348"/>
                  <a:pt x="11604" y="14533"/>
                  <a:pt x="11492" y="13719"/>
                </a:cubicBezTo>
                <a:cubicBezTo>
                  <a:pt x="10556" y="7347"/>
                  <a:pt x="6111" y="2031"/>
                  <a:pt x="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3" name="Google Shape;773;p38"/>
          <p:cNvSpPr/>
          <p:nvPr/>
        </p:nvSpPr>
        <p:spPr>
          <a:xfrm rot="-5400000">
            <a:off x="296771" y="466234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38"/>
          <p:cNvSpPr/>
          <p:nvPr/>
        </p:nvSpPr>
        <p:spPr>
          <a:xfrm rot="-5400000">
            <a:off x="67301" y="4511041"/>
            <a:ext cx="121510" cy="121002"/>
          </a:xfrm>
          <a:custGeom>
            <a:avLst/>
            <a:gdLst/>
            <a:ahLst/>
            <a:cxnLst/>
            <a:rect l="l" t="t" r="r" b="b"/>
            <a:pathLst>
              <a:path w="2153" h="2144" extrusionOk="0">
                <a:moveTo>
                  <a:pt x="1077" y="1"/>
                </a:moveTo>
                <a:cubicBezTo>
                  <a:pt x="487" y="1"/>
                  <a:pt x="1" y="478"/>
                  <a:pt x="1" y="1068"/>
                </a:cubicBezTo>
                <a:cubicBezTo>
                  <a:pt x="1" y="1666"/>
                  <a:pt x="487" y="2144"/>
                  <a:pt x="1077" y="2144"/>
                </a:cubicBezTo>
                <a:cubicBezTo>
                  <a:pt x="1666" y="2144"/>
                  <a:pt x="2153" y="1666"/>
                  <a:pt x="2153" y="1068"/>
                </a:cubicBezTo>
                <a:cubicBezTo>
                  <a:pt x="2153" y="478"/>
                  <a:pt x="1666" y="1"/>
                  <a:pt x="10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38"/>
          <p:cNvSpPr/>
          <p:nvPr/>
        </p:nvSpPr>
        <p:spPr>
          <a:xfrm rot="-5400000">
            <a:off x="1301256" y="4905279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38"/>
          <p:cNvSpPr/>
          <p:nvPr/>
        </p:nvSpPr>
        <p:spPr>
          <a:xfrm rot="10800000">
            <a:off x="7854871" y="1553274"/>
            <a:ext cx="1289128" cy="3590228"/>
          </a:xfrm>
          <a:custGeom>
            <a:avLst/>
            <a:gdLst/>
            <a:ahLst/>
            <a:cxnLst/>
            <a:rect l="l" t="t" r="r" b="b"/>
            <a:pathLst>
              <a:path w="31379" h="87396" extrusionOk="0">
                <a:moveTo>
                  <a:pt x="0" y="0"/>
                </a:moveTo>
                <a:lnTo>
                  <a:pt x="0" y="87396"/>
                </a:lnTo>
                <a:cubicBezTo>
                  <a:pt x="2036" y="87069"/>
                  <a:pt x="4052" y="86532"/>
                  <a:pt x="5972" y="85802"/>
                </a:cubicBezTo>
                <a:cubicBezTo>
                  <a:pt x="8488" y="84861"/>
                  <a:pt x="10850" y="83593"/>
                  <a:pt x="13039" y="82057"/>
                </a:cubicBezTo>
                <a:cubicBezTo>
                  <a:pt x="15632" y="80233"/>
                  <a:pt x="17821" y="78005"/>
                  <a:pt x="19204" y="75489"/>
                </a:cubicBezTo>
                <a:cubicBezTo>
                  <a:pt x="22660" y="69075"/>
                  <a:pt x="22967" y="61413"/>
                  <a:pt x="20068" y="54730"/>
                </a:cubicBezTo>
                <a:cubicBezTo>
                  <a:pt x="18013" y="50102"/>
                  <a:pt x="14537" y="46262"/>
                  <a:pt x="12060" y="41864"/>
                </a:cubicBezTo>
                <a:cubicBezTo>
                  <a:pt x="9563" y="37447"/>
                  <a:pt x="8181" y="31840"/>
                  <a:pt x="10581" y="27404"/>
                </a:cubicBezTo>
                <a:cubicBezTo>
                  <a:pt x="12444" y="23985"/>
                  <a:pt x="16112" y="22027"/>
                  <a:pt x="19645" y="20375"/>
                </a:cubicBezTo>
                <a:lnTo>
                  <a:pt x="19818" y="20298"/>
                </a:lnTo>
                <a:cubicBezTo>
                  <a:pt x="23275" y="18666"/>
                  <a:pt x="26923" y="17014"/>
                  <a:pt x="29170" y="13923"/>
                </a:cubicBezTo>
                <a:cubicBezTo>
                  <a:pt x="31379" y="10927"/>
                  <a:pt x="28997" y="2554"/>
                  <a:pt x="259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7" name="Google Shape;777;p38"/>
          <p:cNvSpPr/>
          <p:nvPr/>
        </p:nvSpPr>
        <p:spPr>
          <a:xfrm rot="10800000">
            <a:off x="8344716" y="1049880"/>
            <a:ext cx="261586" cy="271120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38"/>
          <p:cNvSpPr/>
          <p:nvPr/>
        </p:nvSpPr>
        <p:spPr>
          <a:xfrm rot="10800000">
            <a:off x="7059645" y="4157376"/>
            <a:ext cx="1655214" cy="986125"/>
          </a:xfrm>
          <a:custGeom>
            <a:avLst/>
            <a:gdLst/>
            <a:ahLst/>
            <a:cxnLst/>
            <a:rect l="l" t="t" r="r" b="b"/>
            <a:pathLst>
              <a:path w="40290" h="24005" extrusionOk="0">
                <a:moveTo>
                  <a:pt x="1825" y="0"/>
                </a:moveTo>
                <a:cubicBezTo>
                  <a:pt x="1" y="7662"/>
                  <a:pt x="2977" y="15670"/>
                  <a:pt x="9353" y="20298"/>
                </a:cubicBezTo>
                <a:cubicBezTo>
                  <a:pt x="12675" y="22718"/>
                  <a:pt x="16689" y="24005"/>
                  <a:pt x="20798" y="24005"/>
                </a:cubicBezTo>
                <a:cubicBezTo>
                  <a:pt x="31552" y="24005"/>
                  <a:pt x="40290" y="15267"/>
                  <a:pt x="40290" y="4513"/>
                </a:cubicBezTo>
                <a:cubicBezTo>
                  <a:pt x="40290" y="2996"/>
                  <a:pt x="40117" y="1479"/>
                  <a:pt x="3977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38"/>
          <p:cNvSpPr/>
          <p:nvPr/>
        </p:nvSpPr>
        <p:spPr>
          <a:xfrm>
            <a:off x="8476352" y="99826"/>
            <a:ext cx="672996" cy="3796236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38"/>
          <p:cNvSpPr/>
          <p:nvPr/>
        </p:nvSpPr>
        <p:spPr>
          <a:xfrm>
            <a:off x="0" y="908499"/>
            <a:ext cx="799363" cy="2410982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38"/>
          <p:cNvSpPr/>
          <p:nvPr/>
        </p:nvSpPr>
        <p:spPr>
          <a:xfrm rot="-5400000">
            <a:off x="853581" y="787504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38"/>
          <p:cNvSpPr/>
          <p:nvPr/>
        </p:nvSpPr>
        <p:spPr>
          <a:xfrm rot="-5400000">
            <a:off x="554184" y="51254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38"/>
          <p:cNvSpPr/>
          <p:nvPr/>
        </p:nvSpPr>
        <p:spPr>
          <a:xfrm rot="10800000">
            <a:off x="853570" y="241752"/>
            <a:ext cx="367688" cy="381099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38"/>
          <p:cNvSpPr/>
          <p:nvPr/>
        </p:nvSpPr>
        <p:spPr>
          <a:xfrm rot="-5400000">
            <a:off x="8223731" y="1828254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38"/>
          <p:cNvSpPr/>
          <p:nvPr/>
        </p:nvSpPr>
        <p:spPr>
          <a:xfrm rot="-5400000">
            <a:off x="7924334" y="155329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52B19D4C-3C9A-4658-86E5-F08FDD3D65B5}"/>
              </a:ext>
            </a:extLst>
          </p:cNvPr>
          <p:cNvSpPr/>
          <p:nvPr/>
        </p:nvSpPr>
        <p:spPr>
          <a:xfrm>
            <a:off x="1318005" y="1098050"/>
            <a:ext cx="6507990" cy="20300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Кто спас</a:t>
            </a:r>
          </a:p>
          <a:p>
            <a:pPr algn="ctr"/>
            <a:r>
              <a:rPr lang="ru-RU" sz="4000" b="1" dirty="0">
                <a:solidFill>
                  <a:srgbClr val="000000"/>
                </a:solidFill>
              </a:rPr>
              <a:t>Муху-Цокотуху?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2F375F3-9243-AC43-93DA-6075EC728905}"/>
              </a:ext>
            </a:extLst>
          </p:cNvPr>
          <p:cNvSpPr txBox="1"/>
          <p:nvPr/>
        </p:nvSpPr>
        <p:spPr>
          <a:xfrm>
            <a:off x="3750300" y="3449490"/>
            <a:ext cx="16433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Комар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745F6702-1198-84D5-6CC0-16734FC7242B}"/>
              </a:ext>
            </a:extLst>
          </p:cNvPr>
          <p:cNvSpPr/>
          <p:nvPr/>
        </p:nvSpPr>
        <p:spPr>
          <a:xfrm>
            <a:off x="1318005" y="1323830"/>
            <a:ext cx="6507990" cy="2030038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Кто подарил Мухе-Цокотухе мёд?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52E7B36-2DAB-3554-E745-BD862DA204FC}"/>
              </a:ext>
            </a:extLst>
          </p:cNvPr>
          <p:cNvSpPr txBox="1"/>
          <p:nvPr/>
        </p:nvSpPr>
        <p:spPr>
          <a:xfrm>
            <a:off x="2772469" y="3675270"/>
            <a:ext cx="35990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Бабушка-пчела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8">
          <a:extLst>
            <a:ext uri="{FF2B5EF4-FFF2-40B4-BE49-F238E27FC236}">
              <a16:creationId xmlns="" xmlns:a16="http://schemas.microsoft.com/office/drawing/2014/main" id="{876DEA60-36E5-DB07-F277-32A085FD8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38">
            <a:extLst>
              <a:ext uri="{FF2B5EF4-FFF2-40B4-BE49-F238E27FC236}">
                <a16:creationId xmlns="" xmlns:a16="http://schemas.microsoft.com/office/drawing/2014/main" id="{34F5C6EB-852A-27FA-E115-081CF3A10A66}"/>
              </a:ext>
            </a:extLst>
          </p:cNvPr>
          <p:cNvSpPr/>
          <p:nvPr/>
        </p:nvSpPr>
        <p:spPr>
          <a:xfrm rot="-5400000">
            <a:off x="-1105187" y="2875982"/>
            <a:ext cx="3372705" cy="1162330"/>
          </a:xfrm>
          <a:custGeom>
            <a:avLst/>
            <a:gdLst/>
            <a:ahLst/>
            <a:cxnLst/>
            <a:rect l="l" t="t" r="r" b="b"/>
            <a:pathLst>
              <a:path w="59760" h="20595" extrusionOk="0">
                <a:moveTo>
                  <a:pt x="0" y="0"/>
                </a:moveTo>
                <a:lnTo>
                  <a:pt x="0" y="14598"/>
                </a:lnTo>
                <a:cubicBezTo>
                  <a:pt x="3547" y="16984"/>
                  <a:pt x="7842" y="18762"/>
                  <a:pt x="11492" y="19726"/>
                </a:cubicBezTo>
                <a:cubicBezTo>
                  <a:pt x="11941" y="19848"/>
                  <a:pt x="12371" y="19951"/>
                  <a:pt x="12802" y="20044"/>
                </a:cubicBezTo>
                <a:cubicBezTo>
                  <a:pt x="14470" y="20410"/>
                  <a:pt x="16197" y="20595"/>
                  <a:pt x="17927" y="20595"/>
                </a:cubicBezTo>
                <a:cubicBezTo>
                  <a:pt x="24387" y="20595"/>
                  <a:pt x="30875" y="18021"/>
                  <a:pt x="34381" y="12699"/>
                </a:cubicBezTo>
                <a:cubicBezTo>
                  <a:pt x="35457" y="11061"/>
                  <a:pt x="36262" y="9189"/>
                  <a:pt x="37759" y="7926"/>
                </a:cubicBezTo>
                <a:cubicBezTo>
                  <a:pt x="40660" y="5474"/>
                  <a:pt x="44955" y="6157"/>
                  <a:pt x="48726" y="5736"/>
                </a:cubicBezTo>
                <a:cubicBezTo>
                  <a:pt x="52975" y="5231"/>
                  <a:pt x="56905" y="3191"/>
                  <a:pt x="5975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38">
            <a:extLst>
              <a:ext uri="{FF2B5EF4-FFF2-40B4-BE49-F238E27FC236}">
                <a16:creationId xmlns="" xmlns:a16="http://schemas.microsoft.com/office/drawing/2014/main" id="{C1BB1187-BD93-BBBB-EBEC-D837C9915937}"/>
              </a:ext>
            </a:extLst>
          </p:cNvPr>
          <p:cNvSpPr/>
          <p:nvPr/>
        </p:nvSpPr>
        <p:spPr>
          <a:xfrm rot="-5400000">
            <a:off x="922352" y="3902044"/>
            <a:ext cx="658118" cy="1824794"/>
          </a:xfrm>
          <a:custGeom>
            <a:avLst/>
            <a:gdLst/>
            <a:ahLst/>
            <a:cxnLst/>
            <a:rect l="l" t="t" r="r" b="b"/>
            <a:pathLst>
              <a:path w="11661" h="32333" extrusionOk="0">
                <a:moveTo>
                  <a:pt x="0" y="1"/>
                </a:moveTo>
                <a:lnTo>
                  <a:pt x="0" y="32332"/>
                </a:lnTo>
                <a:cubicBezTo>
                  <a:pt x="6962" y="30021"/>
                  <a:pt x="11660" y="23508"/>
                  <a:pt x="11660" y="16171"/>
                </a:cubicBezTo>
                <a:cubicBezTo>
                  <a:pt x="11660" y="15348"/>
                  <a:pt x="11604" y="14533"/>
                  <a:pt x="11492" y="13719"/>
                </a:cubicBezTo>
                <a:cubicBezTo>
                  <a:pt x="10556" y="7347"/>
                  <a:pt x="6111" y="2031"/>
                  <a:pt x="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3" name="Google Shape;773;p38">
            <a:extLst>
              <a:ext uri="{FF2B5EF4-FFF2-40B4-BE49-F238E27FC236}">
                <a16:creationId xmlns="" xmlns:a16="http://schemas.microsoft.com/office/drawing/2014/main" id="{FF8A158D-D139-D3F9-7174-8A09EACEF7FE}"/>
              </a:ext>
            </a:extLst>
          </p:cNvPr>
          <p:cNvSpPr/>
          <p:nvPr/>
        </p:nvSpPr>
        <p:spPr>
          <a:xfrm rot="-5400000">
            <a:off x="296771" y="466234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38">
            <a:extLst>
              <a:ext uri="{FF2B5EF4-FFF2-40B4-BE49-F238E27FC236}">
                <a16:creationId xmlns="" xmlns:a16="http://schemas.microsoft.com/office/drawing/2014/main" id="{D4F4B468-EF37-95E2-8727-45CBDCA2F318}"/>
              </a:ext>
            </a:extLst>
          </p:cNvPr>
          <p:cNvSpPr/>
          <p:nvPr/>
        </p:nvSpPr>
        <p:spPr>
          <a:xfrm rot="-5400000">
            <a:off x="67301" y="4511041"/>
            <a:ext cx="121510" cy="121002"/>
          </a:xfrm>
          <a:custGeom>
            <a:avLst/>
            <a:gdLst/>
            <a:ahLst/>
            <a:cxnLst/>
            <a:rect l="l" t="t" r="r" b="b"/>
            <a:pathLst>
              <a:path w="2153" h="2144" extrusionOk="0">
                <a:moveTo>
                  <a:pt x="1077" y="1"/>
                </a:moveTo>
                <a:cubicBezTo>
                  <a:pt x="487" y="1"/>
                  <a:pt x="1" y="478"/>
                  <a:pt x="1" y="1068"/>
                </a:cubicBezTo>
                <a:cubicBezTo>
                  <a:pt x="1" y="1666"/>
                  <a:pt x="487" y="2144"/>
                  <a:pt x="1077" y="2144"/>
                </a:cubicBezTo>
                <a:cubicBezTo>
                  <a:pt x="1666" y="2144"/>
                  <a:pt x="2153" y="1666"/>
                  <a:pt x="2153" y="1068"/>
                </a:cubicBezTo>
                <a:cubicBezTo>
                  <a:pt x="2153" y="478"/>
                  <a:pt x="1666" y="1"/>
                  <a:pt x="10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38">
            <a:extLst>
              <a:ext uri="{FF2B5EF4-FFF2-40B4-BE49-F238E27FC236}">
                <a16:creationId xmlns="" xmlns:a16="http://schemas.microsoft.com/office/drawing/2014/main" id="{7A1CB690-7A14-47EC-6C37-41CCBB059FCE}"/>
              </a:ext>
            </a:extLst>
          </p:cNvPr>
          <p:cNvSpPr/>
          <p:nvPr/>
        </p:nvSpPr>
        <p:spPr>
          <a:xfrm rot="-5400000">
            <a:off x="1301256" y="4905279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38">
            <a:extLst>
              <a:ext uri="{FF2B5EF4-FFF2-40B4-BE49-F238E27FC236}">
                <a16:creationId xmlns="" xmlns:a16="http://schemas.microsoft.com/office/drawing/2014/main" id="{5160A5F5-9970-0D84-0929-BB3F0BEAC98F}"/>
              </a:ext>
            </a:extLst>
          </p:cNvPr>
          <p:cNvSpPr/>
          <p:nvPr/>
        </p:nvSpPr>
        <p:spPr>
          <a:xfrm rot="10800000">
            <a:off x="7854871" y="1553274"/>
            <a:ext cx="1289128" cy="3590228"/>
          </a:xfrm>
          <a:custGeom>
            <a:avLst/>
            <a:gdLst/>
            <a:ahLst/>
            <a:cxnLst/>
            <a:rect l="l" t="t" r="r" b="b"/>
            <a:pathLst>
              <a:path w="31379" h="87396" extrusionOk="0">
                <a:moveTo>
                  <a:pt x="0" y="0"/>
                </a:moveTo>
                <a:lnTo>
                  <a:pt x="0" y="87396"/>
                </a:lnTo>
                <a:cubicBezTo>
                  <a:pt x="2036" y="87069"/>
                  <a:pt x="4052" y="86532"/>
                  <a:pt x="5972" y="85802"/>
                </a:cubicBezTo>
                <a:cubicBezTo>
                  <a:pt x="8488" y="84861"/>
                  <a:pt x="10850" y="83593"/>
                  <a:pt x="13039" y="82057"/>
                </a:cubicBezTo>
                <a:cubicBezTo>
                  <a:pt x="15632" y="80233"/>
                  <a:pt x="17821" y="78005"/>
                  <a:pt x="19204" y="75489"/>
                </a:cubicBezTo>
                <a:cubicBezTo>
                  <a:pt x="22660" y="69075"/>
                  <a:pt x="22967" y="61413"/>
                  <a:pt x="20068" y="54730"/>
                </a:cubicBezTo>
                <a:cubicBezTo>
                  <a:pt x="18013" y="50102"/>
                  <a:pt x="14537" y="46262"/>
                  <a:pt x="12060" y="41864"/>
                </a:cubicBezTo>
                <a:cubicBezTo>
                  <a:pt x="9563" y="37447"/>
                  <a:pt x="8181" y="31840"/>
                  <a:pt x="10581" y="27404"/>
                </a:cubicBezTo>
                <a:cubicBezTo>
                  <a:pt x="12444" y="23985"/>
                  <a:pt x="16112" y="22027"/>
                  <a:pt x="19645" y="20375"/>
                </a:cubicBezTo>
                <a:lnTo>
                  <a:pt x="19818" y="20298"/>
                </a:lnTo>
                <a:cubicBezTo>
                  <a:pt x="23275" y="18666"/>
                  <a:pt x="26923" y="17014"/>
                  <a:pt x="29170" y="13923"/>
                </a:cubicBezTo>
                <a:cubicBezTo>
                  <a:pt x="31379" y="10927"/>
                  <a:pt x="28997" y="2554"/>
                  <a:pt x="259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7" name="Google Shape;777;p38">
            <a:extLst>
              <a:ext uri="{FF2B5EF4-FFF2-40B4-BE49-F238E27FC236}">
                <a16:creationId xmlns="" xmlns:a16="http://schemas.microsoft.com/office/drawing/2014/main" id="{34E2D712-58CB-8A9C-8B95-122C218630D2}"/>
              </a:ext>
            </a:extLst>
          </p:cNvPr>
          <p:cNvSpPr/>
          <p:nvPr/>
        </p:nvSpPr>
        <p:spPr>
          <a:xfrm rot="10800000">
            <a:off x="8344716" y="1049880"/>
            <a:ext cx="261586" cy="271120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38">
            <a:extLst>
              <a:ext uri="{FF2B5EF4-FFF2-40B4-BE49-F238E27FC236}">
                <a16:creationId xmlns="" xmlns:a16="http://schemas.microsoft.com/office/drawing/2014/main" id="{5CC5B0E3-2B82-4807-AEF8-77E5AA733EC6}"/>
              </a:ext>
            </a:extLst>
          </p:cNvPr>
          <p:cNvSpPr/>
          <p:nvPr/>
        </p:nvSpPr>
        <p:spPr>
          <a:xfrm rot="10800000">
            <a:off x="7059645" y="4157376"/>
            <a:ext cx="1655214" cy="986125"/>
          </a:xfrm>
          <a:custGeom>
            <a:avLst/>
            <a:gdLst/>
            <a:ahLst/>
            <a:cxnLst/>
            <a:rect l="l" t="t" r="r" b="b"/>
            <a:pathLst>
              <a:path w="40290" h="24005" extrusionOk="0">
                <a:moveTo>
                  <a:pt x="1825" y="0"/>
                </a:moveTo>
                <a:cubicBezTo>
                  <a:pt x="1" y="7662"/>
                  <a:pt x="2977" y="15670"/>
                  <a:pt x="9353" y="20298"/>
                </a:cubicBezTo>
                <a:cubicBezTo>
                  <a:pt x="12675" y="22718"/>
                  <a:pt x="16689" y="24005"/>
                  <a:pt x="20798" y="24005"/>
                </a:cubicBezTo>
                <a:cubicBezTo>
                  <a:pt x="31552" y="24005"/>
                  <a:pt x="40290" y="15267"/>
                  <a:pt x="40290" y="4513"/>
                </a:cubicBezTo>
                <a:cubicBezTo>
                  <a:pt x="40290" y="2996"/>
                  <a:pt x="40117" y="1479"/>
                  <a:pt x="3977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38">
            <a:extLst>
              <a:ext uri="{FF2B5EF4-FFF2-40B4-BE49-F238E27FC236}">
                <a16:creationId xmlns="" xmlns:a16="http://schemas.microsoft.com/office/drawing/2014/main" id="{40136F17-8518-C18B-F538-1467F2504E40}"/>
              </a:ext>
            </a:extLst>
          </p:cNvPr>
          <p:cNvSpPr/>
          <p:nvPr/>
        </p:nvSpPr>
        <p:spPr>
          <a:xfrm>
            <a:off x="8476352" y="99826"/>
            <a:ext cx="672996" cy="3796236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38">
            <a:extLst>
              <a:ext uri="{FF2B5EF4-FFF2-40B4-BE49-F238E27FC236}">
                <a16:creationId xmlns="" xmlns:a16="http://schemas.microsoft.com/office/drawing/2014/main" id="{C6E402BF-A261-54D1-96E0-3D36F371D5DF}"/>
              </a:ext>
            </a:extLst>
          </p:cNvPr>
          <p:cNvSpPr/>
          <p:nvPr/>
        </p:nvSpPr>
        <p:spPr>
          <a:xfrm>
            <a:off x="0" y="908499"/>
            <a:ext cx="799363" cy="2410982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38">
            <a:extLst>
              <a:ext uri="{FF2B5EF4-FFF2-40B4-BE49-F238E27FC236}">
                <a16:creationId xmlns="" xmlns:a16="http://schemas.microsoft.com/office/drawing/2014/main" id="{C2DDA699-351C-843D-169B-D76D9AA30CA4}"/>
              </a:ext>
            </a:extLst>
          </p:cNvPr>
          <p:cNvSpPr/>
          <p:nvPr/>
        </p:nvSpPr>
        <p:spPr>
          <a:xfrm rot="-5400000">
            <a:off x="853581" y="787504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38">
            <a:extLst>
              <a:ext uri="{FF2B5EF4-FFF2-40B4-BE49-F238E27FC236}">
                <a16:creationId xmlns="" xmlns:a16="http://schemas.microsoft.com/office/drawing/2014/main" id="{4FCC6F6B-89E0-01AD-8575-1D8D9F16C4D8}"/>
              </a:ext>
            </a:extLst>
          </p:cNvPr>
          <p:cNvSpPr/>
          <p:nvPr/>
        </p:nvSpPr>
        <p:spPr>
          <a:xfrm rot="-5400000">
            <a:off x="554184" y="51254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38">
            <a:extLst>
              <a:ext uri="{FF2B5EF4-FFF2-40B4-BE49-F238E27FC236}">
                <a16:creationId xmlns="" xmlns:a16="http://schemas.microsoft.com/office/drawing/2014/main" id="{F9C5D362-3358-E066-136F-62231B357F7B}"/>
              </a:ext>
            </a:extLst>
          </p:cNvPr>
          <p:cNvSpPr/>
          <p:nvPr/>
        </p:nvSpPr>
        <p:spPr>
          <a:xfrm rot="10800000">
            <a:off x="853570" y="241752"/>
            <a:ext cx="367688" cy="381099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38">
            <a:extLst>
              <a:ext uri="{FF2B5EF4-FFF2-40B4-BE49-F238E27FC236}">
                <a16:creationId xmlns="" xmlns:a16="http://schemas.microsoft.com/office/drawing/2014/main" id="{38C0E137-C002-9816-29FF-9423D1DD2BBB}"/>
              </a:ext>
            </a:extLst>
          </p:cNvPr>
          <p:cNvSpPr/>
          <p:nvPr/>
        </p:nvSpPr>
        <p:spPr>
          <a:xfrm rot="-5400000">
            <a:off x="8223731" y="1828254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38">
            <a:extLst>
              <a:ext uri="{FF2B5EF4-FFF2-40B4-BE49-F238E27FC236}">
                <a16:creationId xmlns="" xmlns:a16="http://schemas.microsoft.com/office/drawing/2014/main" id="{7C21561C-0770-0F6C-AE05-06B2230F2F04}"/>
              </a:ext>
            </a:extLst>
          </p:cNvPr>
          <p:cNvSpPr/>
          <p:nvPr/>
        </p:nvSpPr>
        <p:spPr>
          <a:xfrm rot="-5400000">
            <a:off x="7924334" y="155329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606B22B6-FB7B-EE19-2B4E-6EC4FCAB58A4}"/>
              </a:ext>
            </a:extLst>
          </p:cNvPr>
          <p:cNvSpPr/>
          <p:nvPr/>
        </p:nvSpPr>
        <p:spPr>
          <a:xfrm>
            <a:off x="1318005" y="1098050"/>
            <a:ext cx="6507990" cy="20300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Что случилось</a:t>
            </a:r>
          </a:p>
          <a:p>
            <a:pPr algn="ctr"/>
            <a:r>
              <a:rPr lang="ru-RU" sz="4000" b="1" dirty="0">
                <a:solidFill>
                  <a:srgbClr val="000000"/>
                </a:solidFill>
              </a:rPr>
              <a:t>с золотым яичком курочки Рябы?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62FBB4D-5E3B-6051-3FB9-5C3FB7292230}"/>
              </a:ext>
            </a:extLst>
          </p:cNvPr>
          <p:cNvSpPr txBox="1"/>
          <p:nvPr/>
        </p:nvSpPr>
        <p:spPr>
          <a:xfrm>
            <a:off x="2236264" y="3449490"/>
            <a:ext cx="4671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Мышка его разбила</a:t>
            </a:r>
          </a:p>
        </p:txBody>
      </p:sp>
    </p:spTree>
    <p:extLst>
      <p:ext uri="{BB962C8B-B14F-4D97-AF65-F5344CB8AC3E}">
        <p14:creationId xmlns="" xmlns:p14="http://schemas.microsoft.com/office/powerpoint/2010/main" val="6645385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1EEAA4B8-8392-7595-40E6-4B02DA059BF6}"/>
              </a:ext>
            </a:extLst>
          </p:cNvPr>
          <p:cNvSpPr/>
          <p:nvPr/>
        </p:nvSpPr>
        <p:spPr>
          <a:xfrm>
            <a:off x="1318005" y="1098050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Кто выпил все стаканы в гостях у Мухи-Цокотухи?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F4F05B0-E3A5-D944-0E96-899DBDCC0984}"/>
              </a:ext>
            </a:extLst>
          </p:cNvPr>
          <p:cNvSpPr txBox="1"/>
          <p:nvPr/>
        </p:nvSpPr>
        <p:spPr>
          <a:xfrm>
            <a:off x="3385618" y="3449490"/>
            <a:ext cx="23727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Тараканы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8">
          <a:extLst>
            <a:ext uri="{FF2B5EF4-FFF2-40B4-BE49-F238E27FC236}">
              <a16:creationId xmlns="" xmlns:a16="http://schemas.microsoft.com/office/drawing/2014/main" id="{5D7A14C7-6E10-C836-D05F-353D1DAC5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831E217D-CF14-819E-9345-4B1104DDCB3D}"/>
              </a:ext>
            </a:extLst>
          </p:cNvPr>
          <p:cNvSpPr/>
          <p:nvPr/>
        </p:nvSpPr>
        <p:spPr>
          <a:xfrm>
            <a:off x="1318005" y="1809251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Как зовут братца Алёнушки?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6F66E1AD-7A20-DEE0-4463-97193613D469}"/>
              </a:ext>
            </a:extLst>
          </p:cNvPr>
          <p:cNvSpPr txBox="1"/>
          <p:nvPr/>
        </p:nvSpPr>
        <p:spPr>
          <a:xfrm>
            <a:off x="3347947" y="4160691"/>
            <a:ext cx="2448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Иванушка</a:t>
            </a:r>
          </a:p>
        </p:txBody>
      </p:sp>
    </p:spTree>
    <p:extLst>
      <p:ext uri="{BB962C8B-B14F-4D97-AF65-F5344CB8AC3E}">
        <p14:creationId xmlns="" xmlns:p14="http://schemas.microsoft.com/office/powerpoint/2010/main" val="38968736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>
          <a:extLst>
            <a:ext uri="{FF2B5EF4-FFF2-40B4-BE49-F238E27FC236}">
              <a16:creationId xmlns="" xmlns:a16="http://schemas.microsoft.com/office/drawing/2014/main" id="{6CBAFAE0-5ACB-F86F-CF98-5C18DA4AD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66077DFA-0929-B502-D607-A297121BC7E1}"/>
              </a:ext>
            </a:extLst>
          </p:cNvPr>
          <p:cNvSpPr/>
          <p:nvPr/>
        </p:nvSpPr>
        <p:spPr>
          <a:xfrm>
            <a:off x="1318005" y="1098050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Кто автор сказки «Муха-Цокотуха»?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332D6B91-D7ED-6EE9-CF8E-AAAF216CFF99}"/>
              </a:ext>
            </a:extLst>
          </p:cNvPr>
          <p:cNvSpPr txBox="1"/>
          <p:nvPr/>
        </p:nvSpPr>
        <p:spPr>
          <a:xfrm>
            <a:off x="2795712" y="3449490"/>
            <a:ext cx="35525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К.И. Чуковский</a:t>
            </a:r>
          </a:p>
        </p:txBody>
      </p:sp>
    </p:spTree>
    <p:extLst>
      <p:ext uri="{BB962C8B-B14F-4D97-AF65-F5344CB8AC3E}">
        <p14:creationId xmlns="" xmlns:p14="http://schemas.microsoft.com/office/powerpoint/2010/main" val="11245979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>
          <a:extLst>
            <a:ext uri="{FF2B5EF4-FFF2-40B4-BE49-F238E27FC236}">
              <a16:creationId xmlns="" xmlns:a16="http://schemas.microsoft.com/office/drawing/2014/main" id="{E5EFE16D-36A5-2302-5849-1319F531E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F036C777-72AD-75BC-FE74-0871065B844A}"/>
              </a:ext>
            </a:extLst>
          </p:cNvPr>
          <p:cNvSpPr/>
          <p:nvPr/>
        </p:nvSpPr>
        <p:spPr>
          <a:xfrm>
            <a:off x="1318005" y="1323830"/>
            <a:ext cx="6507990" cy="2030038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Кто написал сказки «Кораблик» и</a:t>
            </a:r>
          </a:p>
          <a:p>
            <a:pPr algn="ctr"/>
            <a:r>
              <a:rPr lang="ru-RU" sz="4000" b="1" dirty="0">
                <a:solidFill>
                  <a:srgbClr val="000000"/>
                </a:solidFill>
              </a:rPr>
              <a:t>«Под грибом»?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4993FF4-7444-8597-457F-D3CF29626CE7}"/>
              </a:ext>
            </a:extLst>
          </p:cNvPr>
          <p:cNvSpPr txBox="1"/>
          <p:nvPr/>
        </p:nvSpPr>
        <p:spPr>
          <a:xfrm>
            <a:off x="3289437" y="3675270"/>
            <a:ext cx="25651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В.Г. Сутеев</a:t>
            </a:r>
          </a:p>
        </p:txBody>
      </p:sp>
    </p:spTree>
    <p:extLst>
      <p:ext uri="{BB962C8B-B14F-4D97-AF65-F5344CB8AC3E}">
        <p14:creationId xmlns="" xmlns:p14="http://schemas.microsoft.com/office/powerpoint/2010/main" val="426513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>
          <a:extLst>
            <a:ext uri="{FF2B5EF4-FFF2-40B4-BE49-F238E27FC236}">
              <a16:creationId xmlns="" xmlns:a16="http://schemas.microsoft.com/office/drawing/2014/main" id="{9CEDD2F1-E592-6CF2-6694-7C151E54E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0D5CD5B4-CF16-AD41-4909-30E35062A1B8}"/>
              </a:ext>
            </a:extLst>
          </p:cNvPr>
          <p:cNvSpPr/>
          <p:nvPr/>
        </p:nvSpPr>
        <p:spPr>
          <a:xfrm>
            <a:off x="1318005" y="578759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Что сделали животные, когда теремок сломался?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226DDF7-D9C6-C28F-ED24-6388D3BBBF4B}"/>
              </a:ext>
            </a:extLst>
          </p:cNvPr>
          <p:cNvSpPr txBox="1"/>
          <p:nvPr/>
        </p:nvSpPr>
        <p:spPr>
          <a:xfrm>
            <a:off x="2751630" y="2930199"/>
            <a:ext cx="36407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Начали строить</a:t>
            </a:r>
          </a:p>
          <a:p>
            <a:pPr algn="ctr"/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новый теремок</a:t>
            </a:r>
          </a:p>
        </p:txBody>
      </p:sp>
    </p:spTree>
    <p:extLst>
      <p:ext uri="{BB962C8B-B14F-4D97-AF65-F5344CB8AC3E}">
        <p14:creationId xmlns="" xmlns:p14="http://schemas.microsoft.com/office/powerpoint/2010/main" val="41997900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8">
          <a:extLst>
            <a:ext uri="{FF2B5EF4-FFF2-40B4-BE49-F238E27FC236}">
              <a16:creationId xmlns="" xmlns:a16="http://schemas.microsoft.com/office/drawing/2014/main" id="{2FC7FA68-29DC-A2A3-CD96-55F2CF883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C30328A5-EAF1-88A3-4619-5DD98338A8EA}"/>
              </a:ext>
            </a:extLst>
          </p:cNvPr>
          <p:cNvSpPr/>
          <p:nvPr/>
        </p:nvSpPr>
        <p:spPr>
          <a:xfrm>
            <a:off x="1318005" y="1809251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Почему животные убежали</a:t>
            </a:r>
          </a:p>
          <a:p>
            <a:pPr algn="ctr"/>
            <a:r>
              <a:rPr lang="ru-RU" sz="4000" b="1" dirty="0">
                <a:solidFill>
                  <a:srgbClr val="000000"/>
                </a:solidFill>
              </a:rPr>
              <a:t>из рукавички?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CFAABDB-5C14-1B9D-D114-6DAFAEA4FC52}"/>
              </a:ext>
            </a:extLst>
          </p:cNvPr>
          <p:cNvSpPr txBox="1"/>
          <p:nvPr/>
        </p:nvSpPr>
        <p:spPr>
          <a:xfrm>
            <a:off x="3347947" y="4160691"/>
            <a:ext cx="24481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Иванушка</a:t>
            </a:r>
          </a:p>
        </p:txBody>
      </p:sp>
    </p:spTree>
    <p:extLst>
      <p:ext uri="{BB962C8B-B14F-4D97-AF65-F5344CB8AC3E}">
        <p14:creationId xmlns="" xmlns:p14="http://schemas.microsoft.com/office/powerpoint/2010/main" val="27787312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8">
          <a:extLst>
            <a:ext uri="{FF2B5EF4-FFF2-40B4-BE49-F238E27FC236}">
              <a16:creationId xmlns="" xmlns:a16="http://schemas.microsoft.com/office/drawing/2014/main" id="{7F1D65DB-D357-2D3E-7B78-DE0E1A7D0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38">
            <a:extLst>
              <a:ext uri="{FF2B5EF4-FFF2-40B4-BE49-F238E27FC236}">
                <a16:creationId xmlns="" xmlns:a16="http://schemas.microsoft.com/office/drawing/2014/main" id="{FEB7C90C-A45A-4646-3F14-15FD240BAED8}"/>
              </a:ext>
            </a:extLst>
          </p:cNvPr>
          <p:cNvSpPr/>
          <p:nvPr/>
        </p:nvSpPr>
        <p:spPr>
          <a:xfrm rot="-5400000">
            <a:off x="-1105187" y="2875982"/>
            <a:ext cx="3372705" cy="1162330"/>
          </a:xfrm>
          <a:custGeom>
            <a:avLst/>
            <a:gdLst/>
            <a:ahLst/>
            <a:cxnLst/>
            <a:rect l="l" t="t" r="r" b="b"/>
            <a:pathLst>
              <a:path w="59760" h="20595" extrusionOk="0">
                <a:moveTo>
                  <a:pt x="0" y="0"/>
                </a:moveTo>
                <a:lnTo>
                  <a:pt x="0" y="14598"/>
                </a:lnTo>
                <a:cubicBezTo>
                  <a:pt x="3547" y="16984"/>
                  <a:pt x="7842" y="18762"/>
                  <a:pt x="11492" y="19726"/>
                </a:cubicBezTo>
                <a:cubicBezTo>
                  <a:pt x="11941" y="19848"/>
                  <a:pt x="12371" y="19951"/>
                  <a:pt x="12802" y="20044"/>
                </a:cubicBezTo>
                <a:cubicBezTo>
                  <a:pt x="14470" y="20410"/>
                  <a:pt x="16197" y="20595"/>
                  <a:pt x="17927" y="20595"/>
                </a:cubicBezTo>
                <a:cubicBezTo>
                  <a:pt x="24387" y="20595"/>
                  <a:pt x="30875" y="18021"/>
                  <a:pt x="34381" y="12699"/>
                </a:cubicBezTo>
                <a:cubicBezTo>
                  <a:pt x="35457" y="11061"/>
                  <a:pt x="36262" y="9189"/>
                  <a:pt x="37759" y="7926"/>
                </a:cubicBezTo>
                <a:cubicBezTo>
                  <a:pt x="40660" y="5474"/>
                  <a:pt x="44955" y="6157"/>
                  <a:pt x="48726" y="5736"/>
                </a:cubicBezTo>
                <a:cubicBezTo>
                  <a:pt x="52975" y="5231"/>
                  <a:pt x="56905" y="3191"/>
                  <a:pt x="5975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38">
            <a:extLst>
              <a:ext uri="{FF2B5EF4-FFF2-40B4-BE49-F238E27FC236}">
                <a16:creationId xmlns="" xmlns:a16="http://schemas.microsoft.com/office/drawing/2014/main" id="{DDD7C7D7-2271-D43C-0B39-DBC42AE1F2BF}"/>
              </a:ext>
            </a:extLst>
          </p:cNvPr>
          <p:cNvSpPr/>
          <p:nvPr/>
        </p:nvSpPr>
        <p:spPr>
          <a:xfrm rot="-5400000">
            <a:off x="922352" y="3902044"/>
            <a:ext cx="658118" cy="1824794"/>
          </a:xfrm>
          <a:custGeom>
            <a:avLst/>
            <a:gdLst/>
            <a:ahLst/>
            <a:cxnLst/>
            <a:rect l="l" t="t" r="r" b="b"/>
            <a:pathLst>
              <a:path w="11661" h="32333" extrusionOk="0">
                <a:moveTo>
                  <a:pt x="0" y="1"/>
                </a:moveTo>
                <a:lnTo>
                  <a:pt x="0" y="32332"/>
                </a:lnTo>
                <a:cubicBezTo>
                  <a:pt x="6962" y="30021"/>
                  <a:pt x="11660" y="23508"/>
                  <a:pt x="11660" y="16171"/>
                </a:cubicBezTo>
                <a:cubicBezTo>
                  <a:pt x="11660" y="15348"/>
                  <a:pt x="11604" y="14533"/>
                  <a:pt x="11492" y="13719"/>
                </a:cubicBezTo>
                <a:cubicBezTo>
                  <a:pt x="10556" y="7347"/>
                  <a:pt x="6111" y="2031"/>
                  <a:pt x="0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3" name="Google Shape;773;p38">
            <a:extLst>
              <a:ext uri="{FF2B5EF4-FFF2-40B4-BE49-F238E27FC236}">
                <a16:creationId xmlns="" xmlns:a16="http://schemas.microsoft.com/office/drawing/2014/main" id="{0703F8D5-CDE3-3DEA-4D4F-166303930C6E}"/>
              </a:ext>
            </a:extLst>
          </p:cNvPr>
          <p:cNvSpPr/>
          <p:nvPr/>
        </p:nvSpPr>
        <p:spPr>
          <a:xfrm rot="-5400000">
            <a:off x="296771" y="466234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4" name="Google Shape;774;p38">
            <a:extLst>
              <a:ext uri="{FF2B5EF4-FFF2-40B4-BE49-F238E27FC236}">
                <a16:creationId xmlns="" xmlns:a16="http://schemas.microsoft.com/office/drawing/2014/main" id="{E7756C57-A42A-6779-2406-CB6CC97D631C}"/>
              </a:ext>
            </a:extLst>
          </p:cNvPr>
          <p:cNvSpPr/>
          <p:nvPr/>
        </p:nvSpPr>
        <p:spPr>
          <a:xfrm rot="-5400000">
            <a:off x="67301" y="4511041"/>
            <a:ext cx="121510" cy="121002"/>
          </a:xfrm>
          <a:custGeom>
            <a:avLst/>
            <a:gdLst/>
            <a:ahLst/>
            <a:cxnLst/>
            <a:rect l="l" t="t" r="r" b="b"/>
            <a:pathLst>
              <a:path w="2153" h="2144" extrusionOk="0">
                <a:moveTo>
                  <a:pt x="1077" y="1"/>
                </a:moveTo>
                <a:cubicBezTo>
                  <a:pt x="487" y="1"/>
                  <a:pt x="1" y="478"/>
                  <a:pt x="1" y="1068"/>
                </a:cubicBezTo>
                <a:cubicBezTo>
                  <a:pt x="1" y="1666"/>
                  <a:pt x="487" y="2144"/>
                  <a:pt x="1077" y="2144"/>
                </a:cubicBezTo>
                <a:cubicBezTo>
                  <a:pt x="1666" y="2144"/>
                  <a:pt x="2153" y="1666"/>
                  <a:pt x="2153" y="1068"/>
                </a:cubicBezTo>
                <a:cubicBezTo>
                  <a:pt x="2153" y="478"/>
                  <a:pt x="1666" y="1"/>
                  <a:pt x="107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5" name="Google Shape;775;p38">
            <a:extLst>
              <a:ext uri="{FF2B5EF4-FFF2-40B4-BE49-F238E27FC236}">
                <a16:creationId xmlns="" xmlns:a16="http://schemas.microsoft.com/office/drawing/2014/main" id="{EC1A63D7-187F-5313-8CF6-D8C9A7451B7B}"/>
              </a:ext>
            </a:extLst>
          </p:cNvPr>
          <p:cNvSpPr/>
          <p:nvPr/>
        </p:nvSpPr>
        <p:spPr>
          <a:xfrm rot="-5400000">
            <a:off x="1301256" y="4905279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6" name="Google Shape;776;p38">
            <a:extLst>
              <a:ext uri="{FF2B5EF4-FFF2-40B4-BE49-F238E27FC236}">
                <a16:creationId xmlns="" xmlns:a16="http://schemas.microsoft.com/office/drawing/2014/main" id="{9A475B81-16D0-866F-ADE6-A55DC2B75AF3}"/>
              </a:ext>
            </a:extLst>
          </p:cNvPr>
          <p:cNvSpPr/>
          <p:nvPr/>
        </p:nvSpPr>
        <p:spPr>
          <a:xfrm rot="10800000">
            <a:off x="7854871" y="1553274"/>
            <a:ext cx="1289128" cy="3590228"/>
          </a:xfrm>
          <a:custGeom>
            <a:avLst/>
            <a:gdLst/>
            <a:ahLst/>
            <a:cxnLst/>
            <a:rect l="l" t="t" r="r" b="b"/>
            <a:pathLst>
              <a:path w="31379" h="87396" extrusionOk="0">
                <a:moveTo>
                  <a:pt x="0" y="0"/>
                </a:moveTo>
                <a:lnTo>
                  <a:pt x="0" y="87396"/>
                </a:lnTo>
                <a:cubicBezTo>
                  <a:pt x="2036" y="87069"/>
                  <a:pt x="4052" y="86532"/>
                  <a:pt x="5972" y="85802"/>
                </a:cubicBezTo>
                <a:cubicBezTo>
                  <a:pt x="8488" y="84861"/>
                  <a:pt x="10850" y="83593"/>
                  <a:pt x="13039" y="82057"/>
                </a:cubicBezTo>
                <a:cubicBezTo>
                  <a:pt x="15632" y="80233"/>
                  <a:pt x="17821" y="78005"/>
                  <a:pt x="19204" y="75489"/>
                </a:cubicBezTo>
                <a:cubicBezTo>
                  <a:pt x="22660" y="69075"/>
                  <a:pt x="22967" y="61413"/>
                  <a:pt x="20068" y="54730"/>
                </a:cubicBezTo>
                <a:cubicBezTo>
                  <a:pt x="18013" y="50102"/>
                  <a:pt x="14537" y="46262"/>
                  <a:pt x="12060" y="41864"/>
                </a:cubicBezTo>
                <a:cubicBezTo>
                  <a:pt x="9563" y="37447"/>
                  <a:pt x="8181" y="31840"/>
                  <a:pt x="10581" y="27404"/>
                </a:cubicBezTo>
                <a:cubicBezTo>
                  <a:pt x="12444" y="23985"/>
                  <a:pt x="16112" y="22027"/>
                  <a:pt x="19645" y="20375"/>
                </a:cubicBezTo>
                <a:lnTo>
                  <a:pt x="19818" y="20298"/>
                </a:lnTo>
                <a:cubicBezTo>
                  <a:pt x="23275" y="18666"/>
                  <a:pt x="26923" y="17014"/>
                  <a:pt x="29170" y="13923"/>
                </a:cubicBezTo>
                <a:cubicBezTo>
                  <a:pt x="31379" y="10927"/>
                  <a:pt x="28997" y="2554"/>
                  <a:pt x="2592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7" name="Google Shape;777;p38">
            <a:extLst>
              <a:ext uri="{FF2B5EF4-FFF2-40B4-BE49-F238E27FC236}">
                <a16:creationId xmlns="" xmlns:a16="http://schemas.microsoft.com/office/drawing/2014/main" id="{DCA96004-2CFF-32A9-7B61-D54C550CB474}"/>
              </a:ext>
            </a:extLst>
          </p:cNvPr>
          <p:cNvSpPr/>
          <p:nvPr/>
        </p:nvSpPr>
        <p:spPr>
          <a:xfrm rot="10800000">
            <a:off x="8344716" y="1049880"/>
            <a:ext cx="261586" cy="271120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8" name="Google Shape;778;p38">
            <a:extLst>
              <a:ext uri="{FF2B5EF4-FFF2-40B4-BE49-F238E27FC236}">
                <a16:creationId xmlns="" xmlns:a16="http://schemas.microsoft.com/office/drawing/2014/main" id="{E7553643-6016-004F-1331-A14C0FA5E736}"/>
              </a:ext>
            </a:extLst>
          </p:cNvPr>
          <p:cNvSpPr/>
          <p:nvPr/>
        </p:nvSpPr>
        <p:spPr>
          <a:xfrm rot="10800000">
            <a:off x="7059645" y="4157376"/>
            <a:ext cx="1655214" cy="986125"/>
          </a:xfrm>
          <a:custGeom>
            <a:avLst/>
            <a:gdLst/>
            <a:ahLst/>
            <a:cxnLst/>
            <a:rect l="l" t="t" r="r" b="b"/>
            <a:pathLst>
              <a:path w="40290" h="24005" extrusionOk="0">
                <a:moveTo>
                  <a:pt x="1825" y="0"/>
                </a:moveTo>
                <a:cubicBezTo>
                  <a:pt x="1" y="7662"/>
                  <a:pt x="2977" y="15670"/>
                  <a:pt x="9353" y="20298"/>
                </a:cubicBezTo>
                <a:cubicBezTo>
                  <a:pt x="12675" y="22718"/>
                  <a:pt x="16689" y="24005"/>
                  <a:pt x="20798" y="24005"/>
                </a:cubicBezTo>
                <a:cubicBezTo>
                  <a:pt x="31552" y="24005"/>
                  <a:pt x="40290" y="15267"/>
                  <a:pt x="40290" y="4513"/>
                </a:cubicBezTo>
                <a:cubicBezTo>
                  <a:pt x="40290" y="2996"/>
                  <a:pt x="40117" y="1479"/>
                  <a:pt x="3977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38">
            <a:extLst>
              <a:ext uri="{FF2B5EF4-FFF2-40B4-BE49-F238E27FC236}">
                <a16:creationId xmlns="" xmlns:a16="http://schemas.microsoft.com/office/drawing/2014/main" id="{7AA85AB1-1C7C-37D0-C5C8-2A9C0F27D7B3}"/>
              </a:ext>
            </a:extLst>
          </p:cNvPr>
          <p:cNvSpPr/>
          <p:nvPr/>
        </p:nvSpPr>
        <p:spPr>
          <a:xfrm>
            <a:off x="8476352" y="99826"/>
            <a:ext cx="672996" cy="3796236"/>
          </a:xfrm>
          <a:custGeom>
            <a:avLst/>
            <a:gdLst/>
            <a:ahLst/>
            <a:cxnLst/>
            <a:rect l="l" t="t" r="r" b="b"/>
            <a:pathLst>
              <a:path w="17937" h="101179" extrusionOk="0">
                <a:moveTo>
                  <a:pt x="15789" y="1"/>
                </a:moveTo>
                <a:cubicBezTo>
                  <a:pt x="9598" y="1"/>
                  <a:pt x="4255" y="10891"/>
                  <a:pt x="3419" y="15108"/>
                </a:cubicBezTo>
                <a:cubicBezTo>
                  <a:pt x="1441" y="24959"/>
                  <a:pt x="9045" y="32564"/>
                  <a:pt x="10389" y="41820"/>
                </a:cubicBezTo>
                <a:cubicBezTo>
                  <a:pt x="11522" y="49598"/>
                  <a:pt x="10505" y="57548"/>
                  <a:pt x="7451" y="64807"/>
                </a:cubicBezTo>
                <a:cubicBezTo>
                  <a:pt x="4974" y="70587"/>
                  <a:pt x="1153" y="76022"/>
                  <a:pt x="653" y="82282"/>
                </a:cubicBezTo>
                <a:cubicBezTo>
                  <a:pt x="0" y="90348"/>
                  <a:pt x="8815" y="100929"/>
                  <a:pt x="17936" y="101178"/>
                </a:cubicBezTo>
                <a:lnTo>
                  <a:pt x="17706" y="359"/>
                </a:lnTo>
                <a:cubicBezTo>
                  <a:pt x="17061" y="114"/>
                  <a:pt x="16420" y="1"/>
                  <a:pt x="15789" y="1"/>
                </a:cubicBezTo>
                <a:close/>
              </a:path>
            </a:pathLst>
          </a:custGeom>
          <a:solidFill>
            <a:srgbClr val="FFB03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0" name="Google Shape;780;p38">
            <a:extLst>
              <a:ext uri="{FF2B5EF4-FFF2-40B4-BE49-F238E27FC236}">
                <a16:creationId xmlns="" xmlns:a16="http://schemas.microsoft.com/office/drawing/2014/main" id="{0B2E91BE-02B3-71A7-CBF0-0003B099B16B}"/>
              </a:ext>
            </a:extLst>
          </p:cNvPr>
          <p:cNvSpPr/>
          <p:nvPr/>
        </p:nvSpPr>
        <p:spPr>
          <a:xfrm>
            <a:off x="0" y="908499"/>
            <a:ext cx="799363" cy="2410982"/>
          </a:xfrm>
          <a:custGeom>
            <a:avLst/>
            <a:gdLst/>
            <a:ahLst/>
            <a:cxnLst/>
            <a:rect l="l" t="t" r="r" b="b"/>
            <a:pathLst>
              <a:path w="28767" h="86765" extrusionOk="0">
                <a:moveTo>
                  <a:pt x="2350" y="0"/>
                </a:moveTo>
                <a:cubicBezTo>
                  <a:pt x="1552" y="0"/>
                  <a:pt x="766" y="27"/>
                  <a:pt x="0" y="80"/>
                </a:cubicBezTo>
                <a:lnTo>
                  <a:pt x="0" y="86765"/>
                </a:lnTo>
                <a:lnTo>
                  <a:pt x="3668" y="86688"/>
                </a:lnTo>
                <a:cubicBezTo>
                  <a:pt x="5070" y="86611"/>
                  <a:pt x="6452" y="86400"/>
                  <a:pt x="7797" y="86074"/>
                </a:cubicBezTo>
                <a:cubicBezTo>
                  <a:pt x="15075" y="84307"/>
                  <a:pt x="21546" y="79199"/>
                  <a:pt x="24849" y="72439"/>
                </a:cubicBezTo>
                <a:cubicBezTo>
                  <a:pt x="28767" y="64431"/>
                  <a:pt x="27480" y="54003"/>
                  <a:pt x="21278" y="47589"/>
                </a:cubicBezTo>
                <a:cubicBezTo>
                  <a:pt x="18685" y="44920"/>
                  <a:pt x="15420" y="43000"/>
                  <a:pt x="12866" y="40311"/>
                </a:cubicBezTo>
                <a:cubicBezTo>
                  <a:pt x="10331" y="37623"/>
                  <a:pt x="8526" y="33686"/>
                  <a:pt x="9851" y="30210"/>
                </a:cubicBezTo>
                <a:cubicBezTo>
                  <a:pt x="11388" y="26197"/>
                  <a:pt x="16227" y="24660"/>
                  <a:pt x="19031" y="21396"/>
                </a:cubicBezTo>
                <a:cubicBezTo>
                  <a:pt x="23198" y="16556"/>
                  <a:pt x="21719" y="8472"/>
                  <a:pt x="16938" y="4208"/>
                </a:cubicBezTo>
                <a:cubicBezTo>
                  <a:pt x="13545" y="1217"/>
                  <a:pt x="7696" y="0"/>
                  <a:pt x="235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38">
            <a:extLst>
              <a:ext uri="{FF2B5EF4-FFF2-40B4-BE49-F238E27FC236}">
                <a16:creationId xmlns="" xmlns:a16="http://schemas.microsoft.com/office/drawing/2014/main" id="{6C640855-58DA-1E1B-FECC-8358E53381B3}"/>
              </a:ext>
            </a:extLst>
          </p:cNvPr>
          <p:cNvSpPr/>
          <p:nvPr/>
        </p:nvSpPr>
        <p:spPr>
          <a:xfrm rot="-5400000">
            <a:off x="853581" y="787504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2" name="Google Shape;782;p38">
            <a:extLst>
              <a:ext uri="{FF2B5EF4-FFF2-40B4-BE49-F238E27FC236}">
                <a16:creationId xmlns="" xmlns:a16="http://schemas.microsoft.com/office/drawing/2014/main" id="{6146320A-2142-E0CF-18DD-9E6702422B16}"/>
              </a:ext>
            </a:extLst>
          </p:cNvPr>
          <p:cNvSpPr/>
          <p:nvPr/>
        </p:nvSpPr>
        <p:spPr>
          <a:xfrm rot="-5400000">
            <a:off x="554184" y="51254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38">
            <a:extLst>
              <a:ext uri="{FF2B5EF4-FFF2-40B4-BE49-F238E27FC236}">
                <a16:creationId xmlns="" xmlns:a16="http://schemas.microsoft.com/office/drawing/2014/main" id="{1E231C3C-4ADF-4FC4-B7B2-F9D145E4F2B7}"/>
              </a:ext>
            </a:extLst>
          </p:cNvPr>
          <p:cNvSpPr/>
          <p:nvPr/>
        </p:nvSpPr>
        <p:spPr>
          <a:xfrm rot="10800000">
            <a:off x="853570" y="241752"/>
            <a:ext cx="367688" cy="381099"/>
          </a:xfrm>
          <a:custGeom>
            <a:avLst/>
            <a:gdLst/>
            <a:ahLst/>
            <a:cxnLst/>
            <a:rect l="l" t="t" r="r" b="b"/>
            <a:pathLst>
              <a:path w="8950" h="9277" extrusionOk="0">
                <a:moveTo>
                  <a:pt x="4475" y="1"/>
                </a:moveTo>
                <a:cubicBezTo>
                  <a:pt x="2017" y="1"/>
                  <a:pt x="0" y="2075"/>
                  <a:pt x="0" y="4629"/>
                </a:cubicBezTo>
                <a:cubicBezTo>
                  <a:pt x="0" y="7202"/>
                  <a:pt x="2017" y="9276"/>
                  <a:pt x="4475" y="9276"/>
                </a:cubicBezTo>
                <a:cubicBezTo>
                  <a:pt x="6952" y="9276"/>
                  <a:pt x="8949" y="7202"/>
                  <a:pt x="8949" y="4629"/>
                </a:cubicBezTo>
                <a:cubicBezTo>
                  <a:pt x="8949" y="2075"/>
                  <a:pt x="6952" y="1"/>
                  <a:pt x="447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4" name="Google Shape;784;p38">
            <a:extLst>
              <a:ext uri="{FF2B5EF4-FFF2-40B4-BE49-F238E27FC236}">
                <a16:creationId xmlns="" xmlns:a16="http://schemas.microsoft.com/office/drawing/2014/main" id="{17EC48FC-6C50-3F0E-BAD2-90E1C16E71BC}"/>
              </a:ext>
            </a:extLst>
          </p:cNvPr>
          <p:cNvSpPr/>
          <p:nvPr/>
        </p:nvSpPr>
        <p:spPr>
          <a:xfrm rot="-5400000">
            <a:off x="8223731" y="1828254"/>
            <a:ext cx="121002" cy="121002"/>
          </a:xfrm>
          <a:custGeom>
            <a:avLst/>
            <a:gdLst/>
            <a:ahLst/>
            <a:cxnLst/>
            <a:rect l="l" t="t" r="r" b="b"/>
            <a:pathLst>
              <a:path w="2144" h="2144" extrusionOk="0">
                <a:moveTo>
                  <a:pt x="1067" y="1"/>
                </a:moveTo>
                <a:cubicBezTo>
                  <a:pt x="478" y="1"/>
                  <a:pt x="1" y="478"/>
                  <a:pt x="1" y="1068"/>
                </a:cubicBezTo>
                <a:cubicBezTo>
                  <a:pt x="1" y="1666"/>
                  <a:pt x="478" y="2144"/>
                  <a:pt x="1067" y="2144"/>
                </a:cubicBezTo>
                <a:cubicBezTo>
                  <a:pt x="1666" y="2144"/>
                  <a:pt x="2144" y="1666"/>
                  <a:pt x="2144" y="1068"/>
                </a:cubicBezTo>
                <a:cubicBezTo>
                  <a:pt x="2144" y="478"/>
                  <a:pt x="1666" y="1"/>
                  <a:pt x="1067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38">
            <a:extLst>
              <a:ext uri="{FF2B5EF4-FFF2-40B4-BE49-F238E27FC236}">
                <a16:creationId xmlns="" xmlns:a16="http://schemas.microsoft.com/office/drawing/2014/main" id="{D9FEEB4D-4227-BB7F-224C-DC0A56D52DEA}"/>
              </a:ext>
            </a:extLst>
          </p:cNvPr>
          <p:cNvSpPr/>
          <p:nvPr/>
        </p:nvSpPr>
        <p:spPr>
          <a:xfrm rot="-5400000">
            <a:off x="7924334" y="1553299"/>
            <a:ext cx="53954" cy="53898"/>
          </a:xfrm>
          <a:custGeom>
            <a:avLst/>
            <a:gdLst/>
            <a:ahLst/>
            <a:cxnLst/>
            <a:rect l="l" t="t" r="r" b="b"/>
            <a:pathLst>
              <a:path w="956" h="955" extrusionOk="0">
                <a:moveTo>
                  <a:pt x="478" y="0"/>
                </a:moveTo>
                <a:cubicBezTo>
                  <a:pt x="207" y="0"/>
                  <a:pt x="1" y="215"/>
                  <a:pt x="1" y="477"/>
                </a:cubicBezTo>
                <a:cubicBezTo>
                  <a:pt x="1" y="739"/>
                  <a:pt x="207" y="955"/>
                  <a:pt x="478" y="955"/>
                </a:cubicBezTo>
                <a:cubicBezTo>
                  <a:pt x="740" y="955"/>
                  <a:pt x="955" y="739"/>
                  <a:pt x="955" y="477"/>
                </a:cubicBezTo>
                <a:cubicBezTo>
                  <a:pt x="955" y="215"/>
                  <a:pt x="740" y="0"/>
                  <a:pt x="478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="" xmlns:a16="http://schemas.microsoft.com/office/drawing/2014/main" id="{71B3E20A-627A-A298-5ED0-69BB0F5AFC73}"/>
              </a:ext>
            </a:extLst>
          </p:cNvPr>
          <p:cNvSpPr/>
          <p:nvPr/>
        </p:nvSpPr>
        <p:spPr>
          <a:xfrm>
            <a:off x="1318005" y="443295"/>
            <a:ext cx="6507990" cy="203003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Зачем животные решили построить кораблик?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BAB764E-1FDC-33BF-7290-84ADB387597F}"/>
              </a:ext>
            </a:extLst>
          </p:cNvPr>
          <p:cNvSpPr txBox="1"/>
          <p:nvPr/>
        </p:nvSpPr>
        <p:spPr>
          <a:xfrm>
            <a:off x="2027073" y="2715713"/>
            <a:ext cx="508985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Чтобы плавать;</a:t>
            </a:r>
          </a:p>
          <a:p>
            <a:pPr algn="ctr"/>
            <a:r>
              <a:rPr lang="ru-RU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чтобы Лягушонок над</a:t>
            </a:r>
          </a:p>
          <a:p>
            <a:pPr algn="ctr"/>
            <a:r>
              <a:rPr lang="ru-RU" sz="40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ними не смеялся</a:t>
            </a:r>
          </a:p>
        </p:txBody>
      </p:sp>
    </p:spTree>
    <p:extLst>
      <p:ext uri="{BB962C8B-B14F-4D97-AF65-F5344CB8AC3E}">
        <p14:creationId xmlns="" xmlns:p14="http://schemas.microsoft.com/office/powerpoint/2010/main" val="7080349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>
          <a:extLst>
            <a:ext uri="{FF2B5EF4-FFF2-40B4-BE49-F238E27FC236}">
              <a16:creationId xmlns="" xmlns:a16="http://schemas.microsoft.com/office/drawing/2014/main" id="{F815343C-5E59-CFCE-8ACE-4956D004F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F841C518-F910-F8C4-407A-DF81CB0F945F}"/>
              </a:ext>
            </a:extLst>
          </p:cNvPr>
          <p:cNvSpPr/>
          <p:nvPr/>
        </p:nvSpPr>
        <p:spPr>
          <a:xfrm>
            <a:off x="1318005" y="578759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Почему гуси-лебеди похитили</a:t>
            </a:r>
          </a:p>
          <a:p>
            <a:pPr algn="ctr"/>
            <a:r>
              <a:rPr lang="ru-RU" sz="4000" b="1" dirty="0">
                <a:solidFill>
                  <a:schemeClr val="bg1"/>
                </a:solidFill>
              </a:rPr>
              <a:t>братца Иванушку?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D810486-87A6-F7E1-9BDB-AFB389AED851}"/>
              </a:ext>
            </a:extLst>
          </p:cNvPr>
          <p:cNvSpPr txBox="1"/>
          <p:nvPr/>
        </p:nvSpPr>
        <p:spPr>
          <a:xfrm>
            <a:off x="1873986" y="2930199"/>
            <a:ext cx="53960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Алёнушка оставила его</a:t>
            </a:r>
          </a:p>
          <a:p>
            <a:pPr algn="ctr"/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без присмотра</a:t>
            </a:r>
          </a:p>
        </p:txBody>
      </p:sp>
    </p:spTree>
    <p:extLst>
      <p:ext uri="{BB962C8B-B14F-4D97-AF65-F5344CB8AC3E}">
        <p14:creationId xmlns="" xmlns:p14="http://schemas.microsoft.com/office/powerpoint/2010/main" val="26278584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>
          <a:extLst>
            <a:ext uri="{FF2B5EF4-FFF2-40B4-BE49-F238E27FC236}">
              <a16:creationId xmlns="" xmlns:a16="http://schemas.microsoft.com/office/drawing/2014/main" id="{1DC3C777-E877-4374-0AE6-FBB15E4C5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54023844-DB36-7294-EB09-1D24900D64DA}"/>
              </a:ext>
            </a:extLst>
          </p:cNvPr>
          <p:cNvSpPr/>
          <p:nvPr/>
        </p:nvSpPr>
        <p:spPr>
          <a:xfrm>
            <a:off x="1318005" y="1323830"/>
            <a:ext cx="6507990" cy="2030038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Кто во время дождя сидел на</a:t>
            </a:r>
          </a:p>
          <a:p>
            <a:pPr algn="ctr"/>
            <a:r>
              <a:rPr lang="ru-RU" sz="4000" b="1" dirty="0">
                <a:solidFill>
                  <a:srgbClr val="000000"/>
                </a:solidFill>
              </a:rPr>
              <a:t>шляпке гриба?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BB7C3203-D04E-F0BE-EE14-9957B7D443C9}"/>
              </a:ext>
            </a:extLst>
          </p:cNvPr>
          <p:cNvSpPr txBox="1"/>
          <p:nvPr/>
        </p:nvSpPr>
        <p:spPr>
          <a:xfrm>
            <a:off x="3529888" y="3675270"/>
            <a:ext cx="20842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Лягушка</a:t>
            </a:r>
          </a:p>
        </p:txBody>
      </p:sp>
    </p:spTree>
    <p:extLst>
      <p:ext uri="{BB962C8B-B14F-4D97-AF65-F5344CB8AC3E}">
        <p14:creationId xmlns="" xmlns:p14="http://schemas.microsoft.com/office/powerpoint/2010/main" val="2080679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>
          <a:extLst>
            <a:ext uri="{FF2B5EF4-FFF2-40B4-BE49-F238E27FC236}">
              <a16:creationId xmlns="" xmlns:a16="http://schemas.microsoft.com/office/drawing/2014/main" id="{DFBCC4C9-785F-CCB4-2546-77D1069DD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CD301C9D-A559-D36C-D7B2-3CB45ECC0343}"/>
              </a:ext>
            </a:extLst>
          </p:cNvPr>
          <p:cNvSpPr/>
          <p:nvPr/>
        </p:nvSpPr>
        <p:spPr>
          <a:xfrm>
            <a:off x="1318005" y="1098050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Что Аля и буква А купили у буквы Б?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2E05EAE-FB6C-8F96-D0BB-275F653DE2ED}"/>
              </a:ext>
            </a:extLst>
          </p:cNvPr>
          <p:cNvSpPr txBox="1"/>
          <p:nvPr/>
        </p:nvSpPr>
        <p:spPr>
          <a:xfrm>
            <a:off x="1536554" y="3449490"/>
            <a:ext cx="60708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Целую строчку бубликов:</a:t>
            </a:r>
          </a:p>
          <a:p>
            <a:pPr algn="ctr"/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ОООООООООООООООО</a:t>
            </a:r>
          </a:p>
        </p:txBody>
      </p:sp>
    </p:spTree>
    <p:extLst>
      <p:ext uri="{BB962C8B-B14F-4D97-AF65-F5344CB8AC3E}">
        <p14:creationId xmlns="" xmlns:p14="http://schemas.microsoft.com/office/powerpoint/2010/main" val="39018789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8">
          <a:extLst>
            <a:ext uri="{FF2B5EF4-FFF2-40B4-BE49-F238E27FC236}">
              <a16:creationId xmlns="" xmlns:a16="http://schemas.microsoft.com/office/drawing/2014/main" id="{04AB9215-A440-C4E9-DFD4-B58023AD9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0A5DC75F-484C-9B26-3FA8-8B9D2F274108}"/>
              </a:ext>
            </a:extLst>
          </p:cNvPr>
          <p:cNvSpPr/>
          <p:nvPr/>
        </p:nvSpPr>
        <p:spPr>
          <a:xfrm>
            <a:off x="1318005" y="1809251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Что приговаривала лисичка, пока волк её вёз на спине?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C6F0EBC-59AF-54C7-8F1F-EB78188DE027}"/>
              </a:ext>
            </a:extLst>
          </p:cNvPr>
          <p:cNvSpPr txBox="1"/>
          <p:nvPr/>
        </p:nvSpPr>
        <p:spPr>
          <a:xfrm>
            <a:off x="2043904" y="4160691"/>
            <a:ext cx="50561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Битый небитого везёт</a:t>
            </a:r>
          </a:p>
        </p:txBody>
      </p:sp>
    </p:spTree>
    <p:extLst>
      <p:ext uri="{BB962C8B-B14F-4D97-AF65-F5344CB8AC3E}">
        <p14:creationId xmlns="" xmlns:p14="http://schemas.microsoft.com/office/powerpoint/2010/main" val="26758804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>
          <a:extLst>
            <a:ext uri="{FF2B5EF4-FFF2-40B4-BE49-F238E27FC236}">
              <a16:creationId xmlns="" xmlns:a16="http://schemas.microsoft.com/office/drawing/2014/main" id="{8810D9FD-AD35-6161-2ACB-ECFFB03FC5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9819E6A0-A9E9-3399-5FD6-4F989D833EC5}"/>
              </a:ext>
            </a:extLst>
          </p:cNvPr>
          <p:cNvSpPr/>
          <p:nvPr/>
        </p:nvSpPr>
        <p:spPr>
          <a:xfrm>
            <a:off x="1318005" y="578759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Как лиса выследила петуха в сказке «Петух и собака»?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9127AC3-9E13-A23B-773B-2B7C5A935116}"/>
              </a:ext>
            </a:extLst>
          </p:cNvPr>
          <p:cNvSpPr txBox="1"/>
          <p:nvPr/>
        </p:nvSpPr>
        <p:spPr>
          <a:xfrm>
            <a:off x="2659457" y="2930199"/>
            <a:ext cx="382508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Услышала, как</a:t>
            </a:r>
          </a:p>
          <a:p>
            <a:pPr algn="ctr"/>
            <a:r>
              <a:rPr lang="ru-RU" sz="4000" b="1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петух кукарекал</a:t>
            </a:r>
          </a:p>
        </p:txBody>
      </p:sp>
    </p:spTree>
    <p:extLst>
      <p:ext uri="{BB962C8B-B14F-4D97-AF65-F5344CB8AC3E}">
        <p14:creationId xmlns="" xmlns:p14="http://schemas.microsoft.com/office/powerpoint/2010/main" val="6522443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8">
          <a:extLst>
            <a:ext uri="{FF2B5EF4-FFF2-40B4-BE49-F238E27FC236}">
              <a16:creationId xmlns="" xmlns:a16="http://schemas.microsoft.com/office/drawing/2014/main" id="{BC64CE16-7CF7-C145-BCE7-DCCAC7638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CBB94A24-F92A-D987-595D-02341ED4283E}"/>
              </a:ext>
            </a:extLst>
          </p:cNvPr>
          <p:cNvSpPr/>
          <p:nvPr/>
        </p:nvSpPr>
        <p:spPr>
          <a:xfrm>
            <a:off x="1318005" y="1809251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О чём врала лиса тетереву?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0524A11-288E-C9F2-CB98-111FEC9E337B}"/>
              </a:ext>
            </a:extLst>
          </p:cNvPr>
          <p:cNvSpPr txBox="1"/>
          <p:nvPr/>
        </p:nvSpPr>
        <p:spPr>
          <a:xfrm>
            <a:off x="1021990" y="4160691"/>
            <a:ext cx="71000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 указе о мире по всей земле</a:t>
            </a:r>
          </a:p>
        </p:txBody>
      </p:sp>
    </p:spTree>
    <p:extLst>
      <p:ext uri="{BB962C8B-B14F-4D97-AF65-F5344CB8AC3E}">
        <p14:creationId xmlns="" xmlns:p14="http://schemas.microsoft.com/office/powerpoint/2010/main" val="20888142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4">
          <a:extLst>
            <a:ext uri="{FF2B5EF4-FFF2-40B4-BE49-F238E27FC236}">
              <a16:creationId xmlns="" xmlns:a16="http://schemas.microsoft.com/office/drawing/2014/main" id="{93636E0D-16FC-CAA5-70D5-45F5507085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6B224AE2-0FBC-6260-C9F2-43FCA08110F1}"/>
              </a:ext>
            </a:extLst>
          </p:cNvPr>
          <p:cNvSpPr/>
          <p:nvPr/>
        </p:nvSpPr>
        <p:spPr>
          <a:xfrm>
            <a:off x="1318005" y="1323830"/>
            <a:ext cx="6507990" cy="2030038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Как рак перегнал лису?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F723760-F70E-E392-C8B1-AC13E0AE67FE}"/>
              </a:ext>
            </a:extLst>
          </p:cNvPr>
          <p:cNvSpPr txBox="1"/>
          <p:nvPr/>
        </p:nvSpPr>
        <p:spPr>
          <a:xfrm>
            <a:off x="2103215" y="3675270"/>
            <a:ext cx="49375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Схватился за её хвост</a:t>
            </a:r>
          </a:p>
        </p:txBody>
      </p:sp>
    </p:spTree>
    <p:extLst>
      <p:ext uri="{BB962C8B-B14F-4D97-AF65-F5344CB8AC3E}">
        <p14:creationId xmlns="" xmlns:p14="http://schemas.microsoft.com/office/powerpoint/2010/main" val="25519887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7">
          <a:extLst>
            <a:ext uri="{FF2B5EF4-FFF2-40B4-BE49-F238E27FC236}">
              <a16:creationId xmlns="" xmlns:a16="http://schemas.microsoft.com/office/drawing/2014/main" id="{E7D0BD71-CDB8-7AC4-A70D-8A32432E8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="" xmlns:a16="http://schemas.microsoft.com/office/drawing/2014/main" id="{9702D53B-DC9D-9CEA-8F56-8ED6DDC854E0}"/>
              </a:ext>
            </a:extLst>
          </p:cNvPr>
          <p:cNvSpPr/>
          <p:nvPr/>
        </p:nvSpPr>
        <p:spPr>
          <a:xfrm>
            <a:off x="1318005" y="1098050"/>
            <a:ext cx="6507990" cy="203003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000000"/>
                </a:solidFill>
              </a:rPr>
              <a:t>Где лиса нашла рыбу в сказке «Лисичка-сестричка и волк»?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1526AF8D-E9EF-4546-8D04-42BF6DF512B0}"/>
              </a:ext>
            </a:extLst>
          </p:cNvPr>
          <p:cNvSpPr txBox="1"/>
          <p:nvPr/>
        </p:nvSpPr>
        <p:spPr>
          <a:xfrm>
            <a:off x="1244812" y="3449490"/>
            <a:ext cx="665438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Лиса притворилась мёртвой,</a:t>
            </a:r>
          </a:p>
          <a:p>
            <a:pPr algn="ctr"/>
            <a:r>
              <a:rPr lang="ru-RU" sz="40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стащила рыбу у деда</a:t>
            </a:r>
          </a:p>
        </p:txBody>
      </p:sp>
    </p:spTree>
    <p:extLst>
      <p:ext uri="{BB962C8B-B14F-4D97-AF65-F5344CB8AC3E}">
        <p14:creationId xmlns="" xmlns:p14="http://schemas.microsoft.com/office/powerpoint/2010/main" val="14882474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>
          <a:extLst>
            <a:ext uri="{FF2B5EF4-FFF2-40B4-BE49-F238E27FC236}">
              <a16:creationId xmlns="" xmlns:a16="http://schemas.microsoft.com/office/drawing/2014/main" id="{E5B6951B-30D2-BF73-2282-6235346E5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561;p32">
            <a:extLst>
              <a:ext uri="{FF2B5EF4-FFF2-40B4-BE49-F238E27FC236}">
                <a16:creationId xmlns="" xmlns:a16="http://schemas.microsoft.com/office/drawing/2014/main" id="{5B464FD6-58F4-E9E1-0B86-FD735A703E2E}"/>
              </a:ext>
            </a:extLst>
          </p:cNvPr>
          <p:cNvSpPr txBox="1">
            <a:spLocks/>
          </p:cNvSpPr>
          <p:nvPr/>
        </p:nvSpPr>
        <p:spPr>
          <a:xfrm>
            <a:off x="713250" y="1136376"/>
            <a:ext cx="7717500" cy="2870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Delius Unicase"/>
              <a:buNone/>
              <a:defRPr sz="30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hewy"/>
              <a:buNone/>
              <a:defRPr sz="3600" b="1" i="0" u="none" strike="noStrike" cap="none">
                <a:solidFill>
                  <a:schemeClr val="dk1"/>
                </a:solidFill>
                <a:latin typeface="Chewy"/>
                <a:ea typeface="Chewy"/>
                <a:cs typeface="Chewy"/>
                <a:sym typeface="Chewy"/>
              </a:defRPr>
            </a:lvl9pPr>
          </a:lstStyle>
          <a:p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8000" dirty="0">
                <a:solidFill>
                  <a:srgbClr val="55C2B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</a:t>
            </a:r>
            <a:r>
              <a:rPr lang="ru-RU" sz="8000" dirty="0">
                <a:solidFill>
                  <a:srgbClr val="8C4C5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 </a:t>
            </a:r>
            <a:r>
              <a:rPr lang="ru-RU" sz="8000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80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ru-RU" sz="8000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</a:t>
            </a:r>
            <a:r>
              <a:rPr lang="ru-RU" sz="8000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ru-RU" sz="8000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</a:t>
            </a:r>
          </a:p>
        </p:txBody>
      </p:sp>
    </p:spTree>
    <p:extLst>
      <p:ext uri="{BB962C8B-B14F-4D97-AF65-F5344CB8AC3E}">
        <p14:creationId xmlns="" xmlns:p14="http://schemas.microsoft.com/office/powerpoint/2010/main" val="19748037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theme/theme1.xml><?xml version="1.0" encoding="utf-8"?>
<a:theme xmlns:a="http://schemas.openxmlformats.org/drawingml/2006/main" name="Response to Intervention: The Alphabet by Slidesgo">
  <a:themeElements>
    <a:clrScheme name="Simple Light">
      <a:dk1>
        <a:srgbClr val="3F2732"/>
      </a:dk1>
      <a:lt1>
        <a:srgbClr val="FAF4F2"/>
      </a:lt1>
      <a:dk2>
        <a:srgbClr val="3F2732"/>
      </a:dk2>
      <a:lt2>
        <a:srgbClr val="FAF4F2"/>
      </a:lt2>
      <a:accent1>
        <a:srgbClr val="FF835F"/>
      </a:accent1>
      <a:accent2>
        <a:srgbClr val="ACDCDC"/>
      </a:accent2>
      <a:accent3>
        <a:srgbClr val="FFB034"/>
      </a:accent3>
      <a:accent4>
        <a:srgbClr val="55C2B1"/>
      </a:accent4>
      <a:accent5>
        <a:srgbClr val="8C4C5E"/>
      </a:accent5>
      <a:accent6>
        <a:srgbClr val="FFC4C7"/>
      </a:accent6>
      <a:hlink>
        <a:srgbClr val="3F273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665</Words>
  <Application>Microsoft Office PowerPoint</Application>
  <PresentationFormat>Экран (16:9)</PresentationFormat>
  <Paragraphs>246</Paragraphs>
  <Slides>59</Slides>
  <Notes>59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59</vt:i4>
      </vt:variant>
    </vt:vector>
  </HeadingPairs>
  <TitlesOfParts>
    <vt:vector size="68" baseType="lpstr">
      <vt:lpstr>Arial</vt:lpstr>
      <vt:lpstr>Calibri</vt:lpstr>
      <vt:lpstr>Delius Unicase</vt:lpstr>
      <vt:lpstr>Chewy</vt:lpstr>
      <vt:lpstr>Comfortaa</vt:lpstr>
      <vt:lpstr>Livvic</vt:lpstr>
      <vt:lpstr>Roboto Condensed Light</vt:lpstr>
      <vt:lpstr>Raleway</vt:lpstr>
      <vt:lpstr>Response to Intervention: The Alphabet by Slidesgo</vt:lpstr>
      <vt:lpstr>СКАЗОЧНАЯ ВИКТОРИНА</vt:lpstr>
      <vt:lpstr>Слайд 2</vt:lpstr>
      <vt:lpstr>Слайд 3</vt:lpstr>
      <vt:lpstr>Слайд 4</vt:lpstr>
      <vt:lpstr>01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Где Муха-Цокотуха нашла денежку на покупку самовара?</vt:lpstr>
      <vt:lpstr>Сколько животных заселилось в рукавичку?</vt:lpstr>
      <vt:lpstr>Кто похитил Муху-Цокотуху?</vt:lpstr>
      <vt:lpstr>Кто помог Алёнушке спасти братца от Бабы-Яги?</vt:lpstr>
      <vt:lpstr>Где Муха-Цокотуха купила самовар?</vt:lpstr>
      <vt:lpstr>Сколько человек пыталось разбить золотое яичко?</vt:lpstr>
      <vt:lpstr>Кто сломал теремок?</vt:lpstr>
      <vt:lpstr>Кто на чаепитии у Мухи-Цокотухи пил чай с молоком и крендельком?</vt:lpstr>
      <vt:lpstr>Кто принёс ореховую скорлупку для кораблика?</vt:lpstr>
      <vt:lpstr>Кто потерял рукавичку?</vt:lpstr>
      <vt:lpstr>Какое животное не сидело под грибом во время дождя?</vt:lpstr>
      <vt:lpstr>Что Мухе-Цокотухе подарили блошки?</vt:lpstr>
      <vt:lpstr>Что принёс Жучок для строительства кораблика?</vt:lpstr>
      <vt:lpstr>Какую сказку написала Ирина Токмакова?</vt:lpstr>
      <vt:lpstr>Где Аля и буква А встретили букву В?</vt:lpstr>
      <vt:lpstr>Где ночевала собака в сказке «Петух и собака»?</vt:lpstr>
      <vt:lpstr>Кого испугалась лиса в сказке «Лиса и тетерев»?</vt:lpstr>
      <vt:lpstr>Что делали лиса и рак?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Response to Intervention: The Alphabet</dc:title>
  <cp:lastModifiedBy>Любовь</cp:lastModifiedBy>
  <cp:revision>19</cp:revision>
  <dcterms:modified xsi:type="dcterms:W3CDTF">2025-04-29T20:42:20Z</dcterms:modified>
</cp:coreProperties>
</file>