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4" r:id="rId15"/>
    <p:sldId id="269" r:id="rId16"/>
    <p:sldId id="271" r:id="rId17"/>
    <p:sldId id="272" r:id="rId18"/>
    <p:sldId id="273" r:id="rId19"/>
    <p:sldId id="276" r:id="rId20"/>
    <p:sldId id="277" r:id="rId21"/>
    <p:sldId id="278" r:id="rId22"/>
    <p:sldId id="279" r:id="rId23"/>
    <p:sldId id="280" r:id="rId24"/>
    <p:sldId id="27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BA5C7-7138-47D1-82B9-3679719B7826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4D79-28E1-47EC-BA03-7C6BC543B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63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BA5C7-7138-47D1-82B9-3679719B7826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4D79-28E1-47EC-BA03-7C6BC543B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13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BA5C7-7138-47D1-82B9-3679719B7826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4D79-28E1-47EC-BA03-7C6BC543B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061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BA5C7-7138-47D1-82B9-3679719B7826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4D79-28E1-47EC-BA03-7C6BC543B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70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BA5C7-7138-47D1-82B9-3679719B7826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4D79-28E1-47EC-BA03-7C6BC543B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05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BA5C7-7138-47D1-82B9-3679719B7826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4D79-28E1-47EC-BA03-7C6BC543B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74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BA5C7-7138-47D1-82B9-3679719B7826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4D79-28E1-47EC-BA03-7C6BC543B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62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BA5C7-7138-47D1-82B9-3679719B7826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4D79-28E1-47EC-BA03-7C6BC543B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22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BA5C7-7138-47D1-82B9-3679719B7826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4D79-28E1-47EC-BA03-7C6BC543B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45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BA5C7-7138-47D1-82B9-3679719B7826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4D79-28E1-47EC-BA03-7C6BC543B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08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BA5C7-7138-47D1-82B9-3679719B7826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44D79-28E1-47EC-BA03-7C6BC543B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67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ABA5C7-7138-47D1-82B9-3679719B7826}" type="datetimeFigureOut">
              <a:rPr lang="ru-RU" smtClean="0"/>
              <a:t>03.04.2018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44D79-28E1-47EC-BA03-7C6BC543B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588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4" y="1700808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сказочных предметов</a:t>
            </a:r>
            <a:endParaRPr lang="ru-RU" sz="4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46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:\3 б класс\день книги\сказка\телефон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0" t="9772" r="6542" b="9429"/>
          <a:stretch/>
        </p:blipFill>
        <p:spPr bwMode="auto">
          <a:xfrm>
            <a:off x="2339752" y="1196752"/>
            <a:ext cx="494284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39752" y="4797152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Слон,</a:t>
            </a:r>
          </a:p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 К. И. Чуковский «Телефон»</a:t>
            </a:r>
            <a:endParaRPr lang="ru-RU" sz="2400" b="1" i="1" dirty="0"/>
          </a:p>
        </p:txBody>
      </p:sp>
      <p:pic>
        <p:nvPicPr>
          <p:cNvPr id="13314" name="Picture 2" descr="H:\3 б класс\день книги\сказка фото\сло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571500"/>
            <a:ext cx="54483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4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:\3 б класс\день книги\сказка\спичк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619" y="548680"/>
            <a:ext cx="4810045" cy="348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07634" y="4366948"/>
            <a:ext cx="474528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Лисички, </a:t>
            </a:r>
          </a:p>
          <a:p>
            <a:pPr algn="ctr"/>
            <a:r>
              <a:rPr lang="ru-RU" sz="2400" b="1" i="1" dirty="0" err="1" smtClean="0">
                <a:effectLst/>
                <a:latin typeface="Times New Roman"/>
                <a:ea typeface="Calibri"/>
              </a:rPr>
              <a:t>К.И.Чуковский</a:t>
            </a:r>
            <a:r>
              <a:rPr lang="ru-RU" sz="2400" b="1" i="1" dirty="0" smtClean="0"/>
              <a:t>, </a:t>
            </a:r>
            <a:r>
              <a:rPr lang="ru-RU" sz="2400" b="1" i="1" dirty="0" smtClean="0">
                <a:effectLst/>
                <a:latin typeface="Times New Roman"/>
                <a:ea typeface="Calibri"/>
              </a:rPr>
              <a:t>«Путаница» </a:t>
            </a:r>
          </a:p>
          <a:p>
            <a:pPr algn="ctr"/>
            <a:r>
              <a:rPr lang="ru-RU" b="1" i="1" dirty="0" smtClean="0">
                <a:latin typeface="Times New Roman"/>
              </a:rPr>
              <a:t>А лисички взяли спички,</a:t>
            </a:r>
          </a:p>
          <a:p>
            <a:pPr algn="ctr"/>
            <a:r>
              <a:rPr lang="ru-RU" b="1" i="1" dirty="0" smtClean="0">
                <a:latin typeface="Times New Roman"/>
              </a:rPr>
              <a:t>К морю синему пошли,</a:t>
            </a:r>
          </a:p>
          <a:p>
            <a:pPr algn="ctr"/>
            <a:r>
              <a:rPr lang="ru-RU" b="1" i="1" dirty="0" smtClean="0">
                <a:latin typeface="Times New Roman"/>
              </a:rPr>
              <a:t>Море синее зажгли…</a:t>
            </a:r>
            <a:endParaRPr lang="ru-RU" b="1" i="1" dirty="0"/>
          </a:p>
        </p:txBody>
      </p:sp>
      <p:pic>
        <p:nvPicPr>
          <p:cNvPr id="4098" name="Picture 2" descr="http://www.proza.ru/pics/2014/02/28/9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04179"/>
            <a:ext cx="6696744" cy="604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94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:\3 б класс\день книги\сказка\яйцо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1" t="6715" r="13968" b="7259"/>
          <a:stretch/>
        </p:blipFill>
        <p:spPr bwMode="auto">
          <a:xfrm>
            <a:off x="2627784" y="1123531"/>
            <a:ext cx="4680520" cy="363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10983" y="5013176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Курочка Ряба</a:t>
            </a:r>
          </a:p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«Курочка Ряба», русская народная сказка</a:t>
            </a:r>
            <a:endParaRPr lang="ru-RU" sz="2400" b="1" i="1" dirty="0"/>
          </a:p>
        </p:txBody>
      </p:sp>
      <p:pic>
        <p:nvPicPr>
          <p:cNvPr id="14338" name="Picture 2" descr="H:\3 б класс\день книги\сказка фото\курочк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741" y="707855"/>
            <a:ext cx="7263480" cy="5136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229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:\3 б класс\день книги\сказка\корзинк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" r="11364"/>
          <a:stretch/>
        </p:blipFill>
        <p:spPr bwMode="auto">
          <a:xfrm>
            <a:off x="2339752" y="980728"/>
            <a:ext cx="471990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95736" y="5085184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Красная Шапочка</a:t>
            </a:r>
          </a:p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«Красная Шапочка», Ш. Перро</a:t>
            </a:r>
            <a:endParaRPr lang="ru-RU" sz="2400" b="1" i="1" dirty="0"/>
          </a:p>
        </p:txBody>
      </p:sp>
      <p:pic>
        <p:nvPicPr>
          <p:cNvPr id="15362" name="Picture 2" descr="H:\3 б класс\день книги\сказка фото\красная шапочка загадк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052" y="548680"/>
            <a:ext cx="6899302" cy="6220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7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:\3 б класс\день книги\сказка\semicvetik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5"/>
          <a:stretch/>
        </p:blipFill>
        <p:spPr bwMode="auto">
          <a:xfrm>
            <a:off x="2987824" y="836713"/>
            <a:ext cx="3396568" cy="417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39752" y="5157192"/>
            <a:ext cx="5616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Девочка Женя</a:t>
            </a:r>
          </a:p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«Цветик - </a:t>
            </a:r>
            <a:r>
              <a:rPr lang="ru-RU" sz="2400" b="1" i="1" dirty="0" err="1" smtClean="0">
                <a:effectLst/>
                <a:latin typeface="Times New Roman"/>
                <a:ea typeface="Calibri"/>
              </a:rPr>
              <a:t>семицветик</a:t>
            </a:r>
            <a:r>
              <a:rPr lang="ru-RU" sz="2400" b="1" i="1" dirty="0" smtClean="0">
                <a:effectLst/>
                <a:latin typeface="Times New Roman"/>
                <a:ea typeface="Calibri"/>
              </a:rPr>
              <a:t>», В. </a:t>
            </a:r>
            <a:r>
              <a:rPr lang="ru-RU" sz="2400" b="1" i="1" dirty="0" err="1" smtClean="0">
                <a:effectLst/>
                <a:latin typeface="Times New Roman"/>
                <a:ea typeface="Calibri"/>
              </a:rPr>
              <a:t>П.Катаев</a:t>
            </a:r>
            <a:endParaRPr lang="ru-RU" sz="2400" b="1" i="1" dirty="0"/>
          </a:p>
        </p:txBody>
      </p:sp>
      <p:pic>
        <p:nvPicPr>
          <p:cNvPr id="16388" name="Picture 4" descr="https://i.ytimg.com/vi/r5GjJ71VK_k/hqdefaul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82" b="13747"/>
          <a:stretch/>
        </p:blipFill>
        <p:spPr bwMode="auto">
          <a:xfrm>
            <a:off x="1907704" y="725801"/>
            <a:ext cx="6668698" cy="5262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:\3 б класс\день книги\сказка\ключик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692696"/>
            <a:ext cx="291632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9862" y="4797152"/>
            <a:ext cx="6804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Черепаха </a:t>
            </a:r>
            <a:r>
              <a:rPr lang="ru-RU" sz="2400" b="1" i="1" dirty="0" err="1" smtClean="0">
                <a:effectLst/>
                <a:latin typeface="Times New Roman"/>
                <a:ea typeface="Calibri"/>
              </a:rPr>
              <a:t>Тортилла</a:t>
            </a:r>
            <a:r>
              <a:rPr lang="ru-RU" sz="2400" b="1" i="1" dirty="0" smtClean="0">
                <a:effectLst/>
                <a:latin typeface="Times New Roman"/>
                <a:ea typeface="Calibri"/>
              </a:rPr>
              <a:t>, </a:t>
            </a:r>
          </a:p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А. Н. Толстой «</a:t>
            </a:r>
            <a:r>
              <a:rPr lang="ru-RU" sz="2400" b="1" i="1" dirty="0">
                <a:solidFill>
                  <a:prstClr val="black"/>
                </a:solidFill>
                <a:latin typeface="Times New Roman"/>
                <a:ea typeface="Calibri"/>
              </a:rPr>
              <a:t>Золотой </a:t>
            </a:r>
            <a:r>
              <a:rPr lang="ru-RU" sz="2400" b="1" i="1" dirty="0" smtClean="0">
                <a:solidFill>
                  <a:prstClr val="black"/>
                </a:solidFill>
                <a:latin typeface="Times New Roman"/>
                <a:ea typeface="Calibri"/>
              </a:rPr>
              <a:t>ключик, или </a:t>
            </a:r>
            <a:r>
              <a:rPr lang="ru-RU" sz="2400" b="1" i="1" dirty="0" smtClean="0">
                <a:effectLst/>
                <a:latin typeface="Times New Roman"/>
                <a:ea typeface="Calibri"/>
              </a:rPr>
              <a:t>Приключения Буратино»</a:t>
            </a:r>
            <a:endParaRPr lang="ru-RU" sz="2400" b="1" i="1" dirty="0"/>
          </a:p>
        </p:txBody>
      </p:sp>
      <p:pic>
        <p:nvPicPr>
          <p:cNvPr id="17410" name="Picture 2" descr="H:\3 б класс\день книги\сказка фото\черепах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2" t="22628" r="5163" b="5007"/>
          <a:stretch/>
        </p:blipFill>
        <p:spPr bwMode="auto">
          <a:xfrm>
            <a:off x="1259632" y="670312"/>
            <a:ext cx="7538956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98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:\3 б класс\день книги\сказка\чашк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836712"/>
            <a:ext cx="5760640" cy="363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12298" y="4869160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Федора</a:t>
            </a:r>
          </a:p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«</a:t>
            </a:r>
            <a:r>
              <a:rPr lang="ru-RU" sz="2400" b="1" i="1" dirty="0" err="1" smtClean="0">
                <a:effectLst/>
                <a:latin typeface="Times New Roman"/>
                <a:ea typeface="Calibri"/>
              </a:rPr>
              <a:t>Федорино</a:t>
            </a:r>
            <a:r>
              <a:rPr lang="ru-RU" sz="2400" b="1" i="1" dirty="0" smtClean="0">
                <a:effectLst/>
                <a:latin typeface="Times New Roman"/>
                <a:ea typeface="Calibri"/>
              </a:rPr>
              <a:t> горе», </a:t>
            </a:r>
            <a:r>
              <a:rPr lang="ru-RU" sz="2400" b="1" i="1" dirty="0" err="1" smtClean="0">
                <a:effectLst/>
                <a:latin typeface="Times New Roman"/>
                <a:ea typeface="Calibri"/>
              </a:rPr>
              <a:t>К.И.Чуковский</a:t>
            </a:r>
            <a:endParaRPr lang="ru-RU" sz="2400" b="1" i="1" dirty="0"/>
          </a:p>
        </p:txBody>
      </p:sp>
      <p:pic>
        <p:nvPicPr>
          <p:cNvPr id="18436" name="Picture 4" descr="http://deti-i-mama.ru/wp-content/uploads/2016/04/fedorino-gore-chukovskii-961x10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15" y="377083"/>
            <a:ext cx="5676537" cy="6048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54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:\3 б класс\день книги\сказка\яблоко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9" t="2750" r="16719" b="12210"/>
          <a:stretch/>
        </p:blipFill>
        <p:spPr bwMode="auto">
          <a:xfrm>
            <a:off x="2763786" y="980728"/>
            <a:ext cx="3786621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9712" y="4869160"/>
            <a:ext cx="6336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мачеха,</a:t>
            </a:r>
          </a:p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 А.С. Пушкин, «Сказка о мертвой царевне и о семи богатырях»</a:t>
            </a:r>
            <a:endParaRPr lang="ru-RU" sz="2400" b="1" i="1" dirty="0"/>
          </a:p>
        </p:txBody>
      </p:sp>
      <p:pic>
        <p:nvPicPr>
          <p:cNvPr id="19458" name="Picture 2" descr="https://cf.ppt-online.org/files/slide/u/uryOQpmDzjkFVP3YwK2Z861a07BtTisfh9L4WH/slide-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9" t="33551" r="5170" b="9241"/>
          <a:stretch/>
        </p:blipFill>
        <p:spPr bwMode="auto">
          <a:xfrm>
            <a:off x="1115616" y="3933056"/>
            <a:ext cx="7898206" cy="2812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www.grammaticus.de/Skazka/Bild5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025" y="290961"/>
            <a:ext cx="5184576" cy="356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49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:\3 б класс\день книги\сказка\горошин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2" t="18242" r="2663" b="12579"/>
          <a:stretch/>
        </p:blipFill>
        <p:spPr bwMode="auto">
          <a:xfrm>
            <a:off x="2267744" y="1484784"/>
            <a:ext cx="5256584" cy="273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95736" y="4869160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Принцесса</a:t>
            </a:r>
          </a:p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Г.Х. Андерсен, «Принцесса на горошине»</a:t>
            </a:r>
            <a:endParaRPr lang="ru-RU" sz="2400" b="1" i="1" dirty="0"/>
          </a:p>
        </p:txBody>
      </p:sp>
      <p:pic>
        <p:nvPicPr>
          <p:cNvPr id="20482" name="Picture 2" descr="H:\3 б класс\день книги\сказка фото\принцесса на горошин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32" y="692696"/>
            <a:ext cx="8124338" cy="560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66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9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demiart.ru/forum/uploads16/post-2262506-14274730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769365"/>
            <a:ext cx="3024336" cy="422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23463" y="5157192"/>
            <a:ext cx="4464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Иванушка,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«Конёк-Горбунок», П.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П.Ершов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H:\3 б класс\день книги\сказка фото\жар птиц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39906"/>
            <a:ext cx="7452320" cy="537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17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:\3 б класс\день книги\сказка\полен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615" y="764704"/>
            <a:ext cx="3779157" cy="377915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691680" y="4725144"/>
            <a:ext cx="68407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Папа Карло, </a:t>
            </a:r>
          </a:p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А.Н. Толстой «</a:t>
            </a:r>
            <a:r>
              <a:rPr lang="ru-RU" sz="2400" b="1" i="1" dirty="0">
                <a:solidFill>
                  <a:prstClr val="black"/>
                </a:solidFill>
                <a:latin typeface="Times New Roman"/>
                <a:ea typeface="Calibri"/>
              </a:rPr>
              <a:t>Золотой ключик </a:t>
            </a:r>
            <a:r>
              <a:rPr lang="ru-RU" sz="2400" b="1" i="1" dirty="0" smtClean="0">
                <a:solidFill>
                  <a:prstClr val="black"/>
                </a:solidFill>
                <a:latin typeface="Times New Roman"/>
                <a:ea typeface="Calibri"/>
              </a:rPr>
              <a:t>, или </a:t>
            </a:r>
            <a:r>
              <a:rPr lang="ru-RU" sz="2400" b="1" i="1" dirty="0" smtClean="0">
                <a:effectLst/>
                <a:latin typeface="Times New Roman"/>
                <a:ea typeface="Calibri"/>
              </a:rPr>
              <a:t>Приключения Буратино»</a:t>
            </a:r>
            <a:endParaRPr lang="ru-RU" sz="2400" b="1" i="1" dirty="0"/>
          </a:p>
        </p:txBody>
      </p:sp>
      <p:pic>
        <p:nvPicPr>
          <p:cNvPr id="5122" name="Picture 2" descr="H:\3 б класс\день книги\сказка фото\папа карл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8641"/>
            <a:ext cx="4824536" cy="6463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62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vignette2.wikia.nocookie.net/shararam-smeshi/images/a/ab/%D0%9D%D0%B5%D0%B7%D0%BD%D0%B0%D0%B9%D0%BA%D0%B0.png/revision/latest?cb=20161203160114&amp;path-prefix=r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8" b="26816"/>
          <a:stretch/>
        </p:blipFill>
        <p:spPr bwMode="auto">
          <a:xfrm>
            <a:off x="2051720" y="404664"/>
            <a:ext cx="5112568" cy="4311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09720" y="4705979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Незнайка,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Н.Н. Носов «Приключения Незнайки и его друзей»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http://skachat-kartinki.ru/img/picture/Nov/08/2e8702143fc3315ab43e8eb978e222fc/mini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4664"/>
            <a:ext cx="5124458" cy="598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07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659" y="1626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mtdata.ru/u2/photoC7A7/20421464270-0/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5616624" cy="4212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11760" y="5013176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Винни-Пух,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Милн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«Винни-Пух и все-все-все»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6" descr="http://litdet.ru/u/dd/lyrics/1525/fo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28821"/>
            <a:ext cx="7056784" cy="52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851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267" y="3015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cs3.livemaster.ru/zhurnalfoto/9/c/0/150324120438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240" y="692696"/>
            <a:ext cx="4824536" cy="374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risovach.ru/upload/2016/12/generator/pechkin_133382201_orig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43573"/>
            <a:ext cx="6957243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49972" y="4869160"/>
            <a:ext cx="5908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Почтальон Печкин, 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Э.Н. Успенский «Дядя Фёдор, пёс и кот»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92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609" y="3015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davaiknam.ru/texts/1037/1036524/1036524_html_18c6445c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78"/>
          <a:stretch/>
        </p:blipFill>
        <p:spPr bwMode="auto">
          <a:xfrm>
            <a:off x="2411760" y="836712"/>
            <a:ext cx="4595005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71044" y="4581128"/>
            <a:ext cx="39769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 в сапогах,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Ш. Перро «Кот в сапогах»</a:t>
            </a:r>
          </a:p>
          <a:p>
            <a:endParaRPr lang="ru-RU" dirty="0"/>
          </a:p>
        </p:txBody>
      </p:sp>
      <p:pic>
        <p:nvPicPr>
          <p:cNvPr id="2054" name="Picture 6" descr="http://illustrators.ru/uploads/illustration/image/451655/main_451655_origina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3" b="16526"/>
          <a:stretch/>
        </p:blipFill>
        <p:spPr bwMode="auto">
          <a:xfrm>
            <a:off x="2195736" y="476672"/>
            <a:ext cx="5136567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89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9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95736" y="1494787"/>
            <a:ext cx="496855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5715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Молодцы!</a:t>
            </a:r>
            <a:endParaRPr lang="ru-RU" sz="8000" b="1" cap="none" spc="0" dirty="0">
              <a:ln w="5715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458" name="Picture 2" descr="https://st2.depositphotos.com/1967477/6346/v/950/depositphotos_63469893-stock-illustration-happy-smiley-emoticon-cartoon-fac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84984"/>
            <a:ext cx="3168352" cy="252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070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4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94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H:\3 б класс\день книги\сказка\монетк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6" t="10521" r="9299" b="9278"/>
          <a:stretch/>
        </p:blipFill>
        <p:spPr bwMode="auto">
          <a:xfrm>
            <a:off x="2991028" y="836712"/>
            <a:ext cx="3214511" cy="318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58397" y="4293096"/>
            <a:ext cx="6912768" cy="136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400" b="1" i="1" dirty="0" smtClean="0">
                <a:effectLst/>
                <a:latin typeface="Times New Roman"/>
                <a:ea typeface="Calibri"/>
                <a:cs typeface="Times New Roman"/>
              </a:rPr>
              <a:t>Муха-Цокотуха, </a:t>
            </a:r>
          </a:p>
          <a:p>
            <a:pPr algn="ctr">
              <a:lnSpc>
                <a:spcPct val="115000"/>
              </a:lnSpc>
            </a:pPr>
            <a:r>
              <a:rPr lang="ru-RU" sz="2400" b="1" i="1" dirty="0" smtClean="0">
                <a:effectLst/>
                <a:latin typeface="Times New Roman"/>
                <a:ea typeface="Calibri"/>
                <a:cs typeface="Times New Roman"/>
              </a:rPr>
              <a:t>К. И. Чуковский, «Муха-Цокотуха»</a:t>
            </a:r>
          </a:p>
          <a:p>
            <a:pPr algn="ctr">
              <a:lnSpc>
                <a:spcPct val="115000"/>
              </a:lnSpc>
            </a:pPr>
            <a:r>
              <a:rPr lang="ru-RU" sz="2400" b="1" i="1" dirty="0" smtClean="0">
                <a:effectLst/>
                <a:latin typeface="Times New Roman"/>
                <a:ea typeface="Calibri"/>
                <a:cs typeface="Times New Roman"/>
              </a:rPr>
              <a:t> Муха по полю пошла, муха денежку нашла.</a:t>
            </a:r>
            <a:endParaRPr lang="ru-RU" sz="2400" b="1" i="1" dirty="0">
              <a:ea typeface="Calibri"/>
              <a:cs typeface="Times New Roman"/>
            </a:endParaRPr>
          </a:p>
        </p:txBody>
      </p:sp>
      <p:pic>
        <p:nvPicPr>
          <p:cNvPr id="6146" name="Picture 2" descr="H:\3 б класс\день книги\сказка фото\денежк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86724"/>
            <a:ext cx="7388773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40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H:\3 б класс\день книги\сказка\мочалка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092769"/>
            <a:ext cx="4248472" cy="3579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5013176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>
                <a:effectLst/>
                <a:latin typeface="Times New Roman"/>
                <a:ea typeface="Calibri"/>
              </a:rPr>
              <a:t>Мойдодыр</a:t>
            </a:r>
            <a:r>
              <a:rPr lang="ru-RU" sz="2400" b="1" i="1" dirty="0" smtClean="0">
                <a:effectLst/>
                <a:latin typeface="Times New Roman"/>
                <a:ea typeface="Calibri"/>
              </a:rPr>
              <a:t>, </a:t>
            </a:r>
          </a:p>
          <a:p>
            <a:pPr algn="ctr"/>
            <a:r>
              <a:rPr lang="ru-RU" sz="2400" b="1" i="1" dirty="0" err="1" smtClean="0">
                <a:effectLst/>
                <a:latin typeface="Times New Roman"/>
                <a:ea typeface="Calibri"/>
              </a:rPr>
              <a:t>К.И.Чуковский</a:t>
            </a:r>
            <a:r>
              <a:rPr lang="ru-RU" sz="2400" b="1" i="1" dirty="0" smtClean="0">
                <a:effectLst/>
                <a:latin typeface="Times New Roman"/>
                <a:ea typeface="Calibri"/>
              </a:rPr>
              <a:t> «</a:t>
            </a:r>
            <a:r>
              <a:rPr lang="ru-RU" sz="2400" b="1" i="1" dirty="0" err="1" smtClean="0">
                <a:effectLst/>
                <a:latin typeface="Times New Roman"/>
                <a:ea typeface="Calibri"/>
              </a:rPr>
              <a:t>Мойдодыр</a:t>
            </a:r>
            <a:r>
              <a:rPr lang="ru-RU" sz="2400" b="1" i="1" dirty="0" smtClean="0">
                <a:effectLst/>
                <a:latin typeface="Times New Roman"/>
                <a:ea typeface="Calibri"/>
              </a:rPr>
              <a:t>»</a:t>
            </a:r>
            <a:endParaRPr lang="ru-RU" sz="2400" b="1" i="1" dirty="0"/>
          </a:p>
        </p:txBody>
      </p:sp>
      <p:pic>
        <p:nvPicPr>
          <p:cNvPr id="7170" name="Picture 2" descr="https://im0-tub-ru.yandex.net/i?id=dd90617254073b598e1e4d38308558cd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901" y="548680"/>
            <a:ext cx="5380254" cy="538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68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H:\3 б класс\день книги\сказка\мук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00"/>
          <a:stretch/>
        </p:blipFill>
        <p:spPr bwMode="auto">
          <a:xfrm>
            <a:off x="2267744" y="720975"/>
            <a:ext cx="4896544" cy="388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3728" y="4958696"/>
            <a:ext cx="5351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старуха, </a:t>
            </a:r>
          </a:p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«Колобок», русская народная сказка</a:t>
            </a:r>
            <a:endParaRPr lang="ru-RU" sz="2400" b="1" i="1" dirty="0"/>
          </a:p>
        </p:txBody>
      </p:sp>
      <p:pic>
        <p:nvPicPr>
          <p:cNvPr id="8194" name="Picture 2" descr="H:\3 б класс\день книги\сказка фото\колобок 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" b="5389"/>
          <a:stretch/>
        </p:blipFill>
        <p:spPr bwMode="auto">
          <a:xfrm>
            <a:off x="559035" y="620688"/>
            <a:ext cx="8020322" cy="54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83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H:\3 б класс\день книги\сказка\зеркало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8" t="6573" r="6746" b="12986"/>
          <a:stretch/>
        </p:blipFill>
        <p:spPr bwMode="auto">
          <a:xfrm>
            <a:off x="2483768" y="1412776"/>
            <a:ext cx="4608512" cy="2931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4046" y="4797152"/>
            <a:ext cx="6840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мачеха, </a:t>
            </a:r>
          </a:p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А.С. Пушкин, «Сказка о мёртвой царевне и о семи богатырях»</a:t>
            </a:r>
            <a:endParaRPr lang="ru-RU" sz="2400" b="1" i="1" dirty="0"/>
          </a:p>
        </p:txBody>
      </p:sp>
      <p:pic>
        <p:nvPicPr>
          <p:cNvPr id="9218" name="Picture 2" descr="H:\3 б класс\день книги\сказка фото\мачех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476671"/>
            <a:ext cx="7361079" cy="552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83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H:\3 б класс\день книги\сказка\туфель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24744"/>
            <a:ext cx="4297660" cy="3223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3728" y="4797152"/>
            <a:ext cx="5760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Золушка</a:t>
            </a:r>
          </a:p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Г.Х. Андерсен «Золушка»</a:t>
            </a:r>
            <a:endParaRPr lang="ru-RU" sz="2400" b="1" i="1" dirty="0"/>
          </a:p>
        </p:txBody>
      </p:sp>
      <p:pic>
        <p:nvPicPr>
          <p:cNvPr id="10244" name="Picture 4" descr="http://cdn.a4y.biz/pics/2015-09/12/225144-c51ce410c124a10e0db5e4b97fc2af3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390" y="290243"/>
            <a:ext cx="403244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73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H:\3 б класс\день книги\сказка\орех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340768"/>
            <a:ext cx="4464496" cy="3093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4941168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>
                <a:effectLst/>
                <a:latin typeface="Times New Roman"/>
                <a:ea typeface="Calibri"/>
              </a:rPr>
              <a:t>Дюймовочка</a:t>
            </a:r>
            <a:endParaRPr lang="ru-RU" sz="2400" b="1" i="1" dirty="0" smtClean="0">
              <a:effectLst/>
              <a:latin typeface="Times New Roman"/>
              <a:ea typeface="Calibri"/>
            </a:endParaRPr>
          </a:p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Г.Х. Андерсен «</a:t>
            </a:r>
            <a:r>
              <a:rPr lang="ru-RU" sz="2400" b="1" i="1" dirty="0" err="1" smtClean="0">
                <a:effectLst/>
                <a:latin typeface="Times New Roman"/>
                <a:ea typeface="Calibri"/>
              </a:rPr>
              <a:t>Дюймовочка</a:t>
            </a:r>
            <a:r>
              <a:rPr lang="ru-RU" sz="2400" b="1" i="1" dirty="0" smtClean="0">
                <a:effectLst/>
                <a:latin typeface="Times New Roman"/>
                <a:ea typeface="Calibri"/>
              </a:rPr>
              <a:t>»</a:t>
            </a:r>
            <a:endParaRPr lang="ru-RU" sz="2400" b="1" i="1" dirty="0"/>
          </a:p>
        </p:txBody>
      </p:sp>
      <p:pic>
        <p:nvPicPr>
          <p:cNvPr id="11266" name="Picture 2" descr="https://ds04.infourok.ru/uploads/ex/054b/0004992a-76b67dce/img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553820"/>
            <a:ext cx="7416824" cy="5562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41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3 б класс\день книги\сказ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:\3 б класс\день книги\сказка\азбу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620689"/>
            <a:ext cx="3029119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7664" y="4824488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Буратино, </a:t>
            </a:r>
          </a:p>
          <a:p>
            <a:pPr algn="ctr"/>
            <a:r>
              <a:rPr lang="ru-RU" sz="2400" b="1" i="1" dirty="0" smtClean="0">
                <a:effectLst/>
                <a:latin typeface="Times New Roman"/>
                <a:ea typeface="Calibri"/>
              </a:rPr>
              <a:t>А.Н. Толстой «</a:t>
            </a:r>
            <a:r>
              <a:rPr lang="ru-RU" sz="2400" b="1" i="1" dirty="0">
                <a:solidFill>
                  <a:prstClr val="black"/>
                </a:solidFill>
                <a:latin typeface="Times New Roman"/>
                <a:ea typeface="Calibri"/>
              </a:rPr>
              <a:t>Золотой </a:t>
            </a:r>
            <a:r>
              <a:rPr lang="ru-RU" sz="2400" b="1" i="1" dirty="0" smtClean="0">
                <a:solidFill>
                  <a:prstClr val="black"/>
                </a:solidFill>
                <a:latin typeface="Times New Roman"/>
                <a:ea typeface="Calibri"/>
              </a:rPr>
              <a:t>ключик, или </a:t>
            </a:r>
            <a:r>
              <a:rPr lang="ru-RU" sz="2400" b="1" i="1" dirty="0" smtClean="0">
                <a:effectLst/>
                <a:latin typeface="Times New Roman"/>
                <a:ea typeface="Calibri"/>
              </a:rPr>
              <a:t>Приключения Буратино»</a:t>
            </a:r>
            <a:endParaRPr lang="ru-RU" sz="2400" b="1" i="1" dirty="0"/>
          </a:p>
        </p:txBody>
      </p:sp>
      <p:pic>
        <p:nvPicPr>
          <p:cNvPr id="12290" name="Picture 2" descr="H:\3 б класс\день книги\сказка фото\буратин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12" y="333375"/>
            <a:ext cx="4672360" cy="619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58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262</Words>
  <Application>Microsoft Office PowerPoint</Application>
  <PresentationFormat>Экран (4:3)</PresentationFormat>
  <Paragraphs>50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20</cp:revision>
  <dcterms:created xsi:type="dcterms:W3CDTF">2018-04-01T15:37:07Z</dcterms:created>
  <dcterms:modified xsi:type="dcterms:W3CDTF">2018-04-03T17:29:29Z</dcterms:modified>
</cp:coreProperties>
</file>