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1" r:id="rId3"/>
    <p:sldId id="289" r:id="rId4"/>
    <p:sldId id="267" r:id="rId5"/>
    <p:sldId id="284" r:id="rId6"/>
    <p:sldId id="269" r:id="rId7"/>
    <p:sldId id="285" r:id="rId8"/>
    <p:sldId id="286" r:id="rId9"/>
    <p:sldId id="287" r:id="rId10"/>
    <p:sldId id="270" r:id="rId11"/>
    <p:sldId id="288" r:id="rId12"/>
    <p:sldId id="257" r:id="rId13"/>
    <p:sldId id="271" r:id="rId14"/>
    <p:sldId id="280" r:id="rId15"/>
    <p:sldId id="258" r:id="rId16"/>
    <p:sldId id="272" r:id="rId17"/>
    <p:sldId id="259" r:id="rId18"/>
    <p:sldId id="273" r:id="rId19"/>
    <p:sldId id="274" r:id="rId20"/>
    <p:sldId id="262" r:id="rId21"/>
    <p:sldId id="275" r:id="rId22"/>
    <p:sldId id="276" r:id="rId23"/>
    <p:sldId id="277" r:id="rId24"/>
    <p:sldId id="265" r:id="rId25"/>
    <p:sldId id="278" r:id="rId26"/>
    <p:sldId id="279" r:id="rId27"/>
    <p:sldId id="268" r:id="rId28"/>
    <p:sldId id="260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3" autoAdjust="0"/>
    <p:restoredTop sz="94660"/>
  </p:normalViewPr>
  <p:slideViewPr>
    <p:cSldViewPr>
      <p:cViewPr varScale="1">
        <p:scale>
          <a:sx n="91" d="100"/>
          <a:sy n="91" d="100"/>
        </p:scale>
        <p:origin x="-4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3737D-43C3-4816-A526-4895C88A711C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9CB8F-580D-4AC6-BF40-C3867162B1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4D1A8-F0B2-41DF-BA61-C751A90C6578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D6D0A-35D2-488D-BBB9-7F250A367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B70A2-16F3-43FE-BE1C-A61227588DD7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D363-72B2-49C3-A67E-4864EB6CC0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AFE19-42D6-4143-A7CD-FF4F2AD8CE14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263AE-6A97-4802-8032-BCC7976A67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A24CF-3F52-4838-8CD4-F0A8FD550B40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F0EAD-81DD-45CF-904E-C40924C8FF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176C0-8BC1-4209-8C6D-6095E5B65305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8B42A-5E2A-48FC-8FF7-7400797EEE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DFFFE-1A08-4501-8E2E-A62C43FCEF48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BB5A4-98D0-4F33-99EB-D7F286776D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9B8AF-C893-492D-84C5-948F15DC2D46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C0830-2E2A-4DED-9AF4-BE57BAC6AB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BFFA2-E265-44FD-85F6-C4DD9B837236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01879-BAD9-436C-80C6-798EDC2847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EECCB-E4E0-4E61-88FE-9AFB2698F9B3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64A0E-538F-434F-B48C-A309ED1F1E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6DA3C-1E1B-45BB-BB3A-A10125736375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92988-7C08-4E73-8636-5EE56A7E72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40D82-D052-4D35-BF0C-BCDC66C01944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6A1D9-8116-4B54-A3DC-6EA682E0A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933785-2510-4243-84FB-1853F17716A6}" type="datetimeFigureOut">
              <a:rPr lang="ru-RU"/>
              <a:pPr>
                <a:defRPr/>
              </a:pPr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2F70C1-5990-49A5-9D30-1765765745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2437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 rot="-837155">
            <a:off x="968375" y="1460500"/>
            <a:ext cx="6213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4000" b="1" i="1">
                <a:solidFill>
                  <a:schemeClr val="hlink"/>
                </a:solidFill>
              </a:rPr>
              <a:t>Клуб юных читателей</a:t>
            </a:r>
          </a:p>
        </p:txBody>
      </p:sp>
      <p:pic>
        <p:nvPicPr>
          <p:cNvPr id="40969" name="Picture 9" descr="34735-44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66885">
            <a:off x="547688" y="1987550"/>
            <a:ext cx="7777162" cy="3025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10" descr="36880_0_5396b_ed1a23ca_XX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6375400" cy="1295400"/>
          </a:xfrm>
        </p:spPr>
        <p:txBody>
          <a:bodyPr>
            <a:normAutofit/>
          </a:bodyPr>
          <a:lstStyle/>
          <a:p>
            <a:r>
              <a:rPr lang="ru-RU" sz="36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ЗИМНЯЯ  СКАЗКА  ПОЭЗИИ</a:t>
            </a:r>
            <a:endParaRPr lang="ru-RU" sz="3600" b="1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advTm="373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064500" cy="6877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4" name="Rectangle 18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17" name="Содержимое 3" descr="опять зим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4819" name="AutoShape 3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34821" name="AutoShape 5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34823" name="AutoShape 7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34827" name="AutoShape 11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34829" name="AutoShape 13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34831" name="AutoShape 15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34835" name="Picture 19" descr="muz_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4784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static.diary.ru/userdir/9/2/3/0/923082/641134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98450"/>
            <a:ext cx="9144000" cy="71739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Содержимое 3" descr="зимнее утро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39238" cy="6861175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1.liveinternet.ru/images/attach/c/0/36/501/36501415_bfoto_ru_2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76200">
            <a:solidFill>
              <a:schemeClr val="tx1">
                <a:lumMod val="65000"/>
                <a:lumOff val="35000"/>
              </a:schemeClr>
            </a:solidFill>
          </a:ln>
          <a:extLst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setwalls.ru/large/201304/39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8"/>
            <a:ext cx="9144000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 w="76200">
            <a:solidFill>
              <a:schemeClr val="tx2"/>
            </a:solidFill>
          </a:ln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Содержимое 3" descr="зимняя дорог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" y="0"/>
            <a:ext cx="913765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15/sirenkrokodilovnac.11/0_a493_860c50eb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Содержимое 3" descr="пушкин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7938" y="0"/>
            <a:ext cx="9151938" cy="68643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Содержимое 3" descr="зимний вечер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5875" y="0"/>
            <a:ext cx="9159875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Содержимое 3" descr="зимушка зим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39238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Содержимое 3" descr="тютчев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7938" y="0"/>
            <a:ext cx="9144001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Содержимое 3" descr="чародейкою зимою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7938"/>
            <a:ext cx="9144000" cy="686593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Содержимое 3" descr="фет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7938" y="0"/>
            <a:ext cx="9144001" cy="6858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Содержимое 3" descr="зимнее утро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Содержимое 3" descr="зимняя ночь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Содержимое 3" descr="некрасов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7938" y="0"/>
            <a:ext cx="9144001" cy="68580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Содержимое 3" descr="снежок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13" y="0"/>
            <a:ext cx="91059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Содержимое 3" descr="снежинк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Содержимое 5" descr="первый снег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9525" y="0"/>
            <a:ext cx="9153525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Содержимое 3" descr="есенин 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31313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Содержимое 3" descr="белая берез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9525" y="0"/>
            <a:ext cx="9147175" cy="68580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Содержимое 3" descr="поет зим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2771" name="AutoShape 3" descr="muz_1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Содержимое 3" descr="тройк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9525" y="0"/>
            <a:ext cx="9153525" cy="685800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Содержимое 3" descr="36880_0_5396b_ed1a23ca_XXL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763" y="0"/>
            <a:ext cx="9137651" cy="6858000"/>
          </a:xfr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|6|2.9|3|2.5|3.5|3.3|3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6</Words>
  <PresentationFormat>Экран (4:3)</PresentationFormat>
  <Paragraphs>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1" baseType="lpstr">
      <vt:lpstr>Calibri</vt:lpstr>
      <vt:lpstr>Arial</vt:lpstr>
      <vt:lpstr>Тема Office</vt:lpstr>
      <vt:lpstr>Слайд 1</vt:lpstr>
      <vt:lpstr>ЗИМНЯЯ  СКАЗКА  ПОЭЗИИ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«Зима в произведениях русских поэтов-классиков» литературно-музыкальная гостиная </dc:title>
  <dc:creator>Пользователь</dc:creator>
  <cp:lastModifiedBy>Windows 7</cp:lastModifiedBy>
  <cp:revision>7</cp:revision>
  <dcterms:created xsi:type="dcterms:W3CDTF">2016-01-26T18:49:00Z</dcterms:created>
  <dcterms:modified xsi:type="dcterms:W3CDTF">2020-01-23T19:03:48Z</dcterms:modified>
</cp:coreProperties>
</file>