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9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custShowLst>
    <p:custShow name="Произвольный показ 1" id="0">
      <p:sldLst>
        <p:sld r:id="rId2"/>
      </p:sldLst>
    </p:custShow>
  </p:custShow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4" autoAdjust="0"/>
    <p:restoredTop sz="91091" autoAdjust="0"/>
  </p:normalViewPr>
  <p:slideViewPr>
    <p:cSldViewPr snapToGrid="0">
      <p:cViewPr varScale="1">
        <p:scale>
          <a:sx n="42" d="100"/>
          <a:sy n="42" d="100"/>
        </p:scale>
        <p:origin x="126" y="42"/>
      </p:cViewPr>
      <p:guideLst/>
    </p:cSldViewPr>
  </p:slideViewPr>
  <p:outlineViewPr>
    <p:cViewPr>
      <p:scale>
        <a:sx n="33" d="100"/>
        <a:sy n="33" d="100"/>
      </p:scale>
      <p:origin x="0" y="-591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5D4D3-A219-40DF-AEE9-A32905B7F6EB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151B-64BF-46AC-B01F-A9B6F8CCE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0071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5D4D3-A219-40DF-AEE9-A32905B7F6EB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151B-64BF-46AC-B01F-A9B6F8CCE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026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5D4D3-A219-40DF-AEE9-A32905B7F6EB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151B-64BF-46AC-B01F-A9B6F8CCE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2859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5D4D3-A219-40DF-AEE9-A32905B7F6EB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151B-64BF-46AC-B01F-A9B6F8CCE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22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5D4D3-A219-40DF-AEE9-A32905B7F6EB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151B-64BF-46AC-B01F-A9B6F8CCE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2085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5D4D3-A219-40DF-AEE9-A32905B7F6EB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151B-64BF-46AC-B01F-A9B6F8CCE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883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5D4D3-A219-40DF-AEE9-A32905B7F6EB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151B-64BF-46AC-B01F-A9B6F8CCE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907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5D4D3-A219-40DF-AEE9-A32905B7F6EB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151B-64BF-46AC-B01F-A9B6F8CCE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2248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5D4D3-A219-40DF-AEE9-A32905B7F6EB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151B-64BF-46AC-B01F-A9B6F8CCE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0633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5D4D3-A219-40DF-AEE9-A32905B7F6EB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151B-64BF-46AC-B01F-A9B6F8CCE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04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5D4D3-A219-40DF-AEE9-A32905B7F6EB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151B-64BF-46AC-B01F-A9B6F8CCE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550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5D4D3-A219-40DF-AEE9-A32905B7F6EB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3151B-64BF-46AC-B01F-A9B6F8CCEF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526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Интеллектуальная игра</a:t>
            </a:r>
            <a:br>
              <a:rPr lang="ru-RU" dirty="0" smtClean="0"/>
            </a:br>
            <a:r>
              <a:rPr lang="ru-RU" dirty="0" smtClean="0"/>
              <a:t>«Юный эрудит»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МКДОУ  « Детский сад  «Теремок» </a:t>
            </a:r>
            <a:r>
              <a:rPr lang="ru-RU" sz="2800" dirty="0" err="1" smtClean="0"/>
              <a:t>пгт</a:t>
            </a:r>
            <a:r>
              <a:rPr lang="ru-RU" sz="2800" dirty="0" smtClean="0"/>
              <a:t>. Зарубино</a:t>
            </a:r>
          </a:p>
          <a:p>
            <a:r>
              <a:rPr lang="ru-RU" sz="2800" dirty="0" smtClean="0"/>
              <a:t>Воспитатель: Борисова Ирина Ивановна </a:t>
            </a:r>
          </a:p>
          <a:p>
            <a:r>
              <a:rPr lang="ru-RU" sz="2800" dirty="0" smtClean="0"/>
              <a:t>15.02.2021г</a:t>
            </a:r>
          </a:p>
        </p:txBody>
      </p:sp>
    </p:spTree>
    <p:extLst>
      <p:ext uri="{BB962C8B-B14F-4D97-AF65-F5344CB8AC3E}">
        <p14:creationId xmlns:p14="http://schemas.microsoft.com/office/powerpoint/2010/main" val="2852805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err="1" smtClean="0"/>
              <a:t>Цель:закрепление</a:t>
            </a:r>
            <a:r>
              <a:rPr lang="ru-RU" sz="3600" dirty="0" smtClean="0"/>
              <a:t> знаний по изученным темам с элементами праздника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4640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smtClean="0"/>
              <a:t>   Задачи:</a:t>
            </a:r>
          </a:p>
          <a:p>
            <a:r>
              <a:rPr lang="ru-RU" dirty="0" smtClean="0"/>
              <a:t>- </a:t>
            </a:r>
            <a:r>
              <a:rPr lang="ru-RU" dirty="0"/>
              <a:t>Поддерживать интерес к интеллектуальной деятельности, желание играть в игры с математическим и речевым содержанием, закреплять полученные знания об окружающем мире </a:t>
            </a:r>
            <a:r>
              <a:rPr lang="ru-RU" i="1" dirty="0"/>
              <a:t>(времена года, части суток, животные, растения)</a:t>
            </a:r>
            <a:r>
              <a:rPr lang="ru-RU" dirty="0"/>
              <a:t>.</a:t>
            </a:r>
          </a:p>
          <a:p>
            <a:r>
              <a:rPr lang="ru-RU" dirty="0"/>
              <a:t>- </a:t>
            </a:r>
            <a:r>
              <a:rPr lang="ru-RU" dirty="0" smtClean="0"/>
              <a:t>Доставить детям радость и удовольствие от игры развивающей направленности.</a:t>
            </a:r>
            <a:endParaRPr lang="ru-RU" dirty="0"/>
          </a:p>
          <a:p>
            <a:r>
              <a:rPr lang="ru-RU" dirty="0"/>
              <a:t>- Воспитывать у детей </a:t>
            </a:r>
            <a:r>
              <a:rPr lang="ru-RU" dirty="0" smtClean="0"/>
              <a:t>самостоятельность, дружеское отношение друг к другу, выслушивать мнение других, не перебивать.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0122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727075"/>
            <a:ext cx="10328275" cy="5715000"/>
          </a:xfrm>
        </p:spPr>
        <p:txBody>
          <a:bodyPr>
            <a:noAutofit/>
          </a:bodyPr>
          <a:lstStyle/>
          <a:p>
            <a:r>
              <a:rPr lang="ru-RU" dirty="0"/>
              <a:t> </a:t>
            </a:r>
            <a:r>
              <a:rPr lang="ru-RU" dirty="0" smtClean="0"/>
              <a:t>    </a:t>
            </a:r>
            <a:r>
              <a:rPr lang="ru-RU" sz="4800" b="1" dirty="0" smtClean="0"/>
              <a:t>1 конкурс: «Представление команд»</a:t>
            </a:r>
            <a:br>
              <a:rPr lang="ru-RU" sz="4800" b="1" dirty="0" smtClean="0"/>
            </a:br>
            <a:r>
              <a:rPr lang="ru-RU" dirty="0"/>
              <a:t> </a:t>
            </a:r>
            <a:r>
              <a:rPr lang="ru-RU" dirty="0" smtClean="0"/>
              <a:t>     </a:t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         </a:t>
            </a:r>
            <a:r>
              <a:rPr lang="ru-RU" b="1" dirty="0" smtClean="0"/>
              <a:t>1команда «Умники» </a:t>
            </a:r>
            <a:br>
              <a:rPr lang="ru-RU" b="1" dirty="0" smtClean="0"/>
            </a:br>
            <a:r>
              <a:rPr lang="ru-RU" sz="3200" dirty="0" smtClean="0"/>
              <a:t>Девиз: «Мы умные детишки, детишки - шалунишки.</a:t>
            </a:r>
            <a:br>
              <a:rPr lang="ru-RU" sz="3200" dirty="0" smtClean="0"/>
            </a:br>
            <a:r>
              <a:rPr lang="ru-RU" sz="3200" dirty="0"/>
              <a:t> </a:t>
            </a:r>
            <a:r>
              <a:rPr lang="ru-RU" sz="3200" dirty="0" smtClean="0"/>
              <a:t>            Любим весело играть и, конечно, побеждать»</a:t>
            </a:r>
            <a:br>
              <a:rPr lang="ru-RU" sz="3200" dirty="0" smtClean="0"/>
            </a:br>
            <a:r>
              <a:rPr lang="ru-RU" dirty="0"/>
              <a:t> </a:t>
            </a:r>
            <a:r>
              <a:rPr lang="ru-RU" dirty="0" smtClean="0"/>
              <a:t>     </a:t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        </a:t>
            </a:r>
            <a:r>
              <a:rPr lang="ru-RU" b="1" dirty="0" smtClean="0"/>
              <a:t>2 команда «</a:t>
            </a:r>
            <a:r>
              <a:rPr lang="ru-RU" b="1" dirty="0" err="1" smtClean="0"/>
              <a:t>Знайки</a:t>
            </a:r>
            <a:r>
              <a:rPr lang="ru-RU" b="1" dirty="0" smtClean="0"/>
              <a:t>» </a:t>
            </a:r>
            <a:br>
              <a:rPr lang="ru-RU" b="1" dirty="0" smtClean="0"/>
            </a:br>
            <a:r>
              <a:rPr lang="ru-RU" sz="3200" dirty="0" smtClean="0"/>
              <a:t>Девиз: «Мы ребята </a:t>
            </a:r>
            <a:r>
              <a:rPr lang="ru-RU" sz="3200" dirty="0" err="1" smtClean="0"/>
              <a:t>знайки</a:t>
            </a:r>
            <a:r>
              <a:rPr lang="ru-RU" sz="3200" dirty="0" smtClean="0"/>
              <a:t>, </a:t>
            </a:r>
            <a:r>
              <a:rPr lang="ru-RU" sz="3200" dirty="0" err="1" smtClean="0"/>
              <a:t>знайки</a:t>
            </a:r>
            <a:r>
              <a:rPr lang="ru-RU" sz="3200" dirty="0" smtClean="0"/>
              <a:t> –не зазнайки.</a:t>
            </a:r>
            <a:br>
              <a:rPr lang="ru-RU" sz="3200" dirty="0" smtClean="0"/>
            </a:br>
            <a:r>
              <a:rPr lang="ru-RU" sz="3200" dirty="0" smtClean="0"/>
              <a:t>              В игры разные играем и ,конечно, побеждаем».</a:t>
            </a:r>
            <a:r>
              <a:rPr lang="ru-RU" dirty="0" smtClean="0"/>
              <a:t>     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7368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05345"/>
            <a:ext cx="10515600" cy="14547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2 Конкурс: «Разминка»</a:t>
            </a:r>
            <a:r>
              <a:rPr lang="ru-RU" dirty="0"/>
              <a:t> </a:t>
            </a:r>
            <a:r>
              <a:rPr lang="ru-RU" sz="3600" dirty="0"/>
              <a:t>В этом конкурсе  </a:t>
            </a:r>
            <a:r>
              <a:rPr lang="ru-RU" sz="3600" dirty="0" smtClean="0"/>
              <a:t>задаются </a:t>
            </a:r>
            <a:r>
              <a:rPr lang="ru-RU" sz="3600" dirty="0"/>
              <a:t>по 2 вопроса каждой команде. За каждый правильный ответ команды получают по 1 </a:t>
            </a:r>
            <a:r>
              <a:rPr lang="ru-RU" sz="3600" dirty="0" smtClean="0"/>
              <a:t>баллу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599" y="2140528"/>
            <a:ext cx="5479473" cy="4052454"/>
          </a:xfrm>
        </p:spPr>
        <p:txBody>
          <a:bodyPr>
            <a:noAutofit/>
          </a:bodyPr>
          <a:lstStyle/>
          <a:p>
            <a:r>
              <a:rPr lang="ru-RU" sz="2000" dirty="0" smtClean="0"/>
              <a:t>1</a:t>
            </a:r>
            <a:r>
              <a:rPr lang="ru-RU" sz="2000" dirty="0"/>
              <a:t>. Какое сейчас время года?</a:t>
            </a:r>
          </a:p>
          <a:p>
            <a:r>
              <a:rPr lang="ru-RU" sz="2000" dirty="0" smtClean="0"/>
              <a:t>2</a:t>
            </a:r>
            <a:r>
              <a:rPr lang="ru-RU" sz="2000" dirty="0"/>
              <a:t>. Где зимняя квартира медведя?</a:t>
            </a:r>
          </a:p>
          <a:p>
            <a:pPr marL="0" indent="0">
              <a:buNone/>
            </a:pPr>
            <a:r>
              <a:rPr lang="ru-RU" sz="2000" dirty="0" smtClean="0"/>
              <a:t>    </a:t>
            </a:r>
            <a:r>
              <a:rPr lang="ru-RU" sz="2000" dirty="0"/>
              <a:t>3.Кто быстрее плавает: цыпленок или утенок?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4</a:t>
            </a:r>
            <a:r>
              <a:rPr lang="ru-RU" sz="2000" dirty="0"/>
              <a:t>. Какой сейчас месяц?</a:t>
            </a:r>
          </a:p>
          <a:p>
            <a:r>
              <a:rPr lang="ru-RU" sz="2000" dirty="0"/>
              <a:t>5.В каком месяце дети идут в школу?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6</a:t>
            </a:r>
            <a:r>
              <a:rPr lang="ru-RU" sz="2000" dirty="0"/>
              <a:t>. Сколько времен года ты знаешь?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7</a:t>
            </a:r>
            <a:r>
              <a:rPr lang="ru-RU" sz="2000" dirty="0"/>
              <a:t>. Как называется домик для птиц, сделанный руками человека?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8</a:t>
            </a:r>
            <a:r>
              <a:rPr lang="ru-RU" sz="2000" dirty="0"/>
              <a:t>. Какое время года наступает после зимы?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9</a:t>
            </a:r>
            <a:r>
              <a:rPr lang="ru-RU" sz="2000" dirty="0"/>
              <a:t>. Где живет маленький кенгуру?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10</a:t>
            </a:r>
            <a:r>
              <a:rPr lang="ru-RU" sz="2000" dirty="0"/>
              <a:t>. Какое животное похоже на пешеходный переход?</a:t>
            </a:r>
          </a:p>
          <a:p>
            <a:endParaRPr lang="ru-RU" sz="2000" dirty="0"/>
          </a:p>
          <a:p>
            <a:endParaRPr lang="ru-RU" sz="20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733308" y="2306782"/>
            <a:ext cx="5112327" cy="3886200"/>
          </a:xfrm>
        </p:spPr>
        <p:txBody>
          <a:bodyPr>
            <a:normAutofit fontScale="25000" lnSpcReduction="20000"/>
          </a:bodyPr>
          <a:lstStyle/>
          <a:p>
            <a:r>
              <a:rPr lang="ru-RU" sz="8000" dirty="0" smtClean="0"/>
              <a:t>11.Какое животное самое высокое?</a:t>
            </a:r>
          </a:p>
          <a:p>
            <a:r>
              <a:rPr lang="ru-RU" sz="8000" dirty="0" smtClean="0"/>
              <a:t>12.Какое животное всегда ходит с сумкой?</a:t>
            </a:r>
          </a:p>
          <a:p>
            <a:r>
              <a:rPr lang="ru-RU" sz="8000" dirty="0" smtClean="0"/>
              <a:t>13.Если вчера был четверг, то сегодня…?</a:t>
            </a:r>
          </a:p>
          <a:p>
            <a:r>
              <a:rPr lang="ru-RU" sz="8000" dirty="0" smtClean="0"/>
              <a:t>14.Сколько дней в неделе?</a:t>
            </a:r>
          </a:p>
          <a:p>
            <a:r>
              <a:rPr lang="ru-RU" sz="8000" dirty="0" smtClean="0"/>
              <a:t>15.Какой день недели идет после выходных?</a:t>
            </a:r>
          </a:p>
          <a:p>
            <a:r>
              <a:rPr lang="ru-RU" sz="8000" dirty="0" smtClean="0"/>
              <a:t>16.Как называется страна, в которой мы живем?</a:t>
            </a:r>
          </a:p>
          <a:p>
            <a:r>
              <a:rPr lang="ru-RU" sz="8000" dirty="0" smtClean="0"/>
              <a:t>17.На какой планете мы живем?</a:t>
            </a:r>
          </a:p>
          <a:p>
            <a:r>
              <a:rPr lang="ru-RU" sz="8000" dirty="0" smtClean="0"/>
              <a:t> 18. В какое время года бывает вьюга?</a:t>
            </a:r>
          </a:p>
          <a:p>
            <a:r>
              <a:rPr lang="ru-RU" sz="8000" dirty="0" smtClean="0"/>
              <a:t> 19.В какое время года птицы вьют гнёзда?      </a:t>
            </a:r>
          </a:p>
          <a:p>
            <a:r>
              <a:rPr lang="ru-RU" sz="8000" dirty="0" smtClean="0"/>
              <a:t>20.Мама,папа,бабушка,дедушка,брат,сестра и ты, одним словом кто это?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5108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3 конкурс «Путешествие по сказкам»</a:t>
            </a:r>
            <a:endParaRPr lang="ru-RU" sz="3600" b="1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838200" y="1280160"/>
            <a:ext cx="10515600" cy="5212080"/>
          </a:xfrm>
        </p:spPr>
        <p:txBody>
          <a:bodyPr>
            <a:normAutofit fontScale="47500" lnSpcReduction="20000"/>
          </a:bodyPr>
          <a:lstStyle/>
          <a:p>
            <a:r>
              <a:rPr lang="ru-RU" sz="6700" dirty="0"/>
              <a:t>Чтобы пройти </a:t>
            </a:r>
            <a:r>
              <a:rPr lang="ru-RU" sz="6700" dirty="0" smtClean="0"/>
              <a:t>этот конкурс , </a:t>
            </a:r>
            <a:r>
              <a:rPr lang="ru-RU" sz="6700" dirty="0"/>
              <a:t>нужно хорошо знать сказки и ее героев.</a:t>
            </a:r>
            <a:endParaRPr lang="ru-RU" sz="4200" dirty="0"/>
          </a:p>
          <a:p>
            <a:r>
              <a:rPr lang="ru-RU" sz="4400" dirty="0"/>
              <a:t>1. Какое яичко снесла курочка Ряба? (золотое)</a:t>
            </a:r>
          </a:p>
          <a:p>
            <a:r>
              <a:rPr lang="ru-RU" sz="4400" dirty="0"/>
              <a:t>2. Кто разбил яичко курочки Рябы? (мышка)</a:t>
            </a:r>
          </a:p>
          <a:p>
            <a:r>
              <a:rPr lang="ru-RU" sz="4400" dirty="0"/>
              <a:t>3. Какой овощ не мог вытащить из земли дед и вся его дружная семья? (репка)</a:t>
            </a:r>
          </a:p>
          <a:p>
            <a:r>
              <a:rPr lang="ru-RU" sz="4400" dirty="0"/>
              <a:t>4. Кто помог внучке вытащить репку? (Жучка)</a:t>
            </a:r>
          </a:p>
          <a:p>
            <a:r>
              <a:rPr lang="ru-RU" sz="4400" dirty="0"/>
              <a:t>5. Сколько было деток у мамы-козы? (семь)</a:t>
            </a:r>
          </a:p>
          <a:p>
            <a:r>
              <a:rPr lang="ru-RU" sz="4400" dirty="0"/>
              <a:t>6. Куда спрятался самый маленький козлёнок, чтобы его не съел злой волк? (в печь)</a:t>
            </a:r>
          </a:p>
          <a:p>
            <a:r>
              <a:rPr lang="ru-RU" sz="4400" dirty="0"/>
              <a:t>7. Какой герой был такой круглый, что укатился и от бабы и от деда? (Колобок)</a:t>
            </a:r>
          </a:p>
          <a:p>
            <a:r>
              <a:rPr lang="ru-RU" sz="4400" dirty="0"/>
              <a:t>8. Кто съел Колобка? (лиса)</a:t>
            </a:r>
          </a:p>
          <a:p>
            <a:r>
              <a:rPr lang="ru-RU" sz="4400" dirty="0"/>
              <a:t>9. Кто исполнял желания Емели? (щука)</a:t>
            </a:r>
          </a:p>
          <a:p>
            <a:r>
              <a:rPr lang="ru-RU" sz="4400" dirty="0"/>
              <a:t>10. А на чем ездил Емеля? (на печи)</a:t>
            </a:r>
          </a:p>
          <a:p>
            <a:r>
              <a:rPr lang="ru-RU" sz="4400" dirty="0"/>
              <a:t>11. Как звали девочку, которая очень боялась растаять на солнце? (Снегурочка)</a:t>
            </a:r>
          </a:p>
          <a:p>
            <a:r>
              <a:rPr lang="ru-RU" sz="4400" dirty="0"/>
              <a:t>12. Как часто называют в сказках лису? (Патрикеевна</a:t>
            </a:r>
            <a:r>
              <a:rPr lang="ru-RU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04661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0" y="318295"/>
            <a:ext cx="9301163" cy="1128712"/>
          </a:xfrm>
        </p:spPr>
        <p:txBody>
          <a:bodyPr>
            <a:normAutofit/>
          </a:bodyPr>
          <a:lstStyle/>
          <a:p>
            <a:r>
              <a:rPr lang="ru-RU" sz="4400" b="1" dirty="0" smtClean="0"/>
              <a:t>4 конкурс </a:t>
            </a:r>
            <a:r>
              <a:rPr lang="ru-RU" sz="4400" b="1" dirty="0"/>
              <a:t>«Математический»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137" y="2663824"/>
            <a:ext cx="5324302" cy="3681413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839788" y="1628775"/>
            <a:ext cx="7532687" cy="671513"/>
          </a:xfrm>
        </p:spPr>
        <p:txBody>
          <a:bodyPr>
            <a:normAutofit fontScale="92500"/>
          </a:bodyPr>
          <a:lstStyle/>
          <a:p>
            <a:r>
              <a:rPr lang="ru-RU" sz="3200" dirty="0"/>
              <a:t>Задание: «Вставить пропущенные цифры»</a:t>
            </a:r>
          </a:p>
          <a:p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63825"/>
            <a:ext cx="5349875" cy="3681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28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39788" y="214313"/>
            <a:ext cx="10161587" cy="792161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Задание 2 « Бег </a:t>
            </a:r>
            <a:r>
              <a:rPr lang="ru-RU" sz="2800" b="1" dirty="0"/>
              <a:t>в </a:t>
            </a:r>
            <a:r>
              <a:rPr lang="ru-RU" sz="2800" b="1" dirty="0" smtClean="0"/>
              <a:t>мешках»</a:t>
            </a:r>
            <a:br>
              <a:rPr lang="ru-RU" sz="2800" b="1" dirty="0" smtClean="0"/>
            </a:br>
            <a:endParaRPr lang="ru-RU" sz="2800" b="1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9" y="1535111"/>
            <a:ext cx="5629274" cy="4351339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728663" y="742950"/>
            <a:ext cx="7986712" cy="485775"/>
          </a:xfrm>
        </p:spPr>
        <p:txBody>
          <a:bodyPr>
            <a:normAutofit/>
          </a:bodyPr>
          <a:lstStyle/>
          <a:p>
            <a:r>
              <a:rPr lang="ru-RU" sz="2800" dirty="0"/>
              <a:t>«</a:t>
            </a:r>
            <a:r>
              <a:rPr lang="ru-RU" sz="2800" dirty="0" smtClean="0"/>
              <a:t>Посчитайте </a:t>
            </a:r>
            <a:r>
              <a:rPr lang="ru-RU" sz="2800" dirty="0"/>
              <a:t>баллы у каждого победителя»</a:t>
            </a:r>
          </a:p>
          <a:p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888" y="1535113"/>
            <a:ext cx="5472112" cy="4351337"/>
          </a:xfrm>
        </p:spPr>
      </p:pic>
    </p:spTree>
    <p:extLst>
      <p:ext uri="{BB962C8B-B14F-4D97-AF65-F5344CB8AC3E}">
        <p14:creationId xmlns:p14="http://schemas.microsoft.com/office/powerpoint/2010/main" val="1884642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Задание 3 «Угадай, что зашифровано»</a:t>
            </a:r>
            <a:br>
              <a:rPr lang="ru-RU" sz="3200" b="1" dirty="0" smtClean="0"/>
            </a:br>
            <a:r>
              <a:rPr lang="ru-RU" sz="3600" dirty="0"/>
              <a:t> </a:t>
            </a:r>
            <a:r>
              <a:rPr lang="ru-RU" sz="3600" dirty="0" smtClean="0"/>
              <a:t>                 </a:t>
            </a:r>
            <a:r>
              <a:rPr lang="ru-RU" sz="2400" dirty="0" smtClean="0"/>
              <a:t>Нужно соединить цифры по порядку</a:t>
            </a:r>
            <a:r>
              <a:rPr lang="ru-RU" sz="3600" dirty="0" smtClean="0"/>
              <a:t>.</a:t>
            </a:r>
            <a:endParaRPr lang="ru-RU" sz="36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99" y="1857374"/>
            <a:ext cx="5886451" cy="4200525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857374"/>
            <a:ext cx="5543550" cy="4200525"/>
          </a:xfrm>
        </p:spPr>
      </p:pic>
    </p:spTree>
    <p:extLst>
      <p:ext uri="{BB962C8B-B14F-4D97-AF65-F5344CB8AC3E}">
        <p14:creationId xmlns:p14="http://schemas.microsoft.com/office/powerpoint/2010/main" val="1451653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71512"/>
            <a:ext cx="10515600" cy="842963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Задание 4</a:t>
            </a:r>
            <a:r>
              <a:rPr lang="ru-RU" sz="3600" b="1" dirty="0"/>
              <a:t>«Математические </a:t>
            </a:r>
            <a:r>
              <a:rPr lang="ru-RU" sz="3600" b="1" dirty="0" err="1" smtClean="0"/>
              <a:t>пазлы</a:t>
            </a:r>
            <a:r>
              <a:rPr lang="ru-RU" sz="3600" b="1" dirty="0" smtClean="0"/>
              <a:t>» </a:t>
            </a:r>
            <a:r>
              <a:rPr lang="ru-RU" sz="2000" dirty="0" smtClean="0"/>
              <a:t>(</a:t>
            </a:r>
            <a:r>
              <a:rPr lang="ru-RU" sz="2700" dirty="0" smtClean="0"/>
              <a:t>Для капитанов)                                          </a:t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200" dirty="0" smtClean="0"/>
              <a:t>               </a:t>
            </a:r>
            <a:r>
              <a:rPr lang="ru-RU" sz="2700" dirty="0" smtClean="0"/>
              <a:t>Надо от </a:t>
            </a:r>
            <a:r>
              <a:rPr lang="ru-RU" sz="2700" dirty="0"/>
              <a:t>1 до 10 собрать </a:t>
            </a:r>
            <a:r>
              <a:rPr lang="ru-RU" sz="2700" dirty="0" err="1"/>
              <a:t>пазлы</a:t>
            </a:r>
            <a:r>
              <a:rPr lang="ru-RU" sz="2700" dirty="0"/>
              <a:t>  и отгадать сказку</a:t>
            </a:r>
            <a:r>
              <a:rPr lang="ru-RU" sz="3600" dirty="0"/>
              <a:t>.</a:t>
            </a:r>
            <a:br>
              <a:rPr lang="ru-RU" sz="3600" dirty="0"/>
            </a:br>
            <a:r>
              <a:rPr lang="ru-RU" sz="3600" dirty="0" smtClean="0"/>
              <a:t> </a:t>
            </a:r>
            <a:endParaRPr lang="ru-RU" sz="36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38" y="1985963"/>
            <a:ext cx="5834062" cy="4000500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985963"/>
            <a:ext cx="5672138" cy="4000500"/>
          </a:xfrm>
        </p:spPr>
      </p:pic>
    </p:spTree>
    <p:extLst>
      <p:ext uri="{BB962C8B-B14F-4D97-AF65-F5344CB8AC3E}">
        <p14:creationId xmlns:p14="http://schemas.microsoft.com/office/powerpoint/2010/main" val="1916766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597344"/>
            <a:ext cx="10515600" cy="45719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 5 </a:t>
            </a:r>
            <a:r>
              <a:rPr lang="ru-RU" sz="3600" b="1" dirty="0" smtClean="0"/>
              <a:t>Конкурс  «Страна «Безопасности»</a:t>
            </a:r>
            <a:br>
              <a:rPr lang="ru-RU" sz="3600" b="1" dirty="0" smtClean="0"/>
            </a:br>
            <a:r>
              <a:rPr lang="ru-RU" sz="3100" dirty="0" smtClean="0"/>
              <a:t>Задание </a:t>
            </a:r>
            <a:r>
              <a:rPr lang="ru-RU" sz="3100" dirty="0"/>
              <a:t>«Назовите пожароопасные предметы» </a:t>
            </a:r>
            <a:r>
              <a:rPr lang="ru-RU" sz="2400" dirty="0"/>
              <a:t>(1балла+1 балл за </a:t>
            </a:r>
            <a:r>
              <a:rPr lang="ru-RU" sz="2400" dirty="0" smtClean="0"/>
              <a:t>скорость</a:t>
            </a:r>
            <a:r>
              <a:rPr lang="ru-RU" sz="2400" dirty="0"/>
              <a:t>)     </a:t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100" dirty="0"/>
              <a:t/>
            </a:r>
            <a:br>
              <a:rPr lang="ru-RU" sz="3100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b="1" dirty="0"/>
              <a:t> 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186" y="1825625"/>
            <a:ext cx="2447627" cy="4351338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186" y="1825625"/>
            <a:ext cx="2447627" cy="4351338"/>
          </a:xfrm>
        </p:spPr>
      </p:pic>
    </p:spTree>
    <p:extLst>
      <p:ext uri="{BB962C8B-B14F-4D97-AF65-F5344CB8AC3E}">
        <p14:creationId xmlns:p14="http://schemas.microsoft.com/office/powerpoint/2010/main" val="3709086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Задание  «Живая и неживая природа</a:t>
            </a:r>
            <a:r>
              <a:rPr lang="ru-RU" sz="2800" b="1" dirty="0" smtClean="0"/>
              <a:t>»</a:t>
            </a:r>
            <a:br>
              <a:rPr lang="ru-RU" sz="2800" b="1" dirty="0" smtClean="0"/>
            </a:br>
            <a:r>
              <a:rPr lang="ru-RU" sz="3200" b="1" dirty="0" smtClean="0"/>
              <a:t>                    </a:t>
            </a:r>
            <a:r>
              <a:rPr lang="ru-RU" sz="2400" dirty="0" smtClean="0"/>
              <a:t>Нужно определить живую </a:t>
            </a:r>
            <a:r>
              <a:rPr lang="ru-RU" sz="2400" dirty="0"/>
              <a:t>и не живую природу.</a:t>
            </a:r>
            <a:br>
              <a:rPr lang="ru-RU" sz="2400" dirty="0"/>
            </a:br>
            <a:r>
              <a:rPr lang="ru-RU" sz="2400" dirty="0"/>
              <a:t>           (не живая - закрасить квадратики синим цветом, живая </a:t>
            </a:r>
            <a:r>
              <a:rPr lang="ru-RU" sz="2400" dirty="0" smtClean="0"/>
              <a:t>–закрасить    </a:t>
            </a:r>
            <a:br>
              <a:rPr lang="ru-RU" sz="2400" dirty="0" smtClean="0"/>
            </a:br>
            <a:r>
              <a:rPr lang="ru-RU" sz="2400" dirty="0"/>
              <a:t> </a:t>
            </a:r>
            <a:r>
              <a:rPr lang="ru-RU" sz="2400" dirty="0" smtClean="0"/>
              <a:t>                    </a:t>
            </a:r>
            <a:r>
              <a:rPr lang="ru-RU" sz="2400" dirty="0"/>
              <a:t>з</a:t>
            </a:r>
            <a:r>
              <a:rPr lang="ru-RU" sz="2400" dirty="0" smtClean="0"/>
              <a:t>елёным цветом)   (1 </a:t>
            </a:r>
            <a:r>
              <a:rPr lang="ru-RU" sz="2400" dirty="0"/>
              <a:t>балла+1 балл за скорость)</a:t>
            </a:r>
            <a:br>
              <a:rPr lang="ru-RU" sz="2400" dirty="0"/>
            </a:br>
            <a:endParaRPr lang="ru-RU" sz="2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71662"/>
            <a:ext cx="5676900" cy="408622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199" y="1871662"/>
            <a:ext cx="5700713" cy="4086225"/>
          </a:xfrm>
        </p:spPr>
      </p:pic>
    </p:spTree>
    <p:extLst>
      <p:ext uri="{BB962C8B-B14F-4D97-AF65-F5344CB8AC3E}">
        <p14:creationId xmlns:p14="http://schemas.microsoft.com/office/powerpoint/2010/main" val="4164950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       Сюрпризный момент со сказочным героем   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  Под муз. с воздушными шарами влетает Незнайка.</a:t>
            </a:r>
            <a:endParaRPr lang="ru-RU" sz="3600" dirty="0"/>
          </a:p>
        </p:txBody>
      </p:sp>
      <p:sp>
        <p:nvSpPr>
          <p:cNvPr id="7" name="Объект 6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4700588" cy="3389313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38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Я хочу </a:t>
            </a:r>
            <a:r>
              <a:rPr lang="ru-RU" sz="3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 вами поиграть в игру </a:t>
            </a:r>
            <a:r>
              <a:rPr lang="ru-RU" sz="3800" b="1" i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«Самый внимательный»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2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r>
              <a:rPr lang="ru-RU" sz="32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 </a:t>
            </a:r>
            <a:r>
              <a:rPr lang="ru-RU" sz="32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Услышав в короткой фразе название предмета, цвет которого 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2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</a:t>
            </a:r>
            <a:r>
              <a:rPr lang="ru-RU" sz="32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совпадает </a:t>
            </a:r>
            <a:r>
              <a:rPr lang="ru-RU" sz="32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 шариком </a:t>
            </a:r>
            <a:r>
              <a:rPr lang="ru-RU" sz="32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,ребенок </a:t>
            </a:r>
            <a:r>
              <a:rPr lang="ru-RU" sz="32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поднимает шарик </a:t>
            </a:r>
            <a:r>
              <a:rPr lang="ru-RU" sz="32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вверх, делает</a:t>
            </a:r>
            <a:r>
              <a:rPr lang="ru-RU" sz="32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шаг </a:t>
            </a:r>
            <a:r>
              <a:rPr lang="ru-RU" sz="32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вперед и </a:t>
            </a:r>
            <a:r>
              <a:rPr lang="ru-RU" sz="32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машет шариком. 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2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Готовы</a:t>
            </a:r>
            <a:r>
              <a:rPr lang="ru-RU" sz="32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? Будьте внимательны</a:t>
            </a:r>
            <a:r>
              <a:rPr lang="ru-RU" sz="32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5586413" y="1690688"/>
            <a:ext cx="5872162" cy="4681537"/>
          </a:xfrm>
        </p:spPr>
        <p:txBody>
          <a:bodyPr>
            <a:noAutofit/>
          </a:bodyPr>
          <a:lstStyle/>
          <a:p>
            <a:pPr lvl="0"/>
            <a:r>
              <a:rPr lang="ru-RU" sz="1600" dirty="0"/>
              <a:t>На старой кадушке</a:t>
            </a:r>
            <a:br>
              <a:rPr lang="ru-RU" sz="1600" dirty="0"/>
            </a:br>
            <a:r>
              <a:rPr lang="ru-RU" sz="1600" dirty="0"/>
              <a:t>Плясали лягушки. (</a:t>
            </a:r>
            <a:r>
              <a:rPr lang="ru-RU" sz="1600" i="1" dirty="0"/>
              <a:t>Зеленый</a:t>
            </a:r>
            <a:r>
              <a:rPr lang="ru-RU" sz="1600" dirty="0"/>
              <a:t>)</a:t>
            </a:r>
            <a:br>
              <a:rPr lang="ru-RU" sz="1600" dirty="0"/>
            </a:br>
            <a:r>
              <a:rPr lang="ru-RU" sz="1600" dirty="0"/>
              <a:t>            – Ребенок должен поднять шарик.</a:t>
            </a:r>
          </a:p>
          <a:p>
            <a:pPr lvl="0"/>
            <a:r>
              <a:rPr lang="ru-RU" sz="1600" dirty="0"/>
              <a:t>Уронило солнце</a:t>
            </a:r>
            <a:br>
              <a:rPr lang="ru-RU" sz="1600" dirty="0"/>
            </a:br>
            <a:r>
              <a:rPr lang="ru-RU" sz="1600" dirty="0"/>
              <a:t>Лучик золотой. (</a:t>
            </a:r>
            <a:r>
              <a:rPr lang="ru-RU" sz="1600" i="1" dirty="0"/>
              <a:t>желтый</a:t>
            </a:r>
            <a:r>
              <a:rPr lang="ru-RU" sz="1600" dirty="0"/>
              <a:t>)</a:t>
            </a:r>
            <a:br>
              <a:rPr lang="ru-RU" sz="1600" dirty="0"/>
            </a:br>
            <a:r>
              <a:rPr lang="ru-RU" sz="1600" dirty="0"/>
              <a:t>             – Ребенок должен поднять шарик.</a:t>
            </a:r>
          </a:p>
          <a:p>
            <a:pPr lvl="0"/>
            <a:r>
              <a:rPr lang="ru-RU" sz="1600" dirty="0"/>
              <a:t>Ах красивый цветок</a:t>
            </a:r>
            <a:br>
              <a:rPr lang="ru-RU" sz="1600" dirty="0"/>
            </a:br>
            <a:r>
              <a:rPr lang="ru-RU" sz="1600" dirty="0"/>
              <a:t>Мой любимый василек.(</a:t>
            </a:r>
            <a:r>
              <a:rPr lang="ru-RU" sz="1600" i="1" dirty="0"/>
              <a:t>голубой</a:t>
            </a:r>
            <a:r>
              <a:rPr lang="ru-RU" sz="1600" dirty="0"/>
              <a:t>)</a:t>
            </a:r>
            <a:br>
              <a:rPr lang="ru-RU" sz="1600" dirty="0"/>
            </a:br>
            <a:r>
              <a:rPr lang="ru-RU" sz="1600" dirty="0"/>
              <a:t>           – Ребенок должен поднять шарик.</a:t>
            </a:r>
          </a:p>
          <a:p>
            <a:pPr lvl="0"/>
            <a:r>
              <a:rPr lang="ru-RU" sz="1600" dirty="0"/>
              <a:t>На опушке лесной</a:t>
            </a:r>
            <a:br>
              <a:rPr lang="ru-RU" sz="1600" dirty="0"/>
            </a:br>
            <a:r>
              <a:rPr lang="ru-RU" sz="1600" dirty="0"/>
              <a:t>Земляничка под листвой. (</a:t>
            </a:r>
            <a:r>
              <a:rPr lang="ru-RU" sz="1600" i="1" dirty="0"/>
              <a:t>красный</a:t>
            </a:r>
            <a:r>
              <a:rPr lang="ru-RU" sz="1600" dirty="0"/>
              <a:t>)</a:t>
            </a:r>
            <a:br>
              <a:rPr lang="ru-RU" sz="1600" dirty="0"/>
            </a:br>
            <a:r>
              <a:rPr lang="ru-RU" sz="1600" dirty="0"/>
              <a:t>            – Ребенок должен поднять шарик.</a:t>
            </a:r>
          </a:p>
          <a:p>
            <a:pPr lvl="0"/>
            <a:r>
              <a:rPr lang="ru-RU" sz="1600" dirty="0"/>
              <a:t>Ветер по морю гуляет</a:t>
            </a:r>
            <a:br>
              <a:rPr lang="ru-RU" sz="1600" dirty="0"/>
            </a:br>
            <a:r>
              <a:rPr lang="ru-RU" sz="1600" dirty="0"/>
              <a:t>И кораблик подгоняет. (</a:t>
            </a:r>
            <a:r>
              <a:rPr lang="ru-RU" sz="1600" i="1" dirty="0"/>
              <a:t>голубой</a:t>
            </a:r>
            <a:r>
              <a:rPr lang="ru-RU" sz="1600" dirty="0"/>
              <a:t>)</a:t>
            </a:r>
            <a:br>
              <a:rPr lang="ru-RU" sz="1600" dirty="0"/>
            </a:br>
            <a:r>
              <a:rPr lang="ru-RU" sz="1600" dirty="0"/>
              <a:t>          – Ребенок должен поднять шарик.</a:t>
            </a:r>
          </a:p>
          <a:p>
            <a:pPr lvl="0"/>
            <a:r>
              <a:rPr lang="ru-RU" sz="1600" dirty="0"/>
              <a:t>А на небе расцвела</a:t>
            </a:r>
            <a:br>
              <a:rPr lang="ru-RU" sz="1600" dirty="0"/>
            </a:br>
            <a:r>
              <a:rPr lang="ru-RU" sz="1600" dirty="0"/>
              <a:t>Радуга – дуга. (все шары)</a:t>
            </a:r>
            <a:br>
              <a:rPr lang="ru-RU" sz="1600" dirty="0"/>
            </a:br>
            <a:r>
              <a:rPr lang="ru-RU" sz="1600" dirty="0"/>
              <a:t>          – Все дети должны поднять шарики.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280657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Задание от Незнайки</a:t>
            </a:r>
            <a:r>
              <a:rPr lang="ru-RU" sz="3200" dirty="0" smtClean="0"/>
              <a:t>: «Чья команда быстрее пройдёт лабиринт»(Помочь детям убежать от гусей-лебедей)</a:t>
            </a:r>
            <a:endParaRPr lang="ru-RU" sz="32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38" y="1871664"/>
            <a:ext cx="5715000" cy="3586955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388" y="1871664"/>
            <a:ext cx="5372100" cy="3586955"/>
          </a:xfrm>
        </p:spPr>
      </p:pic>
    </p:spTree>
    <p:extLst>
      <p:ext uri="{BB962C8B-B14F-4D97-AF65-F5344CB8AC3E}">
        <p14:creationId xmlns:p14="http://schemas.microsoft.com/office/powerpoint/2010/main" val="9673775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 </a:t>
            </a:r>
            <a:r>
              <a:rPr lang="ru-RU" sz="3600" b="1" dirty="0"/>
              <a:t>Задание  «Помочь Незнайке добраться до своего домика».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dirty="0"/>
              <a:t>                                </a:t>
            </a:r>
            <a:r>
              <a:rPr lang="ru-RU" sz="3100" dirty="0"/>
              <a:t>(графический диктант)  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1025326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20764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Итог интеллектуальной игры </a:t>
            </a:r>
            <a:r>
              <a:rPr lang="ru-RU" sz="3600" dirty="0" smtClean="0"/>
              <a:t>: </a:t>
            </a:r>
            <a:r>
              <a:rPr lang="ru-RU" sz="2800" dirty="0" smtClean="0"/>
              <a:t>обе команды набрали одинаковое количество баллов.</a:t>
            </a:r>
            <a:endParaRPr lang="ru-RU" sz="2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09574" y="1585913"/>
            <a:ext cx="5186363" cy="48006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   </a:t>
            </a:r>
            <a:r>
              <a:rPr lang="ru-RU" sz="3500" dirty="0" smtClean="0"/>
              <a:t>Победила  «Дружба»!</a:t>
            </a:r>
            <a:endParaRPr lang="ru-RU" sz="3500" dirty="0"/>
          </a:p>
          <a:p>
            <a:pPr marL="0" indent="0">
              <a:buNone/>
            </a:pPr>
            <a:r>
              <a:rPr lang="ru-RU" dirty="0" smtClean="0"/>
              <a:t>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Потрудились </a:t>
            </a:r>
            <a:r>
              <a:rPr lang="ru-RU" dirty="0"/>
              <a:t>вы на </a:t>
            </a:r>
            <a:r>
              <a:rPr lang="ru-RU" dirty="0" smtClean="0"/>
              <a:t>славу!</a:t>
            </a:r>
          </a:p>
          <a:p>
            <a:pPr marL="0" indent="0">
              <a:buNone/>
            </a:pPr>
            <a:r>
              <a:rPr lang="ru-RU" dirty="0" smtClean="0"/>
              <a:t>   Победили </a:t>
            </a:r>
            <a:r>
              <a:rPr lang="ru-RU" dirty="0"/>
              <a:t>все по праву.</a:t>
            </a:r>
          </a:p>
          <a:p>
            <a:pPr marL="0" indent="0">
              <a:buNone/>
            </a:pPr>
            <a:r>
              <a:rPr lang="ru-RU" dirty="0" smtClean="0"/>
              <a:t>   Похвал </a:t>
            </a:r>
            <a:r>
              <a:rPr lang="ru-RU" dirty="0"/>
              <a:t>достойны и награды</a:t>
            </a:r>
          </a:p>
          <a:p>
            <a:pPr marL="0" indent="0">
              <a:buNone/>
            </a:pPr>
            <a:r>
              <a:rPr lang="ru-RU" dirty="0" smtClean="0"/>
              <a:t>   И </a:t>
            </a:r>
            <a:r>
              <a:rPr lang="ru-RU" dirty="0"/>
              <a:t>мы призы </a:t>
            </a:r>
            <a:r>
              <a:rPr lang="ru-RU" dirty="0" smtClean="0"/>
              <a:t>вручить </a:t>
            </a:r>
            <a:r>
              <a:rPr lang="ru-RU" dirty="0"/>
              <a:t>вам рады</a:t>
            </a:r>
            <a:r>
              <a:rPr lang="ru-RU" dirty="0" smtClean="0"/>
              <a:t>.</a:t>
            </a:r>
          </a:p>
          <a:p>
            <a:endParaRPr lang="ru-RU" i="1" dirty="0" smtClean="0"/>
          </a:p>
          <a:p>
            <a:pPr marL="0" indent="0">
              <a:buNone/>
            </a:pPr>
            <a:r>
              <a:rPr lang="ru-RU" i="1" dirty="0" smtClean="0"/>
              <a:t>   Звучит </a:t>
            </a:r>
            <a:r>
              <a:rPr lang="ru-RU" i="1" dirty="0"/>
              <a:t>песня о </a:t>
            </a:r>
            <a:r>
              <a:rPr lang="ru-RU" i="1" dirty="0" smtClean="0"/>
              <a:t>ДРУЖБЕ</a:t>
            </a:r>
            <a:r>
              <a:rPr lang="ru-RU" dirty="0" smtClean="0"/>
              <a:t>.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pPr marL="0" indent="0">
              <a:buNone/>
            </a:pPr>
            <a:r>
              <a:rPr lang="ru-RU" sz="4000" dirty="0" smtClean="0"/>
              <a:t>      </a:t>
            </a:r>
            <a:r>
              <a:rPr lang="ru-RU" sz="4800" dirty="0" smtClean="0"/>
              <a:t>Благодарю за </a:t>
            </a:r>
          </a:p>
          <a:p>
            <a:pPr marL="0" indent="0">
              <a:buNone/>
            </a:pPr>
            <a:r>
              <a:rPr lang="ru-RU" sz="4800" dirty="0" smtClean="0"/>
              <a:t>          внимание!</a:t>
            </a:r>
            <a:endParaRPr lang="ru-RU" sz="48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299" y="1385889"/>
            <a:ext cx="5757863" cy="3914774"/>
          </a:xfrm>
        </p:spPr>
      </p:pic>
    </p:spTree>
    <p:extLst>
      <p:ext uri="{BB962C8B-B14F-4D97-AF65-F5344CB8AC3E}">
        <p14:creationId xmlns:p14="http://schemas.microsoft.com/office/powerpoint/2010/main" val="125313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303</TotalTime>
  <Words>524</Words>
  <Application>Microsoft Office PowerPoint</Application>
  <PresentationFormat>Широкоэкранный</PresentationFormat>
  <Paragraphs>78</Paragraphs>
  <Slides>15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  <vt:variant>
        <vt:lpstr>Произвольные показы</vt:lpstr>
      </vt:variant>
      <vt:variant>
        <vt:i4>1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Тема Office</vt:lpstr>
      <vt:lpstr>Интеллектуальная игра «Юный эрудит»</vt:lpstr>
      <vt:lpstr>Цель:закрепление знаний по изученным темам с элементами праздника. </vt:lpstr>
      <vt:lpstr>     1 конкурс: «Представление команд»                  1команда «Умники»  Девиз: «Мы умные детишки, детишки - шалунишки.              Любим весело играть и, конечно, побеждать»                 2 команда «Знайки»  Девиз: «Мы ребята знайки, знайки –не зазнайки.               В игры разные играем и ,конечно, побеждаем».           </vt:lpstr>
      <vt:lpstr>2 Конкурс: «Разминка» В этом конкурсе  задаются по 2 вопроса каждой команде. За каждый правильный ответ команды получают по 1 баллу</vt:lpstr>
      <vt:lpstr>3 конкурс «Путешествие по сказкам»</vt:lpstr>
      <vt:lpstr>4 конкурс «Математический»</vt:lpstr>
      <vt:lpstr>Задание 2 « Бег в мешках» </vt:lpstr>
      <vt:lpstr>Задание 3 «Угадай, что зашифровано»                   Нужно соединить цифры по порядку.</vt:lpstr>
      <vt:lpstr>Задание 4«Математические пазлы» (Для капитанов)                                                           Надо от 1 до 10 собрать пазлы  и отгадать сказку.  </vt:lpstr>
      <vt:lpstr>  5 Конкурс  «Страна «Безопасности» Задание «Назовите пожароопасные предметы» (1балла+1 балл за скорость)           </vt:lpstr>
      <vt:lpstr>Задание  «Живая и неживая природа»                     Нужно определить живую и не живую природу.            (не живая - закрасить квадратики синим цветом, живая –закрасить                          зелёным цветом)   (1 балла+1 балл за скорость) </vt:lpstr>
      <vt:lpstr>       Сюрпризный момент со сказочным героем       Под муз. с воздушными шарами влетает Незнайка.</vt:lpstr>
      <vt:lpstr>Задание от Незнайки: «Чья команда быстрее пройдёт лабиринт»(Помочь детям убежать от гусей-лебедей)</vt:lpstr>
      <vt:lpstr> Задание  «Помочь Незнайке добраться до своего домика».                                 (графический диктант)  </vt:lpstr>
      <vt:lpstr>Итог интеллектуальной игры : обе команды набрали одинаковое количество баллов.</vt:lpstr>
      <vt:lpstr>Произвольный показ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Интеллектуальная «Юный эрудит»</dc:title>
  <dc:creator>Пользователь Acer</dc:creator>
  <cp:lastModifiedBy>Пользователь Acer</cp:lastModifiedBy>
  <cp:revision>33</cp:revision>
  <dcterms:created xsi:type="dcterms:W3CDTF">2021-02-15T11:51:07Z</dcterms:created>
  <dcterms:modified xsi:type="dcterms:W3CDTF">2021-02-16T09:04:55Z</dcterms:modified>
</cp:coreProperties>
</file>