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6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8800" dirty="0" smtClean="0">
                <a:solidFill>
                  <a:srgbClr val="FF0000"/>
                </a:solidFill>
              </a:rPr>
              <a:t>«День Снеговика»</a:t>
            </a:r>
            <a:endParaRPr lang="ru-RU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244317"/>
      </p:ext>
    </p:extLst>
  </p:cSld>
  <p:clrMapOvr>
    <a:masterClrMapping/>
  </p:clrMapOvr>
  <p:transition spd="slow" advTm="1000">
    <p:randomBar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436" y="404664"/>
            <a:ext cx="8752044" cy="5995808"/>
          </a:xfrm>
        </p:spPr>
      </p:pic>
    </p:spTree>
    <p:extLst>
      <p:ext uri="{BB962C8B-B14F-4D97-AF65-F5344CB8AC3E}">
        <p14:creationId xmlns:p14="http://schemas.microsoft.com/office/powerpoint/2010/main" xmlns="" val="300289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6752" y="332656"/>
            <a:ext cx="8132429" cy="5865515"/>
          </a:xfrm>
        </p:spPr>
      </p:pic>
    </p:spTree>
    <p:extLst>
      <p:ext uri="{BB962C8B-B14F-4D97-AF65-F5344CB8AC3E}">
        <p14:creationId xmlns:p14="http://schemas.microsoft.com/office/powerpoint/2010/main" xmlns="" val="174250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FF0000"/>
                </a:solidFill>
              </a:rPr>
              <a:t>снеговик</a:t>
            </a:r>
            <a:endParaRPr lang="ru-RU" sz="7200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37091" y="1600200"/>
            <a:ext cx="4269817" cy="4525963"/>
          </a:xfrm>
        </p:spPr>
      </p:pic>
    </p:spTree>
    <p:extLst>
      <p:ext uri="{BB962C8B-B14F-4D97-AF65-F5344CB8AC3E}">
        <p14:creationId xmlns:p14="http://schemas.microsoft.com/office/powerpoint/2010/main" xmlns="" val="197763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0070C0"/>
                </a:solidFill>
              </a:rPr>
              <a:t>Праздник «День Снеговика»</a:t>
            </a:r>
            <a:endParaRPr lang="ru-RU" sz="4800" dirty="0">
              <a:solidFill>
                <a:srgbClr val="0070C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</p:spTree>
    <p:extLst>
      <p:ext uri="{BB962C8B-B14F-4D97-AF65-F5344CB8AC3E}">
        <p14:creationId xmlns:p14="http://schemas.microsoft.com/office/powerpoint/2010/main" xmlns="" val="155692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ru-RU" dirty="0" smtClean="0"/>
              <a:t>В японской деревне </a:t>
            </a:r>
            <a:r>
              <a:rPr lang="ru-RU" dirty="0" err="1" smtClean="0"/>
              <a:t>Ширамине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84784"/>
            <a:ext cx="8784976" cy="5256584"/>
          </a:xfrm>
        </p:spPr>
      </p:pic>
    </p:spTree>
    <p:extLst>
      <p:ext uri="{BB962C8B-B14F-4D97-AF65-F5344CB8AC3E}">
        <p14:creationId xmlns:p14="http://schemas.microsoft.com/office/powerpoint/2010/main" xmlns="" val="427109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32656"/>
            <a:ext cx="4345849" cy="39604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688" y="332656"/>
            <a:ext cx="4389771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250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1080120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0000"/>
                </a:solidFill>
              </a:rPr>
              <a:t>ангел</a:t>
            </a: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052736"/>
            <a:ext cx="8496944" cy="5616624"/>
          </a:xfrm>
        </p:spPr>
      </p:pic>
    </p:spTree>
    <p:extLst>
      <p:ext uri="{BB962C8B-B14F-4D97-AF65-F5344CB8AC3E}">
        <p14:creationId xmlns:p14="http://schemas.microsoft.com/office/powerpoint/2010/main" xmlns="" val="308084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36 0.062 L 0.108 0.062 L 0.072 0.125 L 0.108 0.187 L 0.036 0.187 L 0 0.25 L -0.036 0.187 L -0.108 0.187 L -0.072 0.125 L -0.108 0.062 L -0.036 0.062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88640"/>
            <a:ext cx="7920880" cy="6624736"/>
          </a:xfrm>
        </p:spPr>
      </p:pic>
    </p:spTree>
    <p:extLst>
      <p:ext uri="{BB962C8B-B14F-4D97-AF65-F5344CB8AC3E}">
        <p14:creationId xmlns:p14="http://schemas.microsoft.com/office/powerpoint/2010/main" xmlns="" val="400773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5" y="116632"/>
            <a:ext cx="8928992" cy="6624736"/>
          </a:xfrm>
        </p:spPr>
      </p:pic>
    </p:spTree>
    <p:extLst>
      <p:ext uri="{BB962C8B-B14F-4D97-AF65-F5344CB8AC3E}">
        <p14:creationId xmlns:p14="http://schemas.microsoft.com/office/powerpoint/2010/main" xmlns="" val="196822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2"/>
            <a:ext cx="8856984" cy="6624736"/>
          </a:xfrm>
        </p:spPr>
      </p:pic>
    </p:spTree>
    <p:extLst>
      <p:ext uri="{BB962C8B-B14F-4D97-AF65-F5344CB8AC3E}">
        <p14:creationId xmlns:p14="http://schemas.microsoft.com/office/powerpoint/2010/main" xmlns="" val="113175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2"/>
            <a:ext cx="8856984" cy="6552728"/>
          </a:xfrm>
        </p:spPr>
      </p:pic>
    </p:spTree>
    <p:extLst>
      <p:ext uri="{BB962C8B-B14F-4D97-AF65-F5344CB8AC3E}">
        <p14:creationId xmlns:p14="http://schemas.microsoft.com/office/powerpoint/2010/main" xmlns="" val="354348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2"/>
            <a:ext cx="8856984" cy="6696744"/>
          </a:xfrm>
        </p:spPr>
      </p:pic>
    </p:spTree>
    <p:extLst>
      <p:ext uri="{BB962C8B-B14F-4D97-AF65-F5344CB8AC3E}">
        <p14:creationId xmlns:p14="http://schemas.microsoft.com/office/powerpoint/2010/main" xmlns="" val="207960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chemeClr val="accent1">
                    <a:lumMod val="50000"/>
                  </a:schemeClr>
                </a:solidFill>
              </a:rPr>
              <a:t>История снеговика</a:t>
            </a:r>
            <a:endParaRPr lang="ru-RU" sz="7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8746" y="1600200"/>
            <a:ext cx="5166508" cy="4525963"/>
          </a:xfrm>
        </p:spPr>
      </p:pic>
    </p:spTree>
    <p:extLst>
      <p:ext uri="{BB962C8B-B14F-4D97-AF65-F5344CB8AC3E}">
        <p14:creationId xmlns:p14="http://schemas.microsoft.com/office/powerpoint/2010/main" xmlns="" val="153011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Снеговик красуется на склонах в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Австрии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высота 16м 70см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700808"/>
            <a:ext cx="6805959" cy="4525963"/>
          </a:xfrm>
        </p:spPr>
      </p:pic>
    </p:spTree>
    <p:extLst>
      <p:ext uri="{BB962C8B-B14F-4D97-AF65-F5344CB8AC3E}">
        <p14:creationId xmlns:p14="http://schemas.microsoft.com/office/powerpoint/2010/main" xmlns="" val="216830589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5" cy="6480720"/>
          </a:xfrm>
        </p:spPr>
      </p:pic>
    </p:spTree>
    <p:extLst>
      <p:ext uri="{BB962C8B-B14F-4D97-AF65-F5344CB8AC3E}">
        <p14:creationId xmlns:p14="http://schemas.microsoft.com/office/powerpoint/2010/main" xmlns="" val="258347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США 1999год высота 37м 20см вес 6 тысяч тонн снега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1556792"/>
            <a:ext cx="7268677" cy="4525963"/>
          </a:xfrm>
        </p:spPr>
      </p:pic>
    </p:spTree>
    <p:extLst>
      <p:ext uri="{BB962C8B-B14F-4D97-AF65-F5344CB8AC3E}">
        <p14:creationId xmlns:p14="http://schemas.microsoft.com/office/powerpoint/2010/main" xmlns="" val="139687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88640"/>
            <a:ext cx="6912768" cy="6552728"/>
          </a:xfrm>
        </p:spPr>
      </p:pic>
    </p:spTree>
    <p:extLst>
      <p:ext uri="{BB962C8B-B14F-4D97-AF65-F5344CB8AC3E}">
        <p14:creationId xmlns:p14="http://schemas.microsoft.com/office/powerpoint/2010/main" xmlns="" val="386984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04664"/>
            <a:ext cx="2984566" cy="45259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35896" y="476672"/>
            <a:ext cx="5292080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1396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76672"/>
            <a:ext cx="8280920" cy="5904656"/>
          </a:xfrm>
        </p:spPr>
      </p:pic>
    </p:spTree>
    <p:extLst>
      <p:ext uri="{BB962C8B-B14F-4D97-AF65-F5344CB8AC3E}">
        <p14:creationId xmlns:p14="http://schemas.microsoft.com/office/powerpoint/2010/main" xmlns="" val="3206088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88640"/>
            <a:ext cx="8712968" cy="6480720"/>
          </a:xfrm>
        </p:spPr>
      </p:pic>
    </p:spTree>
    <p:extLst>
      <p:ext uri="{BB962C8B-B14F-4D97-AF65-F5344CB8AC3E}">
        <p14:creationId xmlns:p14="http://schemas.microsoft.com/office/powerpoint/2010/main" xmlns="" val="103564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5" y="836712"/>
            <a:ext cx="8136904" cy="5904655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dirty="0" smtClean="0"/>
              <a:t>Сказка «Морозко»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78264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404664"/>
            <a:ext cx="8856984" cy="6336704"/>
          </a:xfrm>
        </p:spPr>
      </p:pic>
    </p:spTree>
    <p:extLst>
      <p:ext uri="{BB962C8B-B14F-4D97-AF65-F5344CB8AC3E}">
        <p14:creationId xmlns:p14="http://schemas.microsoft.com/office/powerpoint/2010/main" xmlns="" val="329353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378"/>
            <a:ext cx="9144000" cy="6854622"/>
          </a:xfrm>
          <a:solidFill>
            <a:schemeClr val="accent6">
              <a:lumMod val="60000"/>
              <a:lumOff val="40000"/>
            </a:schemeClr>
          </a:solidFill>
          <a:effectLst>
            <a:softEdge rad="635000"/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1519043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139664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88640"/>
            <a:ext cx="6840760" cy="6624736"/>
          </a:xfrm>
        </p:spPr>
      </p:pic>
    </p:spTree>
    <p:extLst>
      <p:ext uri="{BB962C8B-B14F-4D97-AF65-F5344CB8AC3E}">
        <p14:creationId xmlns:p14="http://schemas.microsoft.com/office/powerpoint/2010/main" xmlns="" val="408227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40</Words>
  <Application>Microsoft Office PowerPoint</Application>
  <PresentationFormat>Экран (4:3)</PresentationFormat>
  <Paragraphs>9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«День Снеговика»</vt:lpstr>
      <vt:lpstr>Слайд 2</vt:lpstr>
      <vt:lpstr>Слайд 3</vt:lpstr>
      <vt:lpstr>снеговик</vt:lpstr>
      <vt:lpstr>Праздник «День Снеговика»</vt:lpstr>
      <vt:lpstr>В японской деревне Ширамине</vt:lpstr>
      <vt:lpstr>Слайд 7</vt:lpstr>
      <vt:lpstr>ангел</vt:lpstr>
      <vt:lpstr>Слайд 9</vt:lpstr>
      <vt:lpstr>Слайд 10</vt:lpstr>
      <vt:lpstr>Слайд 11</vt:lpstr>
      <vt:lpstr>Слайд 12</vt:lpstr>
      <vt:lpstr>Слайд 13</vt:lpstr>
      <vt:lpstr>История снеговика</vt:lpstr>
      <vt:lpstr>Снеговик красуется на склонах в Австрии высота 16м 70см</vt:lpstr>
      <vt:lpstr>Слайд 16</vt:lpstr>
      <vt:lpstr>США 1999год высота 37м 20см вес 6 тысяч тонн снега</vt:lpstr>
      <vt:lpstr>Слайд 18</vt:lpstr>
      <vt:lpstr>Слайд 19</vt:lpstr>
      <vt:lpstr>Слайд 20</vt:lpstr>
      <vt:lpstr>Слайд 21</vt:lpstr>
      <vt:lpstr>Сказка «Морозко»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«День Снеговика»</dc:title>
  <dc:creator>Admin</dc:creator>
  <cp:lastModifiedBy>пользователь</cp:lastModifiedBy>
  <cp:revision>16</cp:revision>
  <dcterms:created xsi:type="dcterms:W3CDTF">2015-11-29T09:19:38Z</dcterms:created>
  <dcterms:modified xsi:type="dcterms:W3CDTF">2018-12-06T20:16:49Z</dcterms:modified>
</cp:coreProperties>
</file>