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67" r:id="rId14"/>
    <p:sldId id="268" r:id="rId15"/>
    <p:sldId id="271" r:id="rId16"/>
    <p:sldId id="269" r:id="rId17"/>
    <p:sldId id="272" r:id="rId18"/>
    <p:sldId id="273" r:id="rId19"/>
    <p:sldId id="274" r:id="rId20"/>
    <p:sldId id="276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67150-F9BE-4B80-9B29-3AB0C42D0FE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B75C7-A839-4C31-8035-A46EA3BEA3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904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0B75C7-A839-4C31-8035-A46EA3BEA33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735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0B75C7-A839-4C31-8035-A46EA3BEA33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32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414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946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823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187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711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08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67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262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969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87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59642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71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6010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16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152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49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8B848-6C73-4C54-96F6-178E4523CAD9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2164991-419E-4821-8F03-955D196317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75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государственное бюджетное </a:t>
            </a:r>
            <a:b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образовательное учреждение</a:t>
            </a:r>
            <a:b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«Николаевский-на-Амуре промышленно-гуманитарный техникум»</a:t>
            </a:r>
            <a:endParaRPr lang="ru-RU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1274489" y="2589034"/>
            <a:ext cx="7663449" cy="3103428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ru-RU" sz="8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 </a:t>
            </a:r>
            <a:r>
              <a:rPr lang="ru-RU" sz="8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инновационно-развивающей образовательной среды техникума»</a:t>
            </a:r>
          </a:p>
          <a:p>
            <a:pPr marL="0" indent="0" algn="ctr">
              <a:buNone/>
            </a:pPr>
            <a:r>
              <a:rPr lang="ru-RU" sz="8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Развитие социальной инфраструктуры техникума </a:t>
            </a:r>
          </a:p>
          <a:p>
            <a:pPr marL="0" indent="0" algn="ctr">
              <a:buNone/>
            </a:pPr>
            <a:r>
              <a:rPr lang="ru-RU" sz="8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</a:p>
          <a:p>
            <a:pPr marL="0" indent="0" algn="ctr">
              <a:buNone/>
            </a:pPr>
            <a:r>
              <a:rPr lang="ru-RU" sz="8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Здесь будет город - сад</a:t>
            </a: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80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Преподаватель: </a:t>
            </a:r>
            <a:r>
              <a:rPr lang="ru-RU" sz="80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С.В.Полканова</a:t>
            </a:r>
            <a:endParaRPr lang="ru-RU" sz="80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7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</a:p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  <a:r>
              <a:rPr lang="ru-RU" sz="28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С.В.Полканова</a:t>
            </a:r>
            <a:endParaRPr lang="ru-RU" sz="28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cdn3.img.ria.ru/images/148746/17/148746170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956" y="5803086"/>
            <a:ext cx="5940425" cy="712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13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Год экологии 2017 в РФ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35" y="2034862"/>
            <a:ext cx="9118242" cy="33485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036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1218" y="593055"/>
            <a:ext cx="8577328" cy="6319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750"/>
              </a:spcAft>
            </a:pPr>
            <a:r>
              <a:rPr lang="ru-RU" sz="2000" b="1" dirty="0" smtClean="0">
                <a:solidFill>
                  <a:srgbClr val="000000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год объявлен в Российской Федерации Годом экологии.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 января 2016 года Президент России Владимир Путин подписал указ, в соответствии с которым 2017 год в России объявлен годом экологии. Цель этого решения — привлечь внимание к проблемным вопросам, существующим в экологической сфере, и улучшить состояние экологической безопасности страны</a:t>
            </a:r>
            <a:r>
              <a:rPr lang="ru-RU" sz="2000" dirty="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750"/>
              </a:spcAft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задачей проведения Года экологии является обеспечение экологической безопасности и сохранение уникальной природы России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  <a:spcAft>
                <a:spcPts val="750"/>
              </a:spcAft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75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cdn3.img.ria.ru/images/148746/17/148746170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472" y="5906117"/>
            <a:ext cx="5940425" cy="712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779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55312" y="411269"/>
            <a:ext cx="8100811" cy="5088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75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Ключевые решения года — внедрение наилучших доступных природоохранных технологий, улучшение экологических показателей регионов, совершенствование системы управления отходами, защита Байкальской природной территории, сохранение водных, лесных и земельных ресурсов, развитие заповедной системы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на 2017год: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общих экологических  показателей России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экологической безопасности Российской Федерации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граждан к сохранению природных богатств страны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экологической ответственности всех слоев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</a:t>
            </a:r>
          </a:p>
          <a:p>
            <a:pPr lvl="0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750"/>
              </a:spcAft>
            </a:pPr>
            <a:endParaRPr lang="ru-RU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cdn3.img.ria.ru/images/148746/17/148746170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565" y="5751571"/>
            <a:ext cx="5940425" cy="712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043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40913" y="609600"/>
            <a:ext cx="10097036" cy="434876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ОСНОВНЫЕ НАПРАВЛЕНИЯ ДЕЯТЕЛЬНОСТИ</a:t>
            </a:r>
            <a:br>
              <a:rPr lang="ru-RU" sz="3200" dirty="0" smtClean="0"/>
            </a:br>
            <a:r>
              <a:rPr lang="ru-RU" sz="2800" dirty="0" smtClean="0"/>
              <a:t>1. Совершенствование законодательства</a:t>
            </a:r>
            <a:br>
              <a:rPr lang="ru-RU" sz="2800" dirty="0" smtClean="0"/>
            </a:br>
            <a:r>
              <a:rPr lang="ru-RU" sz="2800" dirty="0" smtClean="0"/>
              <a:t>2. Переход на наилучшие доступные технологии</a:t>
            </a:r>
            <a:br>
              <a:rPr lang="ru-RU" sz="2800" dirty="0" smtClean="0"/>
            </a:br>
            <a:r>
              <a:rPr lang="ru-RU" sz="2800" dirty="0" smtClean="0"/>
              <a:t>3. Особо охраняемые природные территории</a:t>
            </a:r>
            <a:br>
              <a:rPr lang="ru-RU" sz="2800" dirty="0" smtClean="0"/>
            </a:br>
            <a:r>
              <a:rPr lang="ru-RU" sz="2800" dirty="0" smtClean="0"/>
              <a:t>4. Совершенствование управления отходами</a:t>
            </a:r>
            <a:br>
              <a:rPr lang="ru-RU" sz="2800" dirty="0" smtClean="0"/>
            </a:br>
            <a:r>
              <a:rPr lang="ru-RU" sz="2800" dirty="0" smtClean="0"/>
              <a:t>5. Охрана лесных ресурсов и лесовосстановление</a:t>
            </a:r>
            <a:br>
              <a:rPr lang="ru-RU" sz="2800" dirty="0" smtClean="0"/>
            </a:br>
            <a:r>
              <a:rPr lang="ru-RU" sz="2800" dirty="0" smtClean="0"/>
              <a:t>6.Экологическое просвещение и региональные программы</a:t>
            </a:r>
            <a:br>
              <a:rPr lang="ru-RU" sz="2800" dirty="0" smtClean="0"/>
            </a:br>
            <a:r>
              <a:rPr lang="ru-RU" sz="2800" dirty="0" smtClean="0"/>
              <a:t>7. Охрана водных ресурсов</a:t>
            </a:r>
            <a:endParaRPr lang="ru-RU" sz="2800" dirty="0"/>
          </a:p>
        </p:txBody>
      </p:sp>
      <p:pic>
        <p:nvPicPr>
          <p:cNvPr id="8" name="Объект 7" descr="https://cdn3.img.ria.ru/images/148746/17/1487461708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406" y="5126038"/>
            <a:ext cx="7633225" cy="91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17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5" descr="http://ecoyear.ru/wp-content/uploads/2017/01/slider1b-1170x550.jpg"/>
          <p:cNvPicPr>
            <a:picLocks noGrp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38" b="2426"/>
          <a:stretch/>
        </p:blipFill>
        <p:spPr bwMode="auto">
          <a:xfrm>
            <a:off x="334851" y="319785"/>
            <a:ext cx="9068113" cy="5384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cdn3.img.ria.ru/images/148746/17/1487461708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6041362"/>
            <a:ext cx="7769740" cy="71247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1043189" y="889844"/>
            <a:ext cx="8100811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Американский писатель М. Твен говорил: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«Красота природы таится во всем, что нас окружает – и в солнечном дне и ласковом море, которое плещется у нас под ногами. В буйной зелени, в которой утопают сады летом. Но так же красива зима – с ее бесконечными вьюгами и морозом. Сколько совершенства и тончайшей красоты в одной-единственной снежинке! А осень? Обласканная солнцем и омытая дождями, то грустная, то ворчливая, то нежная, то угрюмая… Любовь к природе, умение наслаждаться ее дарами, забота о ней и бесконечная благодарность за все, что она создала – вот главное нравственное качество настоящего человека.»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76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8035" y="636259"/>
            <a:ext cx="895081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 направлен на развитие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инфраструктуры техникума.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создания проекта: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формирование экологической и эстетической культуры обучающихся, улучшение экологической обстановки через благоустройство и озеленение территории техникума.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улучшение экологической обстановки на территории техникума, разработка плана благоустройства территории (за счет озеленения и благоустройства), повышение экологической и эстетической культуры обучающихся;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развитие творческого интереса к практической деятельности в области комплексного благоустройства, повышение уровня заинтересованности в создании привлекательного пространства вокруг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техникума;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прививание навыков экологического поведения, воспитание любви к природе, трудолюбия, развитие творческих способностей обучающихся; формирование навыков здорового образа жизни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99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1065" y="499197"/>
            <a:ext cx="850005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Ожидаемый результат: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повышение экологической культуры 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заинтересованности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обучающихся в сохранении природы родного края;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приобщения обучающихся к здоровому образу жизни как важной составляющей экологической культуры;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создание гуманистической развивающей среды жизнедеятельности обучающихся, предоставление им дополнительных возможностей для саморазвития, самоутверждения, самовыражения;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создание наиболее благоприятных условий для обучения и отдыха;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50000"/>
              </a:lnSpc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атмосферы сотрудничества между всеми участниками проекта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742950" lvl="1" indent="-285750" algn="just">
              <a:lnSpc>
                <a:spcPct val="150000"/>
              </a:lnSpc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проявление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фантазии, творчества, инициативы и трудолюбия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 algn="just">
              <a:lnSpc>
                <a:spcPct val="150000"/>
              </a:lnSpc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улучшение вида прилегающей территории;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благоустройство территории.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17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Объект 16" descr="Похожее изображение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716" y="1024651"/>
            <a:ext cx="4184650" cy="278976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91636" y="500333"/>
            <a:ext cx="8596668" cy="621102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проявить немного фантазии то территория скоро станет такой: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Картинки по запросу картинки современных пришкольных территорий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102519" y="2986881"/>
            <a:ext cx="333375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User1\Desktop\фотки для проекта\DSCN306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34" y="1587472"/>
            <a:ext cx="4882936" cy="4453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4" descr="Картинки по запросу картинки современных пришкольных территорий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2"/>
          <a:stretch/>
        </p:blipFill>
        <p:spPr bwMode="auto">
          <a:xfrm>
            <a:off x="8517865" y="2107199"/>
            <a:ext cx="3501606" cy="25532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инь янь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048" y="4097157"/>
            <a:ext cx="4257675" cy="2609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285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794471" cy="13208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Замаскировав приступок у лестницы, мы сможем получить радующую глаз клумбу.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просто высадить цветы, как на нижней картинке, а можно применить элементы деревянного декора и получить что-то наподобие картинки справа.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2" t="428" r="3182" b="38499"/>
          <a:stretch/>
        </p:blipFill>
        <p:spPr>
          <a:xfrm>
            <a:off x="677334" y="2199005"/>
            <a:ext cx="4067194" cy="246317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6" name="Объект 5" descr="Картинки по запросу дизайн школьного двора своими руками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2160588"/>
            <a:ext cx="4184650" cy="4157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Картинки по запросу обустройство прилегающей территории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92" y="4728196"/>
            <a:ext cx="2794958" cy="15894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558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08317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раскидать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камни у этих входов?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956" y="2091815"/>
            <a:ext cx="4183062" cy="3880773"/>
          </a:xfrm>
        </p:spPr>
      </p:pic>
      <p:pic>
        <p:nvPicPr>
          <p:cNvPr id="9" name="Рисунок 8" descr="Картинки по запросу обустройство прилегающей территории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6" t="23624" r="13732"/>
          <a:stretch/>
        </p:blipFill>
        <p:spPr bwMode="auto">
          <a:xfrm>
            <a:off x="677334" y="1017917"/>
            <a:ext cx="4419600" cy="26174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Объект 10" descr="Картинки по запросу обустройство прилегающей территории"/>
          <p:cNvPicPr>
            <a:picLocks noGrp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2"/>
          <a:stretch/>
        </p:blipFill>
        <p:spPr bwMode="auto">
          <a:xfrm>
            <a:off x="603479" y="3776645"/>
            <a:ext cx="4419600" cy="26155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1453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хожее изображени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86" y="771261"/>
            <a:ext cx="5715000" cy="428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Картинки по запросу дизайн школьного двора своими руками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57" t="12830" r="27995" b="16192"/>
          <a:stretch/>
        </p:blipFill>
        <p:spPr bwMode="auto">
          <a:xfrm>
            <a:off x="4514491" y="3696335"/>
            <a:ext cx="2247900" cy="31616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Похожее изображение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86" r="9246" b="4596"/>
          <a:stretch/>
        </p:blipFill>
        <p:spPr bwMode="auto">
          <a:xfrm>
            <a:off x="6244806" y="473733"/>
            <a:ext cx="5391150" cy="52887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677334" y="125506"/>
            <a:ext cx="8596668" cy="55581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Старым, рваным джинсам – вторую жизнь!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97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1540"/>
            <a:ext cx="8596668" cy="776377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Покрышкам – тоже вторую жизнь!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017917"/>
            <a:ext cx="4183062" cy="313729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t="45207" r="-2061" b="-21988"/>
          <a:stretch/>
        </p:blipFill>
        <p:spPr>
          <a:xfrm>
            <a:off x="791018" y="4448235"/>
            <a:ext cx="4184650" cy="2409765"/>
          </a:xfrm>
        </p:spPr>
      </p:pic>
      <p:pic>
        <p:nvPicPr>
          <p:cNvPr id="7" name="Рисунок 6" descr="Картинки по запросу дизайн школьного двора своими руками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757" y="1190894"/>
            <a:ext cx="2514600" cy="181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Картинки по запросу дизайн школьного двора своими руками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757" y="3231288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Картинки по запросу дизайн школьного двора своими руками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757" y="5229494"/>
            <a:ext cx="3409950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Картинки по запросу дизайн школьного двора своими руками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314" y="1190894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Картинки по запросу дизайн школьного двора своими руками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718" y="3010169"/>
            <a:ext cx="2561971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://30basy.edusite.ru/images/p38_foto1305.jpg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1" t="32934" r="7246" b="-1580"/>
          <a:stretch/>
        </p:blipFill>
        <p:spPr bwMode="auto">
          <a:xfrm>
            <a:off x="8731706" y="5343252"/>
            <a:ext cx="1851983" cy="1222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788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хожее изображение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4" t="4518" r="18837" b="1561"/>
          <a:stretch/>
        </p:blipFill>
        <p:spPr bwMode="auto">
          <a:xfrm>
            <a:off x="414066" y="1439785"/>
            <a:ext cx="3761117" cy="445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Картинки по запросу дизайн школьного двора своими рукам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275" y="1439785"/>
            <a:ext cx="5940425" cy="445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Картинки по запросу дизайн школьного двора своими руками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9"/>
          <a:stretch/>
        </p:blipFill>
        <p:spPr bwMode="auto">
          <a:xfrm>
            <a:off x="7639369" y="348979"/>
            <a:ext cx="2466975" cy="14859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Похожее изображение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89" y="353582"/>
            <a:ext cx="2888469" cy="2035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Похожее изображение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881" y="1935199"/>
            <a:ext cx="2000250" cy="2667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27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home-ideas.ru/2015/06/idei-dlya-sada-svoimi-rukami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3" b="23395"/>
          <a:stretch/>
        </p:blipFill>
        <p:spPr bwMode="auto">
          <a:xfrm>
            <a:off x="273765" y="186320"/>
            <a:ext cx="5939790" cy="29140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184" y="2380621"/>
            <a:ext cx="5715000" cy="402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Картинки по запросу использование обуви для озеленения территори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" b="9605"/>
          <a:stretch/>
        </p:blipFill>
        <p:spPr bwMode="auto">
          <a:xfrm>
            <a:off x="479481" y="3180560"/>
            <a:ext cx="2466975" cy="162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использование обуви для озеленения территори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81" y="4882552"/>
            <a:ext cx="2638425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Картинки по запросу использование обуви для озеленения территории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2"/>
          <a:stretch/>
        </p:blipFill>
        <p:spPr bwMode="auto">
          <a:xfrm>
            <a:off x="2849869" y="4552875"/>
            <a:ext cx="3200400" cy="148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Картинки по запросу использование обуви для озеленения территори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94" y="80357"/>
            <a:ext cx="1971675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Картинки по запросу использование обуви для озеленения территории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609" t="-105976" r="132208" b="145976"/>
          <a:stretch/>
        </p:blipFill>
        <p:spPr bwMode="auto">
          <a:xfrm>
            <a:off x="448574" y="-638355"/>
            <a:ext cx="2208362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117905" y="3435148"/>
            <a:ext cx="2664329" cy="119064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Кеда стоптанные до дыр на физкультуре – всегда найдут себе применение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64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609600"/>
            <a:ext cx="8596313" cy="390525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Непонятные объекты на территории могут пригодиться для альпийских горок: добавим еще немного камней, немного травки и красота..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94"/>
          <a:stretch/>
        </p:blipFill>
        <p:spPr>
          <a:xfrm>
            <a:off x="0" y="1517650"/>
            <a:ext cx="4183063" cy="1349375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7700"/>
            <a:ext cx="4184650" cy="3138488"/>
          </a:xfrm>
        </p:spPr>
      </p:pic>
      <p:pic>
        <p:nvPicPr>
          <p:cNvPr id="2052" name="Picture 4" descr="Картинки по запросу картинки альпийских горок на дач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717" y="182314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картинки альпийских горок на дач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273" y="1503451"/>
            <a:ext cx="230505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картинки альпийских горок на дач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3687" y="23546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артинки альпийских горок на дач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162" y="3757057"/>
            <a:ext cx="5715000" cy="271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Картинки по запросу дизайн школьного двора своими руками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674" y="4307868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Новый рисунок (17)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02"/>
          <a:stretch/>
        </p:blipFill>
        <p:spPr bwMode="auto">
          <a:xfrm>
            <a:off x="4297119" y="4121492"/>
            <a:ext cx="3391535" cy="19061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метиорит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3" t="11865" r="9910" b="15254"/>
          <a:stretch/>
        </p:blipFill>
        <p:spPr bwMode="auto">
          <a:xfrm>
            <a:off x="5565295" y="1699254"/>
            <a:ext cx="2457450" cy="1638300"/>
          </a:xfrm>
          <a:prstGeom prst="rect">
            <a:avLst/>
          </a:prstGeom>
          <a:noFill/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4363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дизайн школьного двора своими рукам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82" y="262657"/>
            <a:ext cx="3160054" cy="2975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Картинки по запросу дизайн школьного двора своими рукам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97" y="904156"/>
            <a:ext cx="2562225" cy="2636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Картинки по запросу дизайн школьного двора своими руками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137" y="123914"/>
            <a:ext cx="2514600" cy="2377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Картинки по запросу дизайн школьного двора своими руками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520" y="403015"/>
            <a:ext cx="2514600" cy="181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Похожее изображение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35"/>
          <a:stretch/>
        </p:blipFill>
        <p:spPr bwMode="auto">
          <a:xfrm>
            <a:off x="310820" y="3418037"/>
            <a:ext cx="5048250" cy="2997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Похожее изображение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2" b="4179"/>
          <a:stretch/>
        </p:blipFill>
        <p:spPr bwMode="auto">
          <a:xfrm>
            <a:off x="6410459" y="2633033"/>
            <a:ext cx="4267200" cy="15700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24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6" t="29664" b="-1"/>
          <a:stretch/>
        </p:blipFill>
        <p:spPr bwMode="auto">
          <a:xfrm>
            <a:off x="5869285" y="4411692"/>
            <a:ext cx="4848225" cy="2190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624397" y="194005"/>
            <a:ext cx="3047957" cy="523171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клумб будет больше!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65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1\Desktop\фотки для проекта\DSCN310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8" t="11977" r="30558" b="16797"/>
          <a:stretch/>
        </p:blipFill>
        <p:spPr bwMode="auto">
          <a:xfrm>
            <a:off x="297700" y="3306565"/>
            <a:ext cx="2314575" cy="31711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2" t="10817" r="26666" b="6163"/>
          <a:stretch/>
        </p:blipFill>
        <p:spPr>
          <a:xfrm>
            <a:off x="6571270" y="839907"/>
            <a:ext cx="3640347" cy="5693434"/>
          </a:xfrm>
          <a:prstGeom prst="rect">
            <a:avLst/>
          </a:prstGeom>
        </p:spPr>
      </p:pic>
      <p:pic>
        <p:nvPicPr>
          <p:cNvPr id="5" name="Рисунок 4" descr="Картинки по запросу обустройство прилегающей территории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00" y="459848"/>
            <a:ext cx="4051999" cy="2662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Картинки по запросу дизайн школьного двора своими руками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546" y="4011097"/>
            <a:ext cx="2590800" cy="176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Картинки по запросу обустройство прилегающей территории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41" y="3636765"/>
            <a:ext cx="2584662" cy="25107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8" descr="Картинки по запросу стулья для озеленения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984" y="984027"/>
            <a:ext cx="1905000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стулья для озеленения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221" y="110785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07984" y="233082"/>
            <a:ext cx="4797381" cy="567142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Мальчишки сварщики, для вас всегда найдется занятие, только оглянитесь по сторонам…..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02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инки по запросу дизайн школьного двора своими руками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42" r="51256"/>
          <a:stretch/>
        </p:blipFill>
        <p:spPr bwMode="auto">
          <a:xfrm>
            <a:off x="2862530" y="507895"/>
            <a:ext cx="2895600" cy="17926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Картинки по запросу дизайн школьного двора своими руками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504" y="557493"/>
            <a:ext cx="2657475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Новый рисунок (24)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8" r="17203"/>
          <a:stretch/>
        </p:blipFill>
        <p:spPr bwMode="auto">
          <a:xfrm>
            <a:off x="481132" y="681318"/>
            <a:ext cx="2152650" cy="3200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24" name="Picture 4" descr="Картинки по запросу стулья для озеленения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29"/>
          <a:stretch/>
        </p:blipFill>
        <p:spPr bwMode="auto">
          <a:xfrm>
            <a:off x="2862530" y="2329775"/>
            <a:ext cx="2466975" cy="158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Картинки по запросу дизайн школьного двора своими руками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98" y="3940267"/>
            <a:ext cx="4900830" cy="25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Картинки по запросу обустройство прилегающей территории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030" y="2330215"/>
            <a:ext cx="5940425" cy="4208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 descr="Картинки по запросу стулья для озеленения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r="49807"/>
          <a:stretch/>
        </p:blipFill>
        <p:spPr bwMode="auto">
          <a:xfrm>
            <a:off x="5986878" y="462942"/>
            <a:ext cx="1362828" cy="1847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7334" y="75860"/>
            <a:ext cx="8596668" cy="605458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КРАСОТА СПАСЕТ МИР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90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47796" y="242411"/>
            <a:ext cx="8596668" cy="570762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4997003"/>
            <a:ext cx="8596667" cy="1044359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banners.adfox.ru/170307/adfox/641598/2005719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4" b="20128"/>
          <a:stretch/>
        </p:blipFill>
        <p:spPr bwMode="auto">
          <a:xfrm>
            <a:off x="2204835" y="602876"/>
            <a:ext cx="4948975" cy="41412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cdn3.img.ria.ru/images/148746/17/1487461708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111" y="6041362"/>
            <a:ext cx="5940425" cy="712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39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462</TotalTime>
  <Words>451</Words>
  <Application>Microsoft Office PowerPoint</Application>
  <PresentationFormat>Широкоэкранный</PresentationFormat>
  <Paragraphs>52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Helvetica</vt:lpstr>
      <vt:lpstr>Times New Roman</vt:lpstr>
      <vt:lpstr>Trebuchet MS</vt:lpstr>
      <vt:lpstr>Wingdings 3</vt:lpstr>
      <vt:lpstr>Аспект</vt:lpstr>
      <vt:lpstr>Краевое государственное бюджетное  профессиональное образовательное учреждение «Николаевский-на-Амуре промышленно-гуманитарный техникум»</vt:lpstr>
      <vt:lpstr>Презентация PowerPoint</vt:lpstr>
      <vt:lpstr>Презентация PowerPoint</vt:lpstr>
      <vt:lpstr>Презентация PowerPoint</vt:lpstr>
      <vt:lpstr>ОСНОВНЫЕ НАПРАВЛЕНИЯ ДЕЯТЕЛЬНОСТИ 1. Совершенствование законодательства 2. Переход на наилучшие доступные технологии 3. Особо охраняемые природные территории 4. Совершенствование управления отходами 5. Охрана лесных ресурсов и лесовосстановление 6.Экологическое просвещение и региональные программы 7. Охрана водных ресурсов</vt:lpstr>
      <vt:lpstr>Презентация PowerPoint</vt:lpstr>
      <vt:lpstr>Презентация PowerPoint</vt:lpstr>
      <vt:lpstr>Презентация PowerPoint</vt:lpstr>
      <vt:lpstr>Если проявить немного фантазии то территория скоро станет такой: </vt:lpstr>
      <vt:lpstr>Замаскировав приступок у лестницы, мы сможем получить радующую глаз клумбу.  Можно просто высадить цветы, как на нижней картинке, а можно применить элементы деревянного декора и получить что-то наподобие картинки справа.</vt:lpstr>
      <vt:lpstr>Может также раскидать камни у этих входов?</vt:lpstr>
      <vt:lpstr>Старым, рваным джинсам – вторую жизнь!</vt:lpstr>
      <vt:lpstr>Покрышкам – тоже вторую жизнь!</vt:lpstr>
      <vt:lpstr>                                                                       </vt:lpstr>
      <vt:lpstr>Кеда стоптанные до дыр на физкультуре – всегда найдут себе применение</vt:lpstr>
      <vt:lpstr>Непонятные объекты на территории могут пригодиться для альпийских горок: добавим еще немного камней, немного травки и красота..</vt:lpstr>
      <vt:lpstr>Пусть клумб будет больше!</vt:lpstr>
      <vt:lpstr>Мальчишки сварщики, для вас всегда найдется занятие, только оглянитесь по сторонам…..</vt:lpstr>
      <vt:lpstr>КРАСОТА СПАСЕТ МИР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</dc:title>
  <dc:creator>User1</dc:creator>
  <cp:lastModifiedBy>User1</cp:lastModifiedBy>
  <cp:revision>33</cp:revision>
  <dcterms:created xsi:type="dcterms:W3CDTF">2017-12-03T05:08:31Z</dcterms:created>
  <dcterms:modified xsi:type="dcterms:W3CDTF">2021-02-17T10:27:57Z</dcterms:modified>
</cp:coreProperties>
</file>