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115" autoAdjust="0"/>
  </p:normalViewPr>
  <p:slideViewPr>
    <p:cSldViewPr>
      <p:cViewPr varScale="1">
        <p:scale>
          <a:sx n="82" d="100"/>
          <a:sy n="82" d="100"/>
        </p:scale>
        <p:origin x="-16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752E0-2E8D-41C5-9B06-0E24D03697E8}" type="datetimeFigureOut">
              <a:rPr lang="ru-RU" smtClean="0"/>
              <a:pPr/>
              <a:t>11.12.2021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4258AA-9ABF-423A-A9F2-C169F67BB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307181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  работы: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Оцел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Родион, 25.01.2010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МБУ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ЦРТДиЮ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творческое объединение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«Юный эколог»,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346918 Ростовская область, г.Новошахтинск, пр.Ленина, 21/16; 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crtdiu-nov@mail.ru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Свидрицкая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Елена Сергеевна,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пдо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Моб.тел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–89001228665</a:t>
            </a:r>
          </a:p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Эл.почта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svidritsky.oleg@yandex.ru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85728"/>
            <a:ext cx="696934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Птицы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Крылатые машины.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9013" y="2967335"/>
            <a:ext cx="68659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внимание.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мировой авиации термином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bird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strike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 обозначают столкновение воздушного судна 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птицей. 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апреля 1977 года самолет МиГ-15 УТИ, пилотируемый полковником Н. Н.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Григоруковым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и майором Г. А.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Торбовым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взлетел с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аэродрома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Фалькенберг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(ГДР) для разведки погоды. Через несколько минут после взлета на высоте 120 метров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голубь пробил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фонарь кабины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выбил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правый глаз Н.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Григорука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Фонарь кабины изнутри были залит кровью и заполнен перьями. Только героические усилия пилота, лишенного глаза, позволили вернуть самолет на аэродром и благополучно посадить</a:t>
            </a:r>
            <a:r>
              <a:rPr lang="ru-RU" sz="2400" b="1" dirty="0"/>
              <a:t>.</a:t>
            </a:r>
          </a:p>
        </p:txBody>
      </p:sp>
      <p:pic>
        <p:nvPicPr>
          <p:cNvPr id="5" name="Рисунок 4" descr="Cam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3861047"/>
            <a:ext cx="4809467" cy="28334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это натворила безобидная птичка, массой всего в несколько десятков грамм. </a:t>
            </a:r>
          </a:p>
          <a:p>
            <a:pPr algn="just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Верховного совет СССР наградил Н. Н.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Григорука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мужество и самоотверженность орденом Красного Знамени.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am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3754" y="2420888"/>
            <a:ext cx="4085646" cy="378521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23728" y="3068960"/>
            <a:ext cx="620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786050" y="1785926"/>
            <a:ext cx="571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1942 по 1946 года в американские самолеты попало 473 птицы с последствиями различной тяжести. Это позволило собрать некую статистику по вероятности встречи с птицами, а также выявить факторы, влияющие на столкновения. В отечественной же авиации даже в послевоенное время особого внимания на птиц в небе не обращали.</a:t>
            </a:r>
          </a:p>
        </p:txBody>
      </p:sp>
      <p:pic>
        <p:nvPicPr>
          <p:cNvPr id="10" name="Рисунок 9" descr="Сам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6006" y="2420888"/>
            <a:ext cx="6371987" cy="42148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1946 году Ил-2 на бреющем полете над озером Чаны столкнулся с взлетающим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лебедем. В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1953 году уже пассажирский Ил-12 влетел в стаю уток, которые частично разрушили фюзеляж и перерубили провода, идущие к двигателям. Двигатели самолета заглохли, и машина вынужденно приводнилась на Волгу. Жертв и пострадавших удалось избежать.</a:t>
            </a:r>
          </a:p>
        </p:txBody>
      </p:sp>
      <p:pic>
        <p:nvPicPr>
          <p:cNvPr id="3" name="Рисунок 2" descr="Cam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483" y="2786058"/>
            <a:ext cx="6113865" cy="4071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292" y="0"/>
            <a:ext cx="91440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 книге «Испытано в небе» летчик Марк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Галлай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рассказывает о собственной встрече в небе с грачом, который на высоте 200 метров пробил фонарь кабины и нокаутировал пилота.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Впоследствии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писал: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«Судите сами: беспредельное воздушное пространство, и в нём небольшая птица. Так надо же было уткнуться в неё </a:t>
            </a: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прямешенько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лобовым стеклом кабины! До этого мне казалось, что столкнуться с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птицей маловероятно…».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am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3212976"/>
            <a:ext cx="5770096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-22239" y="-83076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В начале 60-х годов, с развитием реактивной авиации, ситуация с птицами ухудшилась – частота столкновений возросла. Во-первых, теперь птице стало гораздо тяжелее уходить от столкновения с несущейся на скорости около 800-1000 км/ч машиной. Во-вторых, даже легкий голубь, попавший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воздухозаборник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реактивного двигателя (в который его просто засасывало) мог наделать там много бед – разрушались бешено вращающиеся лопатки турбин, возникал пожар и самолет нередко падал.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am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3310092"/>
            <a:ext cx="4500594" cy="334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9187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Определенным переломным моментом для гражданских авиационных перевозок стала катастрофа пассажирского турбовинтового авиалайнера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Lockheed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L-188A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Electra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октябре 1960 года. Самолет, взлетая из Бостона столкнулся со стаей скворцов, которые вывели из строя два левых двигателя. Машина накренилась и упала в Бостонскую бухту, унеся жизни 62 человек.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am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2716843"/>
            <a:ext cx="6163618" cy="41090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Первые же исследования устойчивости летательных аппаратов к столкновению с птицами показал, что изменением конструкции этого добиться тяжело. Фактически, в конструкцию воздушных судов внесли только одно техническое изменение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акрилполикарбонатное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остекление кабины пилотов, способное выдержать удар птицы массой 1,6 кг на скорости до 970 км/ч. Для более эффективной работы требовалось создать комплекс мер, позволяющих избегать встречу с птицами во время полета. Поэтому привлекли на помощь орнитологов, экологов 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биоакустиков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am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951" y="3717032"/>
            <a:ext cx="7330097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566</Words>
  <Application>Microsoft Office PowerPoint</Application>
  <PresentationFormat>Экран (4:3)</PresentationFormat>
  <Paragraphs>31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Гость</dc:creator>
  <cp:lastModifiedBy>Комп</cp:lastModifiedBy>
  <cp:revision>16</cp:revision>
  <dcterms:created xsi:type="dcterms:W3CDTF">2021-11-13T13:27:41Z</dcterms:created>
  <dcterms:modified xsi:type="dcterms:W3CDTF">2021-12-11T08:48:19Z</dcterms:modified>
</cp:coreProperties>
</file>