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70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31351-323A-43D5-B3DB-F048BE659667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49EDA-E7C1-4AE4-9548-D858872613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4836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31351-323A-43D5-B3DB-F048BE659667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49EDA-E7C1-4AE4-9548-D858872613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8336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31351-323A-43D5-B3DB-F048BE659667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49EDA-E7C1-4AE4-9548-D858872613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6259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31351-323A-43D5-B3DB-F048BE659667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49EDA-E7C1-4AE4-9548-D858872613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5363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31351-323A-43D5-B3DB-F048BE659667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49EDA-E7C1-4AE4-9548-D858872613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7203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31351-323A-43D5-B3DB-F048BE659667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49EDA-E7C1-4AE4-9548-D858872613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2739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31351-323A-43D5-B3DB-F048BE659667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49EDA-E7C1-4AE4-9548-D858872613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0924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31351-323A-43D5-B3DB-F048BE659667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49EDA-E7C1-4AE4-9548-D858872613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3965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31351-323A-43D5-B3DB-F048BE659667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49EDA-E7C1-4AE4-9548-D858872613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94504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31351-323A-43D5-B3DB-F048BE659667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49EDA-E7C1-4AE4-9548-D858872613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364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31351-323A-43D5-B3DB-F048BE659667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49EDA-E7C1-4AE4-9548-D858872613BA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022575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31351-323A-43D5-B3DB-F048BE659667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49EDA-E7C1-4AE4-9548-D858872613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38391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31351-323A-43D5-B3DB-F048BE659667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49EDA-E7C1-4AE4-9548-D858872613BA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301384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31351-323A-43D5-B3DB-F048BE659667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49EDA-E7C1-4AE4-9548-D858872613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82001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31351-323A-43D5-B3DB-F048BE659667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49EDA-E7C1-4AE4-9548-D858872613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91994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31351-323A-43D5-B3DB-F048BE659667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49EDA-E7C1-4AE4-9548-D858872613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6423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F31351-323A-43D5-B3DB-F048BE659667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3B49EDA-E7C1-4AE4-9548-D858872613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3312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97153" y="1851102"/>
            <a:ext cx="6300437" cy="805832"/>
          </a:xfrm>
        </p:spPr>
        <p:txBody>
          <a:bodyPr/>
          <a:lstStyle/>
          <a:p>
            <a:pPr algn="just"/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Карвинг </a:t>
            </a:r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начинающих»</a:t>
            </a:r>
            <a:endParaRPr lang="ru-RU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110975" y="4346676"/>
            <a:ext cx="6096000" cy="38536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Автор: Глушкова Светлана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Рустамовна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97979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95743" y="1434790"/>
            <a:ext cx="3827759" cy="1320800"/>
          </a:xfrm>
        </p:spPr>
        <p:txBody>
          <a:bodyPr>
            <a:normAutofit fontScale="90000"/>
          </a:bodyPr>
          <a:lstStyle/>
          <a:p>
            <a:r>
              <a:rPr lang="ru-RU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Повар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это человек, работа которого заключается в профессиональном приготовлении и оформлении еды для других. </a:t>
            </a:r>
          </a:p>
        </p:txBody>
      </p:sp>
      <p:pic>
        <p:nvPicPr>
          <p:cNvPr id="1026" name="Picture 2" descr="https://phonoteka.org/uploads/posts/2021-05/thumbs/1620250383_35-phonoteka_org-p-fon-povaryata-4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319" y="721112"/>
            <a:ext cx="5029022" cy="5089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36282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18894" y="643054"/>
            <a:ext cx="10183955" cy="132080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altLang="en-US" sz="3200" u="sng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Карвинг</a:t>
            </a:r>
            <a:r>
              <a:rPr lang="ru-RU" altLang="en-US" sz="32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en-US" sz="28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это фигурное </a:t>
            </a:r>
            <a:r>
              <a:rPr lang="ru-RU" altLang="en-US" sz="28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вырезание </a:t>
            </a:r>
            <a:r>
              <a:rPr lang="ru-RU" altLang="en-US" sz="28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овощей </a:t>
            </a:r>
            <a:r>
              <a:rPr lang="ru-RU" altLang="en-US" sz="28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altLang="en-US" sz="2800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фруктов.</a:t>
            </a:r>
            <a:r>
              <a:rPr lang="ru-RU" altLang="en-US" sz="32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en-US" sz="3200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s://mtdata.ru/u4/photo3E9F/20439166868-0/origin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364" y="1672683"/>
            <a:ext cx="8251438" cy="4605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98394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729" y="185853"/>
            <a:ext cx="8596668" cy="1320800"/>
          </a:xfrm>
        </p:spPr>
        <p:txBody>
          <a:bodyPr>
            <a:noAutofit/>
          </a:bodyPr>
          <a:lstStyle/>
          <a:p>
            <a:pPr algn="ctr"/>
            <a:r>
              <a:rPr lang="ru-RU" altLang="en-US" sz="2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Карвинг</a:t>
            </a:r>
            <a:r>
              <a:rPr lang="ru-RU" alt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alt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необычное искусство вырезания </a:t>
            </a:r>
            <a:r>
              <a:rPr lang="ru-RU" alt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декораций </a:t>
            </a:r>
            <a:r>
              <a:rPr lang="ru-RU" alt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овощей и  </a:t>
            </a:r>
            <a:r>
              <a:rPr lang="ru-RU" alt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фруктов. </a:t>
            </a:r>
            <a:br>
              <a:rPr lang="ru-RU" alt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Карвинг от </a:t>
            </a:r>
            <a:r>
              <a:rPr lang="ru-RU" alt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англ. </a:t>
            </a:r>
            <a:r>
              <a:rPr lang="ru-RU" alt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curving</a:t>
            </a:r>
            <a:r>
              <a:rPr lang="ru-RU" alt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(от </a:t>
            </a:r>
            <a:r>
              <a:rPr lang="ru-RU" alt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curve</a:t>
            </a:r>
            <a:r>
              <a:rPr lang="ru-RU" alt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что означает резать) </a:t>
            </a:r>
            <a:r>
              <a:rPr lang="ru-RU" alt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alt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«резная работа», «резной орнамент».</a:t>
            </a:r>
            <a:br>
              <a:rPr lang="ru-RU" alt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s://sp-simferopol.ru/files/a44/a44031d3c2f1fda54076bfbc9134fd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143" y="2303712"/>
            <a:ext cx="5921840" cy="4441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33814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3608" y="517872"/>
            <a:ext cx="6314481" cy="1320800"/>
          </a:xfrm>
        </p:spPr>
        <p:txBody>
          <a:bodyPr>
            <a:noAutofit/>
          </a:bodyPr>
          <a:lstStyle/>
          <a:p>
            <a:r>
              <a:rPr lang="ru-RU" sz="24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правила </a:t>
            </a:r>
            <a:r>
              <a:rPr lang="ru-RU" sz="2400" u="sng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карвинга</a:t>
            </a:r>
            <a:r>
              <a:rPr lang="ru-RU" sz="24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24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для 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вырезания лучше выбирать фрукты и овощи с ровной и гладкой 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поверхностью;</a:t>
            </a:r>
            <a:b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фрукты 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лучше выбирать максимально твердые или даже 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недозрелые;</a:t>
            </a:r>
            <a:b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цитрусовые 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предпочтительнее выбирать с толстой кожурой;</a:t>
            </a:r>
            <a:b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огурцы 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морковь больше подойдут прямые, помидоры – </a:t>
            </a:r>
            <a:r>
              <a:rPr lang="ru-RU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сливовидные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редис и свекла – сферической формы;</a:t>
            </a:r>
            <a:b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выбирать 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следует максимально яркие овощи и 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фрукты.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3661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5461" y="275063"/>
            <a:ext cx="9124588" cy="1320800"/>
          </a:xfrm>
        </p:spPr>
        <p:txBody>
          <a:bodyPr>
            <a:noAutofit/>
          </a:bodyPr>
          <a:lstStyle/>
          <a:p>
            <a:r>
              <a:rPr lang="ru-RU" sz="24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4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екреты </a:t>
            </a:r>
            <a:r>
              <a:rPr lang="ru-RU" sz="24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мастеров </a:t>
            </a:r>
            <a:r>
              <a:rPr lang="ru-RU" sz="2400" u="sng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карвинга</a:t>
            </a:r>
            <a:r>
              <a:rPr lang="ru-RU" sz="24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24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плотные овощи лучше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предварительно достать из холодильника, чтобы они стали комнатной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температуры;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фрукты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склонные к потемнению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предварительно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сбрызгивают раствором уксуса или вымачивают в лимонном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соке;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чтобы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морковь не ломалась при работе, ее замачивают в соленой воде на 1-2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часа;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свеклу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 работой нужно замочить в холодной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воде;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арбузам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надо дать согреться при комнатной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температуре;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огурцы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помидоры следует выбирать самые плотные, с минимальным количеством сока.</a:t>
            </a:r>
            <a:b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Галерея: карвинг из овощей и фруктов (25 фото) 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6009" y="3847477"/>
            <a:ext cx="4298334" cy="2865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47095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хранения</a:t>
            </a:r>
            <a:r>
              <a:rPr lang="ru-RU" sz="24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24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хранение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украшений осуществляется в холодильных камерах не более 12 часов, в закрытых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емкостях;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заготовки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овощей и фруктов можно хранить в холодной воде несколько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дней;</a:t>
            </a:r>
            <a:b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водянистые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фрукты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периодически опрыскивают водой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https://i.simpalsmedia.com/999.md/BoardImages/900x900/f2cf5c70fc327d63a8f874482afb45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3200401"/>
            <a:ext cx="8337700" cy="3410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4350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1441" y="135013"/>
            <a:ext cx="8031768" cy="940420"/>
          </a:xfrm>
        </p:spPr>
        <p:txBody>
          <a:bodyPr>
            <a:normAutofit/>
          </a:bodyPr>
          <a:lstStyle/>
          <a:p>
            <a:r>
              <a:rPr lang="ru-RU" sz="32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Набор </a:t>
            </a:r>
            <a:r>
              <a:rPr lang="ru-RU" sz="32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инструментов для </a:t>
            </a:r>
            <a:r>
              <a:rPr lang="ru-RU" sz="3200" u="sng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карвинга</a:t>
            </a:r>
            <a:endParaRPr lang="ru-RU" sz="3200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Объект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614491" y="1075433"/>
            <a:ext cx="8339938" cy="5559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2331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8712" y="431180"/>
            <a:ext cx="10027837" cy="1320800"/>
          </a:xfrm>
        </p:spPr>
        <p:txBody>
          <a:bodyPr>
            <a:normAutofit/>
          </a:bodyPr>
          <a:lstStyle/>
          <a:p>
            <a:r>
              <a:rPr lang="ru-RU" sz="32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Вспомогательные инструменты </a:t>
            </a:r>
            <a:r>
              <a:rPr lang="ru-RU" sz="32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3200" u="sng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карвинга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Объект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4436603" y="1751980"/>
            <a:ext cx="5384800" cy="3903980"/>
          </a:xfrm>
          <a:prstGeom prst="rect">
            <a:avLst/>
          </a:prstGeom>
        </p:spPr>
      </p:pic>
      <p:pic>
        <p:nvPicPr>
          <p:cNvPr id="5" name="Объект 3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568712" y="1312393"/>
            <a:ext cx="3447719" cy="5025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8259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4478" y="732264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Цветы из моркови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2" name="Picture 4" descr="https://i.ytimg.com/vi/0vpCnzo3Lxc/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097" y="1722826"/>
            <a:ext cx="8297049" cy="4667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3254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Цветы из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моркови, лепестки из огурца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2548" y="1443125"/>
            <a:ext cx="7190076" cy="5076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6424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https://ds05.infourok.ru/uploads/ex/055b/0010ce3a-8a3006ae/img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964" y="-29428"/>
            <a:ext cx="12206964" cy="6887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4943596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Другая 2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E5F3C7"/>
      </a:accent1>
      <a:accent2>
        <a:srgbClr val="BEEBA0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203</TotalTime>
  <Words>73</Words>
  <Application>Microsoft Office PowerPoint</Application>
  <PresentationFormat>Широкоэкранный</PresentationFormat>
  <Paragraphs>12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Times New Roman</vt:lpstr>
      <vt:lpstr>Trebuchet MS</vt:lpstr>
      <vt:lpstr>Wingdings 3</vt:lpstr>
      <vt:lpstr>Аспект</vt:lpstr>
      <vt:lpstr>  «Карвинг для начинающих»</vt:lpstr>
      <vt:lpstr>Повар – это человек, работа которого заключается в профессиональном приготовлении и оформлении еды для других. </vt:lpstr>
      <vt:lpstr>Карвинг – это фигурное вырезание из овощей и фруктов. </vt:lpstr>
      <vt:lpstr>Карвинг - это необычное искусство вырезания               декораций из овощей и  фруктов.  Карвинг от англ. curving (от curve, что означает резать) - «резная работа», «резной орнамент». </vt:lpstr>
      <vt:lpstr>Основные правила карвинга:  - для вырезания лучше выбирать фрукты и овощи с ровной и гладкой поверхностью; - фрукты лучше выбирать максимально твердые или даже недозрелые; - цитрусовые предпочтительнее выбирать с толстой кожурой; - огурцы и морковь больше подойдут прямые, помидоры – сливовидные, редис и свекла – сферической формы; - выбирать следует максимально яркие овощи и фрукты.  </vt:lpstr>
      <vt:lpstr>Секреты мастеров карвинга:  - плотные овощи лучше предварительно достать из холодильника, чтобы они стали комнатной температуры; - фрукты, склонные к потемнению предварительно сбрызгивают раствором уксуса или вымачивают в лимонном соке; - чтобы морковь не ломалась при работе, ее замачивают в соленой воде на 1-2 часа; - свеклу перед работой нужно замочить в холодной воде; - арбузам надо дать согреться при комнатной температуре; - огурцы и помидоры следует выбирать самые плотные, с минимальным количеством сока. </vt:lpstr>
      <vt:lpstr>Правила хранения:  - хранение украшений осуществляется в холодильных камерах не более 12 часов, в закрытых емкостях; - заготовки из овощей и фруктов можно хранить в холодной воде несколько дней; - водянистые фрукты периодически опрыскивают водой. </vt:lpstr>
      <vt:lpstr>Набор инструментов для карвинга</vt:lpstr>
      <vt:lpstr>Вспомогательные инструменты для карвинга</vt:lpstr>
      <vt:lpstr>Цветы из моркови</vt:lpstr>
      <vt:lpstr>Цветы из моркови, лепестки из огурца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14</cp:revision>
  <dcterms:created xsi:type="dcterms:W3CDTF">2022-05-13T04:25:32Z</dcterms:created>
  <dcterms:modified xsi:type="dcterms:W3CDTF">2023-04-07T06:27:00Z</dcterms:modified>
</cp:coreProperties>
</file>