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8" r:id="rId3"/>
    <p:sldId id="257" r:id="rId4"/>
    <p:sldId id="259" r:id="rId5"/>
    <p:sldId id="261" r:id="rId6"/>
    <p:sldId id="260" r:id="rId7"/>
    <p:sldId id="262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19A63-5F21-4D30-A677-10F4119CEFB5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0820FD-4FA1-4213-AE2C-A54B5988AC7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0820FD-4FA1-4213-AE2C-A54B5988AC7A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0C007-7557-409A-9ADE-345DEFF7A59B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47C8816-ADA2-4926-B865-83701754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0C007-7557-409A-9ADE-345DEFF7A59B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47C8816-ADA2-4926-B865-83701754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0C007-7557-409A-9ADE-345DEFF7A59B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8816-ADA2-4926-B865-8370175469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0C007-7557-409A-9ADE-345DEFF7A59B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8816-ADA2-4926-B865-83701754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0C007-7557-409A-9ADE-345DEFF7A59B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47C8816-ADA2-4926-B865-8370175469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0C007-7557-409A-9ADE-345DEFF7A59B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8816-ADA2-4926-B865-83701754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0C007-7557-409A-9ADE-345DEFF7A59B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8816-ADA2-4926-B865-83701754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0C007-7557-409A-9ADE-345DEFF7A59B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8816-ADA2-4926-B865-83701754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0C007-7557-409A-9ADE-345DEFF7A59B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8816-ADA2-4926-B865-8370175469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0C007-7557-409A-9ADE-345DEFF7A59B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8816-ADA2-4926-B865-83701754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0C007-7557-409A-9ADE-345DEFF7A59B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8816-ADA2-4926-B865-83701754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840C007-7557-409A-9ADE-345DEFF7A59B}" type="datetimeFigureOut">
              <a:rPr lang="ru-RU" smtClean="0"/>
              <a:pPr/>
              <a:t>08.10.2024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7C8816-ADA2-4926-B865-8370175469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2051720" y="260648"/>
            <a:ext cx="5184576" cy="1584176"/>
          </a:xfrm>
        </p:spPr>
        <p:txBody>
          <a:bodyPr>
            <a:noAutofit/>
          </a:bodyPr>
          <a:lstStyle/>
          <a:p>
            <a:r>
              <a:rPr lang="ru-RU" sz="3200" b="1" i="1" dirty="0" smtClean="0"/>
              <a:t/>
            </a:r>
            <a:br>
              <a:rPr lang="ru-RU" sz="3200" b="1" i="1" dirty="0" smtClean="0"/>
            </a:br>
            <a:r>
              <a:rPr lang="ru-RU" sz="3200" b="1" i="1" dirty="0" smtClean="0"/>
              <a:t>Игра </a:t>
            </a:r>
            <a:r>
              <a:rPr lang="ru-RU" sz="3200" b="1" i="1" dirty="0"/>
              <a:t>«По тропам </a:t>
            </a:r>
            <a:r>
              <a:rPr lang="ru-RU" sz="3200" b="1" i="1" dirty="0" err="1"/>
              <a:t>Гэсэра</a:t>
            </a:r>
            <a:r>
              <a:rPr lang="ru-RU" sz="3200" b="1" i="1" dirty="0"/>
              <a:t>»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C:\Users\Метод\Desktop\бур.язык\10000086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44824"/>
            <a:ext cx="7814411" cy="3888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404664"/>
            <a:ext cx="88204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Настольно–печатные игры</a:t>
            </a:r>
            <a:r>
              <a:rPr lang="ru-RU" sz="1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это разновидность дидактических игр, которые представляют собой игры с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правилами</a:t>
            </a:r>
            <a:r>
              <a:rPr lang="ru-RU" sz="14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детском саду они используются как непосредственно на занятиях, так и в организованной совместной деятельности, что позволяет решать множество задач в соответствии ФГОС ДО: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Метод\Desktop\бур.язык\10000086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813" y="1412776"/>
            <a:ext cx="8457667" cy="489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51520" y="1060826"/>
            <a:ext cx="878497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Настольная игра «По тропам </a:t>
            </a:r>
            <a:r>
              <a:rPr kumimoji="0" lang="ru-RU" sz="1400" b="1" i="1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Гэсэра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одна из видов настольных дидактических игр, которая может быть использована в совместной деятельности с детьми старшего дошкольного возраста. Сегодня в магазинах не представлено  подобная игра, поэтому я решила изготовить такую игру своими руками, поскольку она способствует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развитию познавательных интересов и готовности к самостоятельному познанию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 Это большие эпические поэмы героического содержания, повествующие о давних временах противостояния предков бурят враждебным силам.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Также изучение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улигеров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может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мотивацию дальнейшего творческого роста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и развивать умение импровизировать, сочинять, фантазировать. 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Метод\Downloads\1727935514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429000"/>
            <a:ext cx="5332617" cy="29264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23528" y="624088"/>
            <a:ext cx="864096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2860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игры: закрепление</a:t>
            </a:r>
            <a:r>
              <a:rPr kumimoji="0" lang="ru-RU" sz="1400" b="0" i="1" u="none" strike="noStrike" cap="none" normalizeH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400" i="1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расширение знаний об основе легенды «</a:t>
            </a:r>
            <a:r>
              <a:rPr lang="ru-RU" sz="1400" i="1" dirty="0" err="1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Гэсэр</a:t>
            </a:r>
            <a:r>
              <a:rPr lang="ru-RU" sz="1400" i="1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Обучение следованию определённым правилам, получения опыта победы или проигрыша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Тренировка навыков счёта на родном языке; способствует запоминанию цветов;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Развитие логического и творческого мышления, внимания, воображения, познавательной активности, внимательности, коммуникативных и социальных навыков;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Воспитание дружелюбия, ответственности, выдержки, умение действовать в команде.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rgbClr val="11111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i="1" dirty="0" smtClean="0">
              <a:solidFill>
                <a:srgbClr val="11111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Метод\Desktop\бур.язык\10000086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708920"/>
            <a:ext cx="7878523" cy="39604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23528" y="116632"/>
            <a:ext cx="8568952" cy="2376264"/>
          </a:xfrm>
        </p:spPr>
        <p:txBody>
          <a:bodyPr>
            <a:normAutofit fontScale="90000"/>
          </a:bodyPr>
          <a:lstStyle/>
          <a:p>
            <a:pPr lvl="0" indent="228600" eaLnBrk="0" fontAlgn="base" hangingPunct="0">
              <a:spcAft>
                <a:spcPct val="0"/>
              </a:spcAf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600" i="1" cap="none" dirty="0" smtClean="0"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Первый и самый важный этап</a:t>
            </a:r>
            <a:r>
              <a:rPr lang="ru-RU" sz="1600" cap="none" dirty="0" smtClean="0"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от реализации которого зависит качество игры, - это её идея! Я решила познакомить детей с героическим сказанием бурят и назвала игру «По тропам </a:t>
            </a:r>
            <a:r>
              <a:rPr lang="ru-RU" sz="1600" cap="none" dirty="0" err="1" smtClean="0"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Гэсэра</a:t>
            </a:r>
            <a:r>
              <a:rPr lang="ru-RU" sz="1600" cap="none" dirty="0" smtClean="0"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выполнила эскиз.</a:t>
            </a:r>
            <a:r>
              <a:rPr lang="ru-RU" sz="1600" cap="none" dirty="0" smtClean="0"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1600" cap="none" dirty="0" smtClean="0"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1600" i="1" cap="none" dirty="0" smtClean="0"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Второй этап</a:t>
            </a:r>
            <a:r>
              <a:rPr lang="ru-RU" sz="1600" cap="none" dirty="0" smtClean="0"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– определение масштабов игры и разметка игрового поля. Игровое поле выполнено из ватмана и </a:t>
            </a:r>
            <a:r>
              <a:rPr lang="ru-RU" sz="1600" cap="none" dirty="0" err="1" smtClean="0"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заламинировано</a:t>
            </a:r>
            <a:r>
              <a:rPr lang="ru-RU" sz="1600" cap="none" dirty="0" smtClean="0"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ru-RU" sz="1600" cap="none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cap="none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формление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него входят следующие элементы: игровое поле, </a:t>
            </a:r>
            <a:r>
              <a:rPr lang="ru-RU" sz="1600" cap="none" dirty="0" smtClean="0"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герои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кубик, папка для хранения. На этом этапе необходимо также позаботится о дизайне игры (распечатка изображений героев эпоса, оформление карточек с заданиями с последующим их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ламинированием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 Всё это было расположено в специальную пластиковую папку, придуманы, распечатаны и приклеены основные правила игры, а так же титульный лист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C:\Users\Метод\Desktop\бур.язык\10000086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476153"/>
            <a:ext cx="7920880" cy="41021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51520" y="748716"/>
            <a:ext cx="8496944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286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Основной </a:t>
            </a:r>
            <a:r>
              <a:rPr lang="ru-RU" sz="14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этап – правила игры. Игроки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выбирают себе героя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ставят их на старт. Чтобы определить очерёдность хода каждого игрока, все участники бросают кубик. Первым ходит тот, у кого выпало наибольшее число очков. И так далее по убыванию. Игроки по очереди бросают кубик и передвигают своего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героя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выпавшее на нём количество ходов.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Метод\Desktop\бур.язык\10000086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027" y="1844824"/>
            <a:ext cx="8443429" cy="48185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51520" y="1757496"/>
            <a:ext cx="8640960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очереди бросайте кубик. Сколько точек на нём выпадет, на столько кружков вы и передвигаете свою фишку. Кружки на карте разных цветов. Цвет ускоряет или замедляет движение.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Остановившись на жёлтом поле, игрок берёт карточку жёлтого цвета и выполняет задание на знание главных героев.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Остановившись на красном поле, игрок берёт карточку красного цвета и выполняет задание на знание  легенды.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Попадая на фото  «</a:t>
            </a:r>
            <a:r>
              <a:rPr lang="ru-RU" sz="1400" dirty="0" err="1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Тоодэй</a:t>
            </a:r>
            <a:r>
              <a:rPr lang="ru-RU" sz="14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педагог рассказывает короткую дополнительную легенду.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 же остановившись на лошадь на 4 хода вперед.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Попав на мальчика, ребенок задает вопрос  из легенды любому из игроков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 </a:t>
            </a:r>
            <a:endParaRPr lang="ru-RU" sz="1400" dirty="0">
              <a:solidFill>
                <a:srgbClr val="11111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обеждает тот, чья фишка первой дойдёт до финиша. Игра ведётся, пока её не закончит последний игрок.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Предполагаемые результаты: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систематическое использование игры «По тропам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Гэсэра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способствуют всестороннему развитию детей, развивает самостоятельность, запоминать основные сюжетные линии эпоса 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Гэсэра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331640" y="1772816"/>
            <a:ext cx="6840760" cy="31683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Анхарлагшадтаа</a:t>
            </a:r>
            <a:r>
              <a:rPr lang="ru-RU" dirty="0" smtClean="0"/>
              <a:t> </a:t>
            </a:r>
            <a:r>
              <a:rPr lang="ru-RU" dirty="0" err="1" smtClean="0"/>
              <a:t>баярлаа</a:t>
            </a:r>
            <a:r>
              <a:rPr lang="ru-RU" dirty="0" smtClean="0"/>
              <a:t>!!!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361</TotalTime>
  <Words>251</Words>
  <Application>Microsoft Office PowerPoint</Application>
  <PresentationFormat>Экран (4:3)</PresentationFormat>
  <Paragraphs>22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Трек</vt:lpstr>
      <vt:lpstr> Игра «По тропам Гэсэра» </vt:lpstr>
      <vt:lpstr>Слайд 2</vt:lpstr>
      <vt:lpstr>Слайд 3</vt:lpstr>
      <vt:lpstr>Слайд 4</vt:lpstr>
      <vt:lpstr> Первый и самый важный этап, от реализации которого зависит качество игры, - это её идея! Я решила познакомить детей с героическим сказанием бурят и назвала игру «По тропам Гэсэра», выполнила эскиз. Второй этап – определение масштабов игры и разметка игрового поля. Игровое поле выполнено из ватмана и заламинировано.  Оформление игры.  В него входят следующие элементы: игровое поле, герои, кубик, папка для хранения. На этом этапе необходимо также позаботится о дизайне игры (распечатка изображений героев эпоса, оформление карточек с заданиями с последующим их ламинированием). Всё это было расположено в специальную пластиковую папку, придуманы, распечатаны и приклеены основные правила игры, а так же титульный лист. </vt:lpstr>
      <vt:lpstr>Слайд 6</vt:lpstr>
      <vt:lpstr>Слайд 7</vt:lpstr>
      <vt:lpstr>Слайд 8</vt:lpstr>
    </vt:vector>
  </TitlesOfParts>
  <Company>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«По тропам Гэсэра»</dc:title>
  <dc:creator>Метод</dc:creator>
  <cp:lastModifiedBy>Метод</cp:lastModifiedBy>
  <cp:revision>5</cp:revision>
  <dcterms:created xsi:type="dcterms:W3CDTF">2024-10-07T05:32:43Z</dcterms:created>
  <dcterms:modified xsi:type="dcterms:W3CDTF">2024-10-08T05:02:53Z</dcterms:modified>
</cp:coreProperties>
</file>