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77" r:id="rId4"/>
    <p:sldId id="258" r:id="rId5"/>
    <p:sldId id="278" r:id="rId6"/>
    <p:sldId id="260" r:id="rId7"/>
    <p:sldId id="290" r:id="rId8"/>
    <p:sldId id="261" r:id="rId9"/>
    <p:sldId id="289" r:id="rId10"/>
    <p:sldId id="263" r:id="rId11"/>
    <p:sldId id="265" r:id="rId12"/>
    <p:sldId id="264" r:id="rId13"/>
    <p:sldId id="266" r:id="rId14"/>
    <p:sldId id="281" r:id="rId15"/>
    <p:sldId id="282" r:id="rId16"/>
    <p:sldId id="270" r:id="rId17"/>
    <p:sldId id="272" r:id="rId18"/>
    <p:sldId id="273" r:id="rId19"/>
    <p:sldId id="274" r:id="rId20"/>
    <p:sldId id="275" r:id="rId21"/>
    <p:sldId id="288" r:id="rId22"/>
    <p:sldId id="284" r:id="rId23"/>
    <p:sldId id="276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A706F8-950E-46AA-92B1-135C169431BA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13041F-2C85-490D-AA3A-DD40AD167A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158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3041F-2C85-490D-AA3A-DD40AD167A7B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614DC-95A2-4C99-9C3D-02DD9A26BE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0B02E6-935E-4E1E-8D11-D316BA9298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BE28C-5001-42B1-A3B8-EA857FBDA4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B5B27-35AB-4731-925C-0FDA786B4C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F399B-2E55-4B38-88CF-B9CDBD35A2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765C56-7CA6-422A-88DB-FA6332976B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6D234B-1977-4F35-A7F2-777D1A5725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5E050-FF3A-4F1B-90CD-C36C423DE0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399B0-9DE8-481D-AECF-07BE627095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08D2C-CB5E-4B08-A956-DD6966C9E2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BF42E-A327-4127-AB09-A77440CE3B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8FAEA67-20A7-4BE7-BAC1-9D1325C2E1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http://upload.wikimedia.org/wikipedia/commons/thumb/6/66/Order_of_Lenin_type4.jpg/150px-Order_of_Lenin_type4.jp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WordArt 5" descr="Белый мрамор"/>
          <p:cNvSpPr>
            <a:spLocks noChangeArrowheads="1" noChangeShapeType="1" noTextEdit="1"/>
          </p:cNvSpPr>
          <p:nvPr/>
        </p:nvSpPr>
        <p:spPr bwMode="auto">
          <a:xfrm>
            <a:off x="468313" y="1484313"/>
            <a:ext cx="8280400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ru-RU" sz="36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«</a:t>
            </a:r>
            <a:r>
              <a:rPr lang="ru-RU" sz="3600" b="1" kern="10" smtClean="0">
                <a:ln w="9525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"/>
                <a:cs typeface="Arial"/>
              </a:rPr>
              <a:t>Герои – земляки»</a:t>
            </a:r>
            <a:endParaRPr lang="ru-RU" sz="3600" b="1" kern="10" dirty="0">
              <a:ln w="9525"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latin typeface="Arial"/>
              <a:cs typeface="Arial"/>
            </a:endParaRPr>
          </a:p>
        </p:txBody>
      </p:sp>
      <p:pic>
        <p:nvPicPr>
          <p:cNvPr id="2053" name="Picture 7" descr="mso95137"/>
          <p:cNvPicPr>
            <a:picLocks noChangeAspect="1" noChangeArrowheads="1"/>
          </p:cNvPicPr>
          <p:nvPr/>
        </p:nvPicPr>
        <p:blipFill>
          <a:blip r:embed="rId3" cstate="print">
            <a:lum bright="12000" contrast="24000"/>
          </a:blip>
          <a:srcRect/>
          <a:stretch>
            <a:fillRect/>
          </a:stretch>
        </p:blipFill>
        <p:spPr bwMode="auto">
          <a:xfrm>
            <a:off x="3071802" y="2786058"/>
            <a:ext cx="2574925" cy="3500437"/>
          </a:xfrm>
          <a:prstGeom prst="rect">
            <a:avLst/>
          </a:prstGeom>
          <a:noFill/>
          <a:ln w="38100" cmpd="thinThick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71934" y="476250"/>
            <a:ext cx="4964562" cy="59769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ru-RU" sz="2800" dirty="0" smtClean="0"/>
              <a:t>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Звягин Алексей Михайлович родился 2 октября 1914 года в бедной крестьянской семье. Отец,      Звягин Михаил Романович, был шорником. Он шил сбрую для лошадей и поставлял в царскую армию. Мать, Звягина Дарья Федоровна, занималась детьми, их было пятеро.</a:t>
            </a:r>
          </a:p>
        </p:txBody>
      </p:sp>
      <p:pic>
        <p:nvPicPr>
          <p:cNvPr id="3075" name="Picture 5" descr="F5EE77C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765175"/>
            <a:ext cx="3408362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28596" y="500042"/>
            <a:ext cx="7801004" cy="5626121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Алексей рос шустрым и любопытным. В шесть лет уже пастушок у зажиточного крестьянина. Ему бы в школу, а нет ни одежды, ни книжек. На три года позже срока пошел он в школу. Окончил семь классов и направили его учиться на курсы счетоводов. Окончив курсы, стал работать счетоводом. Но не засиделся здесь Алексей, потянуло его в гущу комсомольских дел. Работал старшим пионервожатым при политотделе МТС. Затем последовали курсы пропагандистов, работа завхозом МТС, секретарем комсомольской организации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сырзаводе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Уже в то время он был в гуще событий. 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606B8775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0"/>
            <a:ext cx="8424863" cy="5929313"/>
          </a:xfrm>
          <a:noFill/>
          <a:ln w="76200" cmpd="tri">
            <a:solidFill>
              <a:srgbClr val="000000"/>
            </a:solidFill>
          </a:ln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1116013" y="6021388"/>
            <a:ext cx="647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b="1"/>
              <a:t>Курсы вожатых пионерских отрядов при политотделе </a:t>
            </a:r>
          </a:p>
          <a:p>
            <a:pPr algn="ctr"/>
            <a:r>
              <a:rPr lang="ru-RU" b="1"/>
              <a:t>Белоглинской МТС. 18. 03. 1934 года.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714744" y="785794"/>
            <a:ext cx="5214974" cy="5340369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В 1936 году женился, а через полгода ушел на службу в армию. Здесь  прошёл  курсы политработников,   получил звание младшего лейтенанта,  вступил в партию. Алексею Михайловичу предложили остаться служить в армии, но его тянуло домой, в родное село.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Возвратившись, немного поработал заместителем председателя колхоза им. 1 мая; именно там получил разумную школу Алексей Михайлович как хозяйственник.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1940 году выдвинули председателем районного совета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Осоавиахима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А через год направили председателем колхоза им. XVII партсъезда в с. Кулешовка. Оттуда ушел на фронт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A1B72F4C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300926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14810" y="142852"/>
            <a:ext cx="4786346" cy="650085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</a:pPr>
            <a:r>
              <a:rPr lang="ru-RU" sz="2400" dirty="0" smtClean="0">
                <a:latin typeface="Times New Roman" pitchFamily="18" charset="0"/>
              </a:rPr>
              <a:t>    Алексей Михайлович воевал  на Западном фронте, Вологодском направлении. Был политруком эскадрона 27 гвардейской дивизии 109 кавалерийского полка. Но   в одном из кровопролитных боев лейтенант  Звягин     был тяжело ранен. За героизм, проявленный в боях,  награжден орденом Великой Отечественной войны </a:t>
            </a:r>
            <a:r>
              <a:rPr lang="en-US" sz="2400" dirty="0" smtClean="0">
                <a:latin typeface="Times New Roman" pitchFamily="18" charset="0"/>
              </a:rPr>
              <a:t>I</a:t>
            </a:r>
            <a:r>
              <a:rPr lang="en-GB" sz="2400" dirty="0" smtClean="0">
                <a:latin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</a:rPr>
              <a:t>степени, медалью </a:t>
            </a:r>
            <a:r>
              <a:rPr lang="ru-RU" sz="2400" b="1" dirty="0" smtClean="0">
                <a:latin typeface="Times New Roman" pitchFamily="18" charset="0"/>
              </a:rPr>
              <a:t>«За отвагу».</a:t>
            </a:r>
            <a:r>
              <a:rPr lang="ru-RU" sz="2400" dirty="0" smtClean="0">
                <a:latin typeface="Times New Roman" pitchFamily="18" charset="0"/>
              </a:rPr>
              <a:t> Долго лечился в госпитале,   был комиссован по инвалидности. Вернулся в родное село.  Райком партии направил его председателем колхоза имени газеты «Правда».</a:t>
            </a:r>
          </a:p>
        </p:txBody>
      </p:sp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4321"/>
          <a:stretch>
            <a:fillRect/>
          </a:stretch>
        </p:blipFill>
        <p:spPr bwMode="auto">
          <a:xfrm>
            <a:off x="179388" y="981075"/>
            <a:ext cx="3971925" cy="4751388"/>
          </a:xfrm>
          <a:prstGeom prst="rect">
            <a:avLst/>
          </a:prstGeom>
          <a:noFill/>
          <a:ln w="76200" cmpd="tri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i0.beon.ru/98/89/2098998/22/71113522/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5916" y="-964437"/>
            <a:ext cx="12144460" cy="88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3968" y="1654348"/>
            <a:ext cx="4608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14291"/>
            <a:ext cx="95012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Тяжело приходилось работать в военное время, но все выдержал Алексей Звягин. В 1946 году окончил курсы заведующих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райсельхозотделами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И до самого укрупнения колхозов был на этой должности. В это же время поступил учиться в Краснодарский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с\х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техникум и окончил его в 1949 году, получив специальность агронома.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77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42852"/>
            <a:ext cx="4465638" cy="3089275"/>
          </a:xfrm>
          <a:noFill/>
        </p:spPr>
      </p:pic>
      <p:pic>
        <p:nvPicPr>
          <p:cNvPr id="614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913"/>
            <a:ext cx="4572000" cy="305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96C7D07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9000"/>
            <a:ext cx="4500563" cy="305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8"/>
          <p:cNvSpPr>
            <a:spLocks noChangeArrowheads="1"/>
          </p:cNvSpPr>
          <p:nvPr/>
        </p:nvSpPr>
        <p:spPr bwMode="auto">
          <a:xfrm>
            <a:off x="4572000" y="3643314"/>
            <a:ext cx="4391027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1946 Алексей Михайлович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был награжден двумя медалями «За Победу над Германией в Великой Отечественной войне.  1941 — 1945 гг.»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«За доблестный труд в Великой Отечественной войне.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1941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—1945 гг.»,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1948 году Медалью «За Отвагу».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i0.beon.ru/98/89/2098998/22/71113522/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5916" y="-964437"/>
            <a:ext cx="12144460" cy="88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3968" y="1654348"/>
            <a:ext cx="4608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-500098" y="-500090"/>
            <a:ext cx="102870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1950 году состоялось укрупнение колхозов. Четыре небольших колхоза объединились в один, имени Ленина. Нужен был председатель и лучшей кандидатуры как Звягин Алексей Михайлович на это место не было. И мнение колхозников было единодушным и безошибочным. </a:t>
            </a:r>
            <a:r>
              <a:rPr lang="ru-RU" sz="2400" b="1" dirty="0" smtClean="0">
                <a:solidFill>
                  <a:srgbClr val="FF0000"/>
                </a:solidFill>
              </a:rPr>
              <a:t/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Какое же наследство ему досталось? Респектабельность хозяйства была низкая, денежных накоплений никаких, средств еле хватало, чтобы свести концы с концами. Большой жизненный багаж пришелся в самый раз новому руководителю.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877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273050"/>
            <a:ext cx="3465513" cy="1162050"/>
          </a:xfrm>
        </p:spPr>
        <p:txBody>
          <a:bodyPr/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1951 год. Колхозная колонна на демонстрации.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428992" y="273050"/>
            <a:ext cx="5715008" cy="5853113"/>
          </a:xfrm>
        </p:spPr>
        <p:txBody>
          <a:bodyPr/>
          <a:lstStyle/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Какой же он был A.M. Звягин? 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Что же выделяло его из общего ряда сельских руководителей? Однозначного ответа нет.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 нему шли по вопросам значимым,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обшеколхозным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 то с деловыми предложениями или на душевную беседу, когда можно открыться только человеку, умудренному жизненным опытом, хорошему психологу.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многое у него было собственное продуманное мнение и взгляд. Всей душой он не принял отчуждение селянина от земли. Главное нужно любить землю, поклоняться ей, обласкать ее своим старанием, да вниманием.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Земля - главный предмет любви, забот, радостей и огорчений Алексея Михайловича.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8194" name="Picture 4" descr="8E0A1991"/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2" cstate="print">
            <a:lum bright="6000"/>
          </a:blip>
          <a:stretch>
            <a:fillRect/>
          </a:stretch>
        </p:blipFill>
        <p:spPr>
          <a:xfrm>
            <a:off x="0" y="1571612"/>
            <a:ext cx="3714744" cy="3000396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BA9AABAD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42909" y="260350"/>
            <a:ext cx="8250265" cy="5570538"/>
          </a:xfrm>
          <a:noFill/>
          <a:ln w="76200" cmpd="tri">
            <a:solidFill>
              <a:srgbClr val="000000"/>
            </a:solidFill>
          </a:ln>
        </p:spPr>
      </p:pic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0" y="1619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9220" name="Rectangle 7"/>
          <p:cNvSpPr>
            <a:spLocks noChangeArrowheads="1"/>
          </p:cNvSpPr>
          <p:nvPr/>
        </p:nvSpPr>
        <p:spPr bwMode="auto">
          <a:xfrm>
            <a:off x="285720" y="6165850"/>
            <a:ext cx="93738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cs typeface="Times New Roman" pitchFamily="18" charset="0"/>
              </a:rPr>
              <a:t>       </a:t>
            </a:r>
            <a:r>
              <a:rPr lang="ru-RU" sz="28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Вручение колхозу переходящего Красного Знамени.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C3A6EF3A"/>
          <p:cNvPicPr>
            <a:picLocks noChangeAspect="1" noChangeArrowheads="1"/>
          </p:cNvPicPr>
          <p:nvPr/>
        </p:nvPicPr>
        <p:blipFill>
          <a:blip r:embed="rId2" cstate="print"/>
          <a:srcRect t="49921"/>
          <a:stretch>
            <a:fillRect/>
          </a:stretch>
        </p:blipFill>
        <p:spPr bwMode="auto">
          <a:xfrm>
            <a:off x="4214810" y="1643050"/>
            <a:ext cx="4787900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323850" y="5084763"/>
            <a:ext cx="849788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Звягин Алексей Михайлович  был награжден в 1956 году Большой Серебряной медалью,</a:t>
            </a:r>
          </a:p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в 1957 году Малой Серебряной медалью «За успехи в социалистическом сельском хозяйстве». </a:t>
            </a:r>
          </a:p>
        </p:txBody>
      </p:sp>
      <p:pic>
        <p:nvPicPr>
          <p:cNvPr id="10244" name="Picture 7" descr="C3A6EF3A"/>
          <p:cNvPicPr>
            <a:picLocks noChangeAspect="1" noChangeArrowheads="1"/>
          </p:cNvPicPr>
          <p:nvPr/>
        </p:nvPicPr>
        <p:blipFill>
          <a:blip r:embed="rId2" cstate="print"/>
          <a:srcRect b="50079"/>
          <a:stretch>
            <a:fillRect/>
          </a:stretch>
        </p:blipFill>
        <p:spPr bwMode="auto">
          <a:xfrm>
            <a:off x="0" y="0"/>
            <a:ext cx="5003800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DEBEE74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143240" y="642918"/>
            <a:ext cx="5643602" cy="3857652"/>
          </a:xfrm>
          <a:noFill/>
        </p:spPr>
      </p:pic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2660650" y="3246438"/>
            <a:ext cx="3129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11268" name="Rectangle 6"/>
          <p:cNvSpPr>
            <a:spLocks noChangeArrowheads="1"/>
          </p:cNvSpPr>
          <p:nvPr/>
        </p:nvSpPr>
        <p:spPr bwMode="auto">
          <a:xfrm>
            <a:off x="714348" y="5300663"/>
            <a:ext cx="724220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 1957 году Алексей Михайлович </a:t>
            </a:r>
          </a:p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был награжден Орденом Ленина.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" name="Рисунок 7" descr="Order of Lenin type4.jpg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785786" y="357166"/>
            <a:ext cx="1571636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28596" y="2928934"/>
            <a:ext cx="235745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/>
              <a:t>Орден Ленина</a:t>
            </a:r>
            <a:r>
              <a:rPr lang="ru-RU" dirty="0" smtClean="0"/>
              <a:t> — высшая награда СССР — учреждён постановлением Президиума ЦИК СССР от 6 апреля 1930 года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474344"/>
            <a:ext cx="82153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A.M. Звягин был человеком беспокойной души, завидного трудолюбия, он как хозяйственник находился в постоянном поиске, стремился вести дела на научной основе. Заботился о высокой эффективности хозяйства. Вывел колхоз к рекордным урожаям, привесам и надоям. Одновременно с ростом хозяйства много сделал для жителей села. Построены здания школ № 10, 11, четыре здания детских садов, две бани, газопроводы за счет хозяйства, строительство мемориального комплекса и многое другое.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A.M. Звягин удостоен Звания Героя Социалистического труда с вручением Золотой Звезды, два ордена Ленина, орден Октябрьской революции, два ордена Трудового Красного  Знамени, орден Отечественной Войны первой степени и медали. 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>
          <a:xfrm>
            <a:off x="3714744" y="500042"/>
            <a:ext cx="5214974" cy="5214973"/>
          </a:xfrm>
          <a:prstGeom prst="rect">
            <a:avLst/>
          </a:prstGeom>
          <a:noFill/>
        </p:spPr>
      </p:pic>
      <p:pic>
        <p:nvPicPr>
          <p:cNvPr id="3" name="Рисунок 6" descr="150px-Serp_i_molo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480"/>
            <a:ext cx="142875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85720" y="3500438"/>
            <a:ext cx="2571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/>
              <a:t>Золотая медаль «Серп и Молот» — атрибут Героя Социалистического Труда</a:t>
            </a:r>
            <a:endParaRPr lang="ru-RU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>
          <a:xfrm>
            <a:off x="179388" y="188913"/>
            <a:ext cx="4392612" cy="3014662"/>
          </a:xfrm>
          <a:noFill/>
        </p:spPr>
      </p:pic>
      <p:pic>
        <p:nvPicPr>
          <p:cNvPr id="15363" name="Picture 5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0" y="3357563"/>
            <a:ext cx="4572000" cy="308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260350"/>
            <a:ext cx="4427537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3516313"/>
            <a:ext cx="4427537" cy="334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DD143F3F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357167"/>
            <a:ext cx="8628468" cy="6072230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5FEB78FB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285728"/>
            <a:ext cx="8286808" cy="5743564"/>
          </a:xfrm>
          <a:noFill/>
          <a:ln w="76200" cmpd="tri">
            <a:solidFill>
              <a:srgbClr val="0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Заслуженный работник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сельского хозяйства Кубани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4" descr="B7F9CAA5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24183" y="2643188"/>
            <a:ext cx="5919818" cy="4214812"/>
          </a:xfrm>
          <a:noFill/>
        </p:spPr>
      </p:pic>
      <p:pic>
        <p:nvPicPr>
          <p:cNvPr id="11266" name="Picture 2" descr="http://bgbiblio.narod.ru/image/alleya/zvagi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42852"/>
            <a:ext cx="30099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>
          <a:xfrm>
            <a:off x="179388" y="260350"/>
            <a:ext cx="8569325" cy="62896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i0.beon.ru/98/89/2098998/22/71113522/0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85916" y="-964437"/>
            <a:ext cx="12144460" cy="88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83968" y="1654348"/>
            <a:ext cx="46085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"/>
            <a:ext cx="935834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Невозможно короткими штрихами нарисовать портрет этого большого руководителя. Но он – во всём, чего за 47 лет достиг колхоз, поэтому его портрет живописуют конкретные дела. На вопрос: «Что для Вас работа?», Алексей Михайлович отвечал: «Это моё призвание, моя жизнь, весь отдаюсь работе, стараюсь оправдать доверие людей, и они меня понимают».  </a:t>
            </a:r>
          </a:p>
        </p:txBody>
      </p:sp>
    </p:spTree>
    <p:extLst>
      <p:ext uri="{BB962C8B-B14F-4D97-AF65-F5344CB8AC3E}">
        <p14:creationId xmlns:p14="http://schemas.microsoft.com/office/powerpoint/2010/main" val="25148779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785786" y="642918"/>
            <a:ext cx="771530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Умер Алексей Михайлович 25 апреля 2000 года.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Белоглинцы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помнят о своем земляке и его именем в 2004 году назван Дом Культуры. Все, кто приходит сюда, мысленно здороваются с ним, чувствуют, что A.M. Звягин снова рядом. Люди уходят, а светлая память о них живет в веках.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705BDE4B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-1639" t="2194" b="1231"/>
          <a:stretch>
            <a:fillRect/>
          </a:stretch>
        </p:blipFill>
        <p:spPr>
          <a:xfrm>
            <a:off x="285720" y="285728"/>
            <a:ext cx="8286776" cy="6205011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723</Words>
  <Application>Microsoft Office PowerPoint</Application>
  <PresentationFormat>Экран (4:3)</PresentationFormat>
  <Paragraphs>28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1951 год. Колхозная колонна на демонстрации.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Заслуженный работник  сельского хозяйства Кубани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Директор</cp:lastModifiedBy>
  <cp:revision>45</cp:revision>
  <dcterms:created xsi:type="dcterms:W3CDTF">2007-02-24T19:24:23Z</dcterms:created>
  <dcterms:modified xsi:type="dcterms:W3CDTF">2021-12-29T10:43:02Z</dcterms:modified>
</cp:coreProperties>
</file>