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1" r:id="rId4"/>
    <p:sldId id="273" r:id="rId5"/>
    <p:sldId id="274" r:id="rId6"/>
    <p:sldId id="275" r:id="rId7"/>
    <p:sldId id="276" r:id="rId8"/>
    <p:sldId id="277" r:id="rId9"/>
    <p:sldId id="263" r:id="rId10"/>
    <p:sldId id="264" r:id="rId11"/>
    <p:sldId id="266" r:id="rId12"/>
    <p:sldId id="267" r:id="rId13"/>
    <p:sldId id="268" r:id="rId14"/>
    <p:sldId id="278" r:id="rId15"/>
    <p:sldId id="280" r:id="rId16"/>
    <p:sldId id="281" r:id="rId17"/>
    <p:sldId id="282" r:id="rId18"/>
    <p:sldId id="283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88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C53E2-157A-448E-A0A0-73AEA0362393}" type="datetimeFigureOut">
              <a:rPr lang="ru-RU" smtClean="0"/>
              <a:pPr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4637B-7A27-424D-84DF-5245B53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1691680" y="620687"/>
            <a:ext cx="5544616" cy="2592289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endParaRPr lang="ru-RU" sz="9600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365104"/>
            <a:ext cx="5112568" cy="1080120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Выполнила:Дементьева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Ангелина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Александровна,ученица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 Г класса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5691157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Бохонова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Елена Александровна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4038600" cy="5649491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шаль - красу разбрызгивают и с помощью шила выполняют движения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влево-вправо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вверх –вниз, круговые движения.</a:t>
            </a:r>
            <a:endParaRPr lang="ru-RU" sz="20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620688"/>
            <a:ext cx="4038600" cy="5505475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Соловьиное гнездо – после разбрызгивания краски на воду рисуют шилом большие окружности, затем маленькие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http://www.artmajeur.com/files/ebrayan/images/artworks/650x650/5029768___al_Ebru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3888432" cy="316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ikirov.ru/files/1211/1394787_m45b2lp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92696"/>
            <a:ext cx="4104456" cy="3168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476672"/>
            <a:ext cx="4028256" cy="5649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надписью- самый сложный вид техники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который требует много времени. Сначала делается фон, а потом наносится надпись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620688"/>
            <a:ext cx="4038600" cy="5505475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000" dirty="0"/>
          </a:p>
        </p:txBody>
      </p:sp>
      <p:pic>
        <p:nvPicPr>
          <p:cNvPr id="5" name="Рисунок 4" descr="http://www.omersabuncu.com/wp-content/gallery/hocam-timucin-tanarslanin-yazili-ve-akkase-ebrulari/14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3960440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cs3.livemaster.ru/zhurnalfoto/9/0/a/141206105217.jpeg"/>
          <p:cNvPicPr/>
          <p:nvPr/>
        </p:nvPicPr>
        <p:blipFill>
          <a:blip r:embed="rId3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8720"/>
            <a:ext cx="3816424" cy="28803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 rot="10800000" flipV="1">
            <a:off x="4860031" y="4587563"/>
            <a:ext cx="36724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Фантазийное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эбру-в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этой технике рисуют всё ,что придумает художник.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08912" cy="1296144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sz="5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прошлом и настоящем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6894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3456384" cy="5040560"/>
          </a:xfrm>
          <a:prstGeom prst="rect">
            <a:avLst/>
          </a:prstGeom>
          <a:noFill/>
        </p:spPr>
      </p:pic>
      <p:pic>
        <p:nvPicPr>
          <p:cNvPr id="2051" name="Picture 3" descr="C:\Users\1\Desktop\Новая папка\20240106_1103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212976"/>
            <a:ext cx="2304256" cy="1302897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556792"/>
            <a:ext cx="230425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 descr="C:\Users\1\Desktop\Новая папка\20240106_1225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4581128"/>
            <a:ext cx="2160240" cy="1944216"/>
          </a:xfrm>
          <a:prstGeom prst="rect">
            <a:avLst/>
          </a:prstGeom>
          <a:noFill/>
        </p:spPr>
      </p:pic>
      <p:pic>
        <p:nvPicPr>
          <p:cNvPr id="1026" name="Picture 2" descr="C:\Users\1\Desktop\Новая папка\20240106_1119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1556792"/>
            <a:ext cx="1584176" cy="1584176"/>
          </a:xfrm>
          <a:prstGeom prst="rect">
            <a:avLst/>
          </a:prstGeom>
          <a:noFill/>
        </p:spPr>
      </p:pic>
      <p:pic>
        <p:nvPicPr>
          <p:cNvPr id="1027" name="Picture 3" descr="C:\Users\1\Desktop\Новая папка\20240106_11244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4725144"/>
            <a:ext cx="2304257" cy="17979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https://dream-moments.kz/content/image_webp/product/8/risovanie_na_vode2_536a8f6ec6f6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C:\Users\1\Desktop\%D0%BA%D0%B0%D1%80%D1%82%D0%B8%D0%BD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C:\Users\1\Desktop\%D0%BA%D0%B0%D1%80%D1%82%D0%B8%D0%BD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1\Desktop\20240204_1842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352928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4536504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Эксперименты, </a:t>
            </a:r>
            <a:br>
              <a:rPr lang="ru-RU" sz="40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демонстрирующие возможность рисования  в техники </a:t>
            </a:r>
            <a:r>
              <a:rPr lang="ru-RU" sz="40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не используя специальный набор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899592" y="4653136"/>
            <a:ext cx="7344816" cy="1872208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Эксперимент 1: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использование крахмала в качестве загустителя и акварельных красок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60648"/>
            <a:ext cx="3024336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1\Desktop\20240206_133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4464496" cy="44169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115616" y="4653136"/>
            <a:ext cx="6840760" cy="1872208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Эксперимент 2: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использование крахмала в качестве загустителя и гуаши</a:t>
            </a:r>
            <a:endParaRPr lang="ru-RU" sz="36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76672"/>
            <a:ext cx="403244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 descr="C:\Users\1\Desktop\кконкурсы 24\20240206_1353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3938786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403648" y="4653136"/>
            <a:ext cx="6840760" cy="1872208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Эксперимент 3: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использование крахмала в качестве загустителя и   акриловых красок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4664"/>
            <a:ext cx="345638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4392488" cy="367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899592" y="4653136"/>
            <a:ext cx="7344816" cy="1872208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Эксперимент 4: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использование крахмала в качестве загустителя и  масляных красо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 </a:t>
            </a:r>
            <a:endParaRPr lang="ru-RU" dirty="0"/>
          </a:p>
        </p:txBody>
      </p:sp>
      <p:pic>
        <p:nvPicPr>
          <p:cNvPr id="2050" name="Picture 2" descr="C:\Users\1\Desktop\кконкурсы 24\20240207_1356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4464496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1\Desktop\кконкурсы 24\20240207_1357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04664"/>
            <a:ext cx="3456384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 –класс для одноклассников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1\Desktop\20240130_1248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72816"/>
            <a:ext cx="8219256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04665"/>
            <a:ext cx="7200800" cy="1224135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700808"/>
            <a:ext cx="7632848" cy="2952328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Техника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требует специальных умений и навыков, поэтому можно в любом возрасте заниматься этим видом искусства и приобщаться к прекрасному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4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Анкетирование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7560840" cy="4896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208912" cy="5544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064896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Мои работы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Новая папка (2)\20240309_2043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28800"/>
            <a:ext cx="4038600" cy="4536504"/>
          </a:xfrm>
          <a:prstGeom prst="rect">
            <a:avLst/>
          </a:prstGeom>
          <a:noFill/>
        </p:spPr>
      </p:pic>
      <p:pic>
        <p:nvPicPr>
          <p:cNvPr id="1027" name="Picture 3" descr="C:\Users\1\Desktop\Новая папка (2)\20240309_2044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28800"/>
            <a:ext cx="4038600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Новая папка (2)\20240309_2045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4038600" cy="4536504"/>
          </a:xfrm>
          <a:prstGeom prst="rect">
            <a:avLst/>
          </a:prstGeom>
          <a:noFill/>
        </p:spPr>
      </p:pic>
      <p:pic>
        <p:nvPicPr>
          <p:cNvPr id="2051" name="Picture 3" descr="C:\Users\1\Desktop\Новая папка (2)\20240309_2046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52736"/>
            <a:ext cx="4038600" cy="45365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Новая папка (2)\20240309_2046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4038600" cy="4752527"/>
          </a:xfrm>
          <a:prstGeom prst="rect">
            <a:avLst/>
          </a:prstGeom>
          <a:noFill/>
        </p:spPr>
      </p:pic>
      <p:pic>
        <p:nvPicPr>
          <p:cNvPr id="3075" name="Picture 3" descr="C:\Users\1\Desktop\Новая папка (2)\20240309_20465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52736"/>
            <a:ext cx="4038600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Подтверждение гипотезы</a:t>
            </a:r>
            <a:endParaRPr lang="ru-RU" sz="4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564904"/>
            <a:ext cx="7416824" cy="266429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пользуясь специальным набором можно выполнить рисунки в технике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204864"/>
            <a:ext cx="7272808" cy="2088232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9"/>
            <a:ext cx="8352928" cy="1728191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исследования: 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8136904" cy="2016224"/>
          </a:xfrm>
        </p:spPr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Изучить технику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сделать свои рисунки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224135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8280920" cy="5184576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найти информацию о технике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Интернете;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-выяснить какие материалы используются для рисования;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провести эксперименты   рисования данной техникой не используя специальный набор ;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найти применение техники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современном мире;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провести мастер класс для одноклассников;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332657"/>
            <a:ext cx="5328592" cy="1296143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348880"/>
            <a:ext cx="6192688" cy="2304256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 познакомиться с техникой искусства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используя специальный набор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512167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848872" cy="4248472"/>
          </a:xfrm>
        </p:spPr>
        <p:txBody>
          <a:bodyPr/>
          <a:lstStyle/>
          <a:p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Техника рисования на воде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9"/>
            <a:ext cx="8280920" cy="1728191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2060848"/>
            <a:ext cx="5184576" cy="324036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-изучение материалов и видеофильмов в Интернете;</a:t>
            </a:r>
          </a:p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опрос;</a:t>
            </a:r>
          </a:p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эксперименты;</a:t>
            </a:r>
          </a:p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-вывод</a:t>
            </a:r>
          </a:p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224135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Теоретическое обоснование   темы</a:t>
            </a:r>
            <a:endParaRPr lang="ru-RU" sz="4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276872"/>
            <a:ext cx="6768752" cy="3168352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1.Что такое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История происхождения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Секреты искусства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виды.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Применение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прошлом и    настоящем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95736" y="274638"/>
            <a:ext cx="4536504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5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эбру</a:t>
            </a:r>
            <a:endParaRPr lang="ru-RU" sz="5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Осветленное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эбру-называется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так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из-за того, что краску разводят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большим количеством воды.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http://ru.dokusu.com/wp-content/uploads/2012/10/battal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3672408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Пользователь\Desktop\видео-эбру-рисование-на-воде-Искусство-846514.jpeg"/>
          <p:cNvPicPr/>
          <p:nvPr/>
        </p:nvPicPr>
        <p:blipFill>
          <a:blip r:embed="rId3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72816"/>
            <a:ext cx="3744416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 rot="10800000" flipV="1">
            <a:off x="827584" y="4653136"/>
            <a:ext cx="3672408" cy="1519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Баттал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эбру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краска разбрызгивается кистью на поверхность воды и этот узор переносится на бумагу, при этом ничего не изменяется.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346</Words>
  <Application>Microsoft Office PowerPoint</Application>
  <PresentationFormat>Экран (4:3)</PresentationFormat>
  <Paragraphs>101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ЭБРУ</vt:lpstr>
      <vt:lpstr>Актуальность </vt:lpstr>
      <vt:lpstr>Цель исследования: </vt:lpstr>
      <vt:lpstr>Задачи исследования:</vt:lpstr>
      <vt:lpstr>Гипотеза:</vt:lpstr>
      <vt:lpstr>Предмет исследования:</vt:lpstr>
      <vt:lpstr>Методы исследования:</vt:lpstr>
      <vt:lpstr>Теоретическое обоснование   темы</vt:lpstr>
      <vt:lpstr>Виды эбру</vt:lpstr>
      <vt:lpstr>Слайд 10</vt:lpstr>
      <vt:lpstr>Слайд 11</vt:lpstr>
      <vt:lpstr>Применение эбру в прошлом и настоящем</vt:lpstr>
      <vt:lpstr>Слайд 13</vt:lpstr>
      <vt:lpstr>Эксперименты,  демонстрирующие возможность рисования  в техники эбру  не используя специальный набор  </vt:lpstr>
      <vt:lpstr>Эксперимент 1: использование крахмала в качестве загустителя и акварельных красок</vt:lpstr>
      <vt:lpstr>Эксперимент 2: использование крахмала в качестве загустителя и гуаши</vt:lpstr>
      <vt:lpstr>Эксперимент 3: использование крахмала в качестве загустителя и   акриловых красок</vt:lpstr>
      <vt:lpstr>Эксперимент 4: использование крахмала в качестве загустителя и  масляных красок  </vt:lpstr>
      <vt:lpstr>Мастер –класс для одноклассников</vt:lpstr>
      <vt:lpstr>Анкетирование</vt:lpstr>
      <vt:lpstr>Слайд 21</vt:lpstr>
      <vt:lpstr>Слайд 22</vt:lpstr>
      <vt:lpstr>Мои работы</vt:lpstr>
      <vt:lpstr>Слайд 24</vt:lpstr>
      <vt:lpstr>Слайд 25</vt:lpstr>
      <vt:lpstr>Подтверждение гипотезы</vt:lpstr>
      <vt:lpstr>Слайд 27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</dc:title>
  <dc:creator>1</dc:creator>
  <cp:lastModifiedBy>1</cp:lastModifiedBy>
  <cp:revision>101</cp:revision>
  <dcterms:created xsi:type="dcterms:W3CDTF">2024-01-07T13:07:57Z</dcterms:created>
  <dcterms:modified xsi:type="dcterms:W3CDTF">2024-03-10T14:55:59Z</dcterms:modified>
</cp:coreProperties>
</file>