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5" r:id="rId10"/>
    <p:sldId id="26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381399-4605-287F-97F9-09BADE3ED1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89A91FC-9555-1C36-58E6-4E7356999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688C4B-5659-B108-FC11-60863F614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8CF081-628E-6EAF-771B-33313477F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7BC86E8-7B52-1D7A-1CC5-80B1F73D5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418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AB5FB4-4E7F-0E15-7ADE-5BD92C507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58A277-81C8-2B03-703C-BFDDC3E995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79BFEB-9896-E950-C993-9D6AC2D87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E1585F-233D-5E2E-BD1B-7F7F96FF9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9F73D4-64D7-8B25-0B8F-A377570A7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160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2F5BF3-7E0A-413A-3EEA-4E99936E1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C471034-F0B1-9002-3179-065E81F37A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09FAA46-E5C7-5CA3-3A16-BF5564F13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1E1BE3-53EF-C947-CA2D-5B1DAEEB8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6BEB4D-B02A-C4E4-64AA-06116FAAC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23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20D99E-6B14-0410-701A-7C230E6BD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C43DA2-4585-7843-B062-F4338F02D7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D5A5C6A-6145-768B-0308-B764B72258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3BBDCD-BF99-6B16-754D-1B33F2422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76ABBD9-F6D9-E19E-E050-FA8ED1948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2C8A891-F4B6-3518-DAB2-8B581ECBF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674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887B10-0CE0-E554-3585-A48A2840C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9ACBC9-8D2B-8690-84FA-50D9B96FA3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BBE4C95-990A-DD09-FB2F-C6CA67C1A5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205072F-2055-DA9C-5B2C-F82EE58567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95E676C-57D8-535F-061D-0168F0924E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A52642C-6783-42A5-9D5E-15647AF13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9B13569-560D-531B-AB71-BD8428115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BCEBAA6-FDA9-4095-FB2F-5419B71E8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901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0CEDD1-2F95-2AEC-4604-2F074C4AF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5762926-9A2B-6044-AB86-396A6BE01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17A57DA-D490-E4E1-8A82-F48C47A97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8E05866-E34D-D912-8A69-BD6401771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043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23A2AD9-AC90-6BDD-EC16-2B62A33D2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A3E02DD-7C2E-7608-3588-A23C23AC2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43BEDB1-0695-7302-11CF-6E347844B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194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5EBE6D-8BC4-5469-A889-1D7DBEF79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13B006-DFE8-0287-D887-E1AF6798BA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5134453-5E92-BBDA-3F4A-9A44704869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7143C80-2BA9-F532-14CA-2CB6544FE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7CC9BF0-99A8-1748-AA7F-41BC5B945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6E2A3BF-CBF9-7E82-E979-E544C7F93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093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5EC532-3FC1-DF89-4F26-7821FB944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5D81FB1-1909-C35B-85D8-25825E2539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47D1024-C68A-5F21-992D-5475545CD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014AAA-7C25-8489-7E4A-CE75561CC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D4BA3C8-CB46-CCB3-9DF5-F71A2D371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D86FBD-F19C-E3D2-6573-AD7CFDD24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976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E84949-B3BA-0406-9A71-320746224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47760D8-C9FC-DB05-F9AD-CF0F3368B6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AC614E-4A5B-565B-6883-68661D2F6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32F875-E7DD-0189-DEBF-DC48E3A51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6B45E90-66E4-8D92-A672-4F787DA3C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435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9967DB5-2703-0B5F-098F-E3BF266BD2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2AF3D1A-8379-B22E-CECD-EBDC81791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27AC5A-B8BC-3E2A-6591-A0C97C06A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68F4F3-8AE2-E9D8-FA33-F909D6DB2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1C2B53-6507-D15F-FAB7-02638EC1D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14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B92859-3157-5318-FFB6-BE355D508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58D263F-0B04-5113-5395-C841946BE6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5928346-FDA0-74A9-C1F9-9BC2506924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5ECC7-DF98-4BFB-B407-6A6901020197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8E1406-46E9-358D-DE32-8643BA6F15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D51398-2B6E-DAE8-1B07-38D542079A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9DA92-82B9-4905-977A-8D9789751E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220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D90C42-150A-65D1-137F-7A3AF360F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6096000" y="177010"/>
            <a:ext cx="24384000" cy="4577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38E44DF-D0F7-9BFA-26D1-D88B4A8F34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BD79B5A-78FF-FE8B-CF71-E5E8000F0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156B4DA7-68F2-4B3D-4121-4F2B14C47688}"/>
              </a:ext>
            </a:extLst>
          </p:cNvPr>
          <p:cNvSpPr/>
          <p:nvPr/>
        </p:nvSpPr>
        <p:spPr>
          <a:xfrm>
            <a:off x="2218544" y="374754"/>
            <a:ext cx="8844197" cy="86943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ДЕТСКИЙ САД №23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5E919CBA-F781-67D1-342E-6E0CD197943B}"/>
              </a:ext>
            </a:extLst>
          </p:cNvPr>
          <p:cNvSpPr/>
          <p:nvPr/>
        </p:nvSpPr>
        <p:spPr>
          <a:xfrm>
            <a:off x="3312826" y="1773238"/>
            <a:ext cx="6370820" cy="1325729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«БЫСТРЕЕ, ВЫШЕ, СИЛЬНЕЕ…»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16F36739-B432-C61C-2809-38ADB172267A}"/>
              </a:ext>
            </a:extLst>
          </p:cNvPr>
          <p:cNvSpPr/>
          <p:nvPr/>
        </p:nvSpPr>
        <p:spPr>
          <a:xfrm>
            <a:off x="4856813" y="4429919"/>
            <a:ext cx="3282845" cy="189805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Автор: Лазаренко Роман,6 лет </a:t>
            </a:r>
          </a:p>
          <a:p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Руководитель: Вартанян В.Ю</a:t>
            </a:r>
          </a:p>
          <a:p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Армавир, 2023 г.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43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F63F914F-3E5A-0BE8-6888-8EE8A9A23B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9863"/>
            <a:ext cx="12192000" cy="72252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B82C56-1979-8907-77FE-3D722E65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794" y="149902"/>
            <a:ext cx="6925456" cy="5306517"/>
          </a:xfrm>
        </p:spPr>
        <p:txBody>
          <a:bodyPr>
            <a:normAutofit/>
          </a:bodyPr>
          <a:lstStyle/>
          <a:p>
            <a:r>
              <a:rPr lang="ru-RU" b="1" i="1" u="sng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  <a:r>
              <a:rPr lang="ru-RU" b="1" i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представителей семейства кошачьих; формирование нравственного отношения ребенка к животному миру.</a:t>
            </a:r>
            <a:br>
              <a:rPr lang="ru-RU" b="1" i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i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31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F63F914F-3E5A-0BE8-6888-8EE8A9A23B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B82C56-1979-8907-77FE-3D722E65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794" y="365125"/>
            <a:ext cx="8184630" cy="6200567"/>
          </a:xfrm>
        </p:spPr>
        <p:txBody>
          <a:bodyPr>
            <a:normAutofit/>
          </a:bodyPr>
          <a:lstStyle/>
          <a:p>
            <a:r>
              <a:rPr lang="ru-RU" b="1" i="1" u="sng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Гипотезы:</a:t>
            </a:r>
            <a:r>
              <a:rPr lang="ru-RU" dirty="0"/>
              <a:t/>
            </a:r>
            <a:br>
              <a:rPr lang="ru-RU" dirty="0"/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домашняя кошка ласковая, маленькая, а дикие сильные, опасные?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Зависит ли окрас кошки от места её обитания?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же быстрее, выше, сильнее из диких кошек?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44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F63F914F-3E5A-0BE8-6888-8EE8A9A23B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B82C56-1979-8907-77FE-3D722E65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794" y="365125"/>
            <a:ext cx="7270230" cy="6140606"/>
          </a:xfrm>
        </p:spPr>
        <p:txBody>
          <a:bodyPr>
            <a:normAutofit/>
          </a:bodyPr>
          <a:lstStyle/>
          <a:p>
            <a:r>
              <a:rPr lang="ru-RU" b="1" i="1" u="sng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Эксперименты:</a:t>
            </a:r>
            <a:r>
              <a:rPr lang="ru-RU" dirty="0"/>
              <a:t/>
            </a:r>
            <a:br>
              <a:rPr lang="ru-RU" dirty="0"/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Наблюдал за домашней кошкой. Когда ловит мышку (игрушка) становится похожа повадками на дикую кошку, хищницу- охотницу.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Прочитав много книг, энциклопедий, просмотрев видео, фильмы в интернете про разных представителей семейства кошачьих, убедился, что окрас зависит от среды обитания. Создал макет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Зверополис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в котором указаны природные зоны и кошки, обитающие в них. 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 ходе изучения всей информации, создал книгу удивительных фактов о кошках. Узнал, кто же быстрее, выше, сильнее.</a:t>
            </a:r>
          </a:p>
        </p:txBody>
      </p:sp>
    </p:spTree>
    <p:extLst>
      <p:ext uri="{BB962C8B-B14F-4D97-AF65-F5344CB8AC3E}">
        <p14:creationId xmlns:p14="http://schemas.microsoft.com/office/powerpoint/2010/main" val="27674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F63F914F-3E5A-0BE8-6888-8EE8A9A23B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B82C56-1979-8907-77FE-3D722E65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794" y="365125"/>
            <a:ext cx="8679304" cy="1613577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за домашней кошкой. Посещение зоопарка. Рассматривание и сравнение внешнего вида домашней и дикой кошки.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07" y="3429000"/>
            <a:ext cx="4254102" cy="2392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3304" y="4355948"/>
            <a:ext cx="4065969" cy="2287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945" y="2341316"/>
            <a:ext cx="2596987" cy="4029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121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F63F914F-3E5A-0BE8-6888-8EE8A9A23B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B82C56-1979-8907-77FE-3D722E65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794" y="365125"/>
            <a:ext cx="7884826" cy="152363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м/ф «Кошка, которая гуляет сама по себе» (по Р. Киплингу. «Союзмультфильм» 1988г.), рассматривание и чтение энциклопедий.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94" y="2057399"/>
            <a:ext cx="2511533" cy="3348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327" y="2414154"/>
            <a:ext cx="2779568" cy="3706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588" y="3429000"/>
            <a:ext cx="2330032" cy="3106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4618" y="2940625"/>
            <a:ext cx="2689513" cy="35860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800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F63F914F-3E5A-0BE8-6888-8EE8A9A23B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B82C56-1979-8907-77FE-3D722E65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794" y="365125"/>
            <a:ext cx="7270230" cy="129878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макета «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Зверополис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" y="1484168"/>
            <a:ext cx="3269673" cy="2452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911" y="1484168"/>
            <a:ext cx="3255379" cy="2441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466" y="3903642"/>
            <a:ext cx="3920838" cy="2943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9348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F63F914F-3E5A-0BE8-6888-8EE8A9A23B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B82C56-1979-8907-77FE-3D722E65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793" y="365125"/>
            <a:ext cx="7839855" cy="12987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книги 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«Быстрее, выше, сильнее… Удивительные факты о кошках»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93" y="1862779"/>
            <a:ext cx="3218116" cy="2413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760" y="4152243"/>
            <a:ext cx="3445920" cy="2584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156" y="3806446"/>
            <a:ext cx="3906982" cy="2930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382" y="514750"/>
            <a:ext cx="2377785" cy="3170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1778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F63F914F-3E5A-0BE8-6888-8EE8A9A23B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B82C56-1979-8907-77FE-3D722E65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793" y="365124"/>
            <a:ext cx="7255240" cy="6365459"/>
          </a:xfrm>
        </p:spPr>
        <p:txBody>
          <a:bodyPr>
            <a:normAutofit fontScale="90000"/>
          </a:bodyPr>
          <a:lstStyle/>
          <a:p>
            <a:r>
              <a:rPr lang="ru-RU" sz="4000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Выводы: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Домашняя кошка маленькая, ласковая, потому что живет с человеком, который постоянно ухаживает за ней. Дикая же сама охотится, обеспечивает себе безопасность, выживает в природе, поэтому большая, сильная.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Окрас дикой кошки зависит от среды обитания, так как он помогает выживать , маскируя хищника при охоте, а также помогает оставаться незаметным в случае опасности.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Каждая дикая кошка уникальна и имеет свои способности, которые так же помогают выжить в природе и быть всегда сытым.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4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D90C42-150A-65D1-137F-7A3AF360F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6096000" y="177010"/>
            <a:ext cx="24384000" cy="4577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38E44DF-D0F7-9BFA-26D1-D88B4A8F34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BD79B5A-78FF-FE8B-CF71-E5E8000F0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156B4DA7-68F2-4B3D-4121-4F2B14C47688}"/>
              </a:ext>
            </a:extLst>
          </p:cNvPr>
          <p:cNvSpPr/>
          <p:nvPr/>
        </p:nvSpPr>
        <p:spPr>
          <a:xfrm>
            <a:off x="1004341" y="403984"/>
            <a:ext cx="59960" cy="4571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5E919CBA-F781-67D1-342E-6E0CD197943B}"/>
              </a:ext>
            </a:extLst>
          </p:cNvPr>
          <p:cNvSpPr/>
          <p:nvPr/>
        </p:nvSpPr>
        <p:spPr>
          <a:xfrm>
            <a:off x="2293498" y="1773238"/>
            <a:ext cx="7330187" cy="1503991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ВНИМАНИЕ!!!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16F36739-B432-C61C-2809-38ADB172267A}"/>
              </a:ext>
            </a:extLst>
          </p:cNvPr>
          <p:cNvSpPr/>
          <p:nvPr/>
        </p:nvSpPr>
        <p:spPr>
          <a:xfrm flipV="1">
            <a:off x="4856813" y="4347148"/>
            <a:ext cx="74951" cy="8277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02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</TotalTime>
  <Words>95</Words>
  <Application>Microsoft Office PowerPoint</Application>
  <PresentationFormat>Широкоэкранный</PresentationFormat>
  <Paragraphs>16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Цель проекта: изучение представителей семейства кошачьих; формирование нравственного отношения ребенка к животному миру. </vt:lpstr>
      <vt:lpstr>Гипотезы: 1. Почему домашняя кошка ласковая, маленькая, а дикие сильные, опасные? 2. Зависит ли окрас кошки от места её обитания? 3. Кто же быстрее, выше, сильнее из диких кошек?</vt:lpstr>
      <vt:lpstr>Эксперименты: 1. Наблюдал за домашней кошкой. Когда ловит мышку (игрушка) становится похожа повадками на дикую кошку, хищницу- охотницу. 2.  Прочитав много книг, энциклопедий, просмотрев видео, фильмы в интернете про разных представителей семейства кошачьих, убедился, что окрас зависит от среды обитания. Создал макет «Зверополис», в котором указаны природные зоны и кошки, обитающие в них.  3. В ходе изучения всей информации, создал книгу удивительных фактов о кошках. Узнал, кто же быстрее, выше, сильнее.</vt:lpstr>
      <vt:lpstr>Наблюдение за домашней кошкой. Посещение зоопарка. Рассматривание и сравнение внешнего вида домашней и дикой кошки.</vt:lpstr>
      <vt:lpstr>Просмотр м/ф «Кошка, которая гуляет сама по себе» (по Р. Киплингу. «Союзмультфильм» 1988г.), рассматривание и чтение энциклопедий.</vt:lpstr>
      <vt:lpstr>Создание макета «Зверополис» </vt:lpstr>
      <vt:lpstr>Создание книги  «Быстрее, выше, сильнее… Удивительные факты о кошках»</vt:lpstr>
      <vt:lpstr>Выводы: 1. Домашняя кошка маленькая, ласковая, потому что живет с человеком, который постоянно ухаживает за ней. Дикая же сама охотится, обеспечивает себе безопасность, выживает в природе, поэтому большая, сильная. 2. Окрас дикой кошки зависит от среды обитания, так как он помогает выживать , маскируя хищника при охоте, а также помогает оставаться незаметным в случае опасности. 3. Каждая дикая кошка уникальна и имеет свои способности, которые так же помогают выжить в природе и быть всегда сытым.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Daria</cp:lastModifiedBy>
  <cp:revision>6</cp:revision>
  <dcterms:created xsi:type="dcterms:W3CDTF">2023-02-24T09:35:22Z</dcterms:created>
  <dcterms:modified xsi:type="dcterms:W3CDTF">2023-02-27T12:05:12Z</dcterms:modified>
</cp:coreProperties>
</file>