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1" d="100"/>
          <a:sy n="41" d="100"/>
        </p:scale>
        <p:origin x="-840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5691425-399F-4C36-AE00-79E95BCFBA92}" type="datetimeFigureOut">
              <a:rPr lang="ru-RU" smtClean="0"/>
              <a:pPr/>
              <a:t>05.11.2012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B31F9A-9C48-49A2-98AF-ED8B0D744C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5691425-399F-4C36-AE00-79E95BCFBA92}" type="datetimeFigureOut">
              <a:rPr lang="ru-RU" smtClean="0"/>
              <a:pPr/>
              <a:t>05.11.2012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B31F9A-9C48-49A2-98AF-ED8B0D744C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5691425-399F-4C36-AE00-79E95BCFBA92}" type="datetimeFigureOut">
              <a:rPr lang="ru-RU" smtClean="0"/>
              <a:pPr/>
              <a:t>05.11.2012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B31F9A-9C48-49A2-98AF-ED8B0D744C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5691425-399F-4C36-AE00-79E95BCFBA92}" type="datetimeFigureOut">
              <a:rPr lang="ru-RU" smtClean="0"/>
              <a:pPr/>
              <a:t>05.11.2012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B31F9A-9C48-49A2-98AF-ED8B0D744C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5691425-399F-4C36-AE00-79E95BCFBA92}" type="datetimeFigureOut">
              <a:rPr lang="ru-RU" smtClean="0"/>
              <a:pPr/>
              <a:t>05.11.2012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B31F9A-9C48-49A2-98AF-ED8B0D744C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5691425-399F-4C36-AE00-79E95BCFBA92}" type="datetimeFigureOut">
              <a:rPr lang="ru-RU" smtClean="0"/>
              <a:pPr/>
              <a:t>05.11.2012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B31F9A-9C48-49A2-98AF-ED8B0D744C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5691425-399F-4C36-AE00-79E95BCFBA92}" type="datetimeFigureOut">
              <a:rPr lang="ru-RU" smtClean="0"/>
              <a:pPr/>
              <a:t>05.11.2012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B31F9A-9C48-49A2-98AF-ED8B0D744C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5691425-399F-4C36-AE00-79E95BCFBA92}" type="datetimeFigureOut">
              <a:rPr lang="ru-RU" smtClean="0"/>
              <a:pPr/>
              <a:t>05.11.2012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B31F9A-9C48-49A2-98AF-ED8B0D744C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5691425-399F-4C36-AE00-79E95BCFBA92}" type="datetimeFigureOut">
              <a:rPr lang="ru-RU" smtClean="0"/>
              <a:pPr/>
              <a:t>05.11.2012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B31F9A-9C48-49A2-98AF-ED8B0D744C3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5691425-399F-4C36-AE00-79E95BCFBA92}" type="datetimeFigureOut">
              <a:rPr lang="ru-RU" smtClean="0"/>
              <a:pPr/>
              <a:t>05.11.2012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B31F9A-9C48-49A2-98AF-ED8B0D744C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5691425-399F-4C36-AE00-79E95BCFBA92}" type="datetimeFigureOut">
              <a:rPr lang="ru-RU" smtClean="0"/>
              <a:pPr/>
              <a:t>05.11.2012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B31F9A-9C48-49A2-98AF-ED8B0D744C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85691425-399F-4C36-AE00-79E95BCFBA92}" type="datetimeFigureOut">
              <a:rPr lang="ru-RU" smtClean="0"/>
              <a:pPr/>
              <a:t>05.11.2012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24B31F9A-9C48-49A2-98AF-ED8B0D744C3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&#1050;&#1086;&#1085;&#1082;&#1091;&#1088;&#1089;/&#1058;&#1077;&#1089;&#1090;.%20&#1058;&#1088;&#1077;&#1085;&#1072;&#1078;&#1077;&#1088;/3%20&#1082;&#1083;&#1072;&#1089;&#1089;/1%20&#1058;&#1077;&#1089;&#1090;-&#1090;&#1088;&#1077;&#1085;&#1072;&#1078;&#1077;&#1088;.pptx" TargetMode="External"/><Relationship Id="rId3" Type="http://schemas.openxmlformats.org/officeDocument/2006/relationships/hyperlink" Target="&#1050;&#1086;&#1085;&#1082;&#1091;&#1088;&#1089;/SMART/&#1056;&#1072;&#1073;&#1086;&#1090;&#1072;.notebook" TargetMode="External"/><Relationship Id="rId7" Type="http://schemas.openxmlformats.org/officeDocument/2006/relationships/hyperlink" Target="&#1050;&#1086;&#1085;&#1082;&#1091;&#1088;&#1089;/&#1058;&#1077;&#1089;&#1090;.%20&#1058;&#1088;&#1077;&#1085;&#1072;&#1078;&#1077;&#1088;/2%20&#1082;&#1083;&#1072;&#1089;&#1089;/1%20&#1058;&#1077;&#1089;&#1090;-&#1090;&#1088;&#1077;&#1085;&#1072;&#1078;&#1077;&#1088;.pptx" TargetMode="External"/><Relationship Id="rId2" Type="http://schemas.openxmlformats.org/officeDocument/2006/relationships/hyperlink" Target="&#1050;&#1086;&#1085;&#1082;&#1091;&#1088;&#1089;/&#1090;&#1088;&#1077;&#1085;&#1072;&#1078;&#1077;&#1088;&#1099;/1%20&#1056;&#1091;&#1089;.%20&#1103;&#1079;..pptx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&#1050;&#1086;&#1085;&#1082;&#1091;&#1088;&#1089;/&#1058;&#1077;&#1089;&#1090;.%20&#1058;&#1088;&#1077;&#1085;&#1072;&#1078;&#1077;&#1088;/1%20&#1082;&#1083;&#1072;&#1089;&#1089;/1%20&#1058;&#1077;&#1089;&#1090;-&#1090;&#1088;&#1077;&#1085;&#1072;&#1078;&#1077;&#1088;.pptx" TargetMode="External"/><Relationship Id="rId5" Type="http://schemas.openxmlformats.org/officeDocument/2006/relationships/hyperlink" Target="&#1050;&#1086;&#1085;&#1082;&#1091;&#1088;&#1089;/&#1056;&#1072;&#1079;&#1074;&#1080;&#1090;&#1080;&#1077;%20&#1088;&#1077;&#1095;&#1080;%20&#1044;&#1054;&#1064;&#1050;&#1054;&#1051;&#1071;&#1058;&#1040;/&#1044;&#1086;&#1096;&#1082;&#1086;&#1083;&#1100;&#1085;&#1080;&#1082;&#1080;.pptx" TargetMode="External"/><Relationship Id="rId4" Type="http://schemas.openxmlformats.org/officeDocument/2006/relationships/hyperlink" Target="&#1050;&#1086;&#1085;&#1082;&#1091;&#1088;&#1089;/&#1087;&#1088;&#1077;&#1079;&#1077;&#1085;&#1090;&#1072;&#1094;&#1080;&#1080;%20&#1089;%20&#1075;&#1086;&#1083;&#1086;&#1089;&#1086;&#1084;/&#1075;&#1086;&#1083;&#1086;&#1089;%2011/1%20&#1043;&#1086;&#1083;&#1086;&#1089;&#1086;&#1074;&#1099;&#1077;%20&#1087;&#1088;&#1077;&#1079;&#1077;&#1085;&#1090;&#1072;&#1094;&#1080;&#1080;.pptx" TargetMode="External"/><Relationship Id="rId9" Type="http://schemas.openxmlformats.org/officeDocument/2006/relationships/hyperlink" Target="&#1050;&#1086;&#1085;&#1082;&#1091;&#1088;&#1089;/&#1058;&#1077;&#1089;&#1090;.%20&#1058;&#1088;&#1077;&#1085;&#1072;&#1078;&#1077;&#1088;/4%20&#1082;&#1083;&#1072;&#1089;&#1089;/1%20&#1090;&#1077;&#1089;&#1090;-&#1090;&#1088;&#1077;&#1085;&#1072;&#1078;&#1077;&#1088;.pptx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1538" y="428604"/>
            <a:ext cx="711444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Мультимедийное</a:t>
            </a:r>
            <a:r>
              <a:rPr lang="ru-RU" sz="3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пособие</a:t>
            </a:r>
          </a:p>
          <a:p>
            <a:pPr algn="ctr"/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по русскому языку</a:t>
            </a:r>
            <a:endParaRPr lang="ru-RU" sz="3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85786" y="2071678"/>
            <a:ext cx="250260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b="1" cap="none" spc="0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2" action="ppaction://hlinkpres?slideindex=1&amp;slidetitle="/>
              </a:rPr>
              <a:t>тренажер</a:t>
            </a:r>
            <a:endParaRPr lang="ru-RU" sz="3200" b="1" cap="none" spc="0" dirty="0">
              <a:ln w="11430"/>
              <a:solidFill>
                <a:srgbClr val="7030A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57224" y="3357562"/>
            <a:ext cx="178606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3200" b="1" cap="none" spc="0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3" action="ppaction://hlinkfile"/>
              </a:rPr>
              <a:t>SMART</a:t>
            </a:r>
            <a:endParaRPr lang="ru-RU" sz="3200" b="1" cap="none" spc="0" dirty="0">
              <a:ln w="11430"/>
              <a:solidFill>
                <a:srgbClr val="00B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43438" y="2000240"/>
            <a:ext cx="3373038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4" action="ppaction://hlinkpres?slideindex=1&amp;slidetitle="/>
              </a:rPr>
              <a:t>презентации </a:t>
            </a:r>
          </a:p>
          <a:p>
            <a:pPr algn="ctr"/>
            <a:r>
              <a:rPr lang="ru-RU" sz="3200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4" action="ppaction://hlinkpres?slideindex=1&amp;slidetitle="/>
              </a:rPr>
              <a:t>с голосом</a:t>
            </a:r>
            <a:endParaRPr lang="ru-RU" sz="3200" b="1" cap="none" spc="0" dirty="0">
              <a:ln w="11430"/>
              <a:solidFill>
                <a:srgbClr val="7030A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42910" y="4786322"/>
            <a:ext cx="3786614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5" action="ppaction://hlinkpres?slideindex=1&amp;slidetitle="/>
              </a:rPr>
              <a:t>Развитие речи.</a:t>
            </a:r>
          </a:p>
          <a:p>
            <a:pPr algn="ctr"/>
            <a:r>
              <a:rPr lang="ru-RU" sz="32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5" action="ppaction://hlinkpres?slideindex=1&amp;slidetitle="/>
              </a:rPr>
              <a:t>Дошкольники.</a:t>
            </a:r>
            <a:endParaRPr lang="ru-RU" sz="3200" b="1" cap="none" spc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500826" y="3357562"/>
            <a:ext cx="169309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тесты</a:t>
            </a:r>
            <a:endParaRPr lang="ru-RU" sz="3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286512" y="3929066"/>
            <a:ext cx="194957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6" action="ppaction://hlinkpres?slideindex=1&amp;slidetitle="/>
              </a:rPr>
              <a:t>1 класс</a:t>
            </a:r>
            <a:endParaRPr lang="ru-RU" sz="3200" b="1" cap="none" spc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286512" y="4572008"/>
            <a:ext cx="194957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7" action="ppaction://hlinkpres?slideindex=1&amp;slidetitle="/>
              </a:rPr>
              <a:t>2 класс</a:t>
            </a:r>
            <a:endParaRPr lang="ru-RU" sz="3200" b="1" cap="none" spc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357950" y="5214950"/>
            <a:ext cx="194957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8" action="ppaction://hlinkpres?slideindex=1&amp;slidetitle="/>
              </a:rPr>
              <a:t>3 класс</a:t>
            </a:r>
            <a:endParaRPr lang="ru-RU" sz="3200" b="1" cap="none" spc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357950" y="5857892"/>
            <a:ext cx="194957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9" action="ppaction://hlinkpres?slideindex=1&amp;slidetitle="/>
              </a:rPr>
              <a:t>4 класс</a:t>
            </a:r>
            <a:endParaRPr lang="ru-RU" sz="3200" b="1" cap="none" spc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C0C0C0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0</TotalTime>
  <Words>24</Words>
  <Application>Microsoft Office PowerPoint</Application>
  <PresentationFormat>Экран (4:3)</PresentationFormat>
  <Paragraphs>13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Аспект</vt:lpstr>
      <vt:lpstr>Слайд 1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Пользователь</cp:lastModifiedBy>
  <cp:revision>6</cp:revision>
  <dcterms:created xsi:type="dcterms:W3CDTF">2012-11-02T11:57:18Z</dcterms:created>
  <dcterms:modified xsi:type="dcterms:W3CDTF">2012-11-05T15:33:30Z</dcterms:modified>
</cp:coreProperties>
</file>