
<file path=[Content_Types].xml><?xml version="1.0" encoding="utf-8"?>
<Types xmlns="http://schemas.openxmlformats.org/package/2006/content-types">
  <Default Extension="png" ContentType="image/png"/>
  <Default Extension="kxuhki6or40daaaaaasuvork5cyii=" ContentType="image/kxuhki6or40daaaaaasuvork5cyii="/>
  <Default Extension="jpeg" ContentType="image/jpeg"/>
  <Default Extension="uf4b+er3scbagqiecaaaecbagqiecaaaecbagqiedgi+cfjnmgqiaaaqiecbagqiaaaqiecbagqiaaaqijbsaxtbxkcqlczqaaaabjru5erkjggg==" ContentType="image/uf4b+er3scbagqiecaaaecbagqiecaaaecbagqiedgi+cfjnmgqiaaaqiecbagqiaaaqiecbagqiaaaqijbsaxtbxkcqlczqaaaabjru5erkjggg=="/>
  <Default Extension="rels" ContentType="application/vnd.openxmlformats-package.relationships+xml"/>
  <Default Extension="xml" ContentType="application/xml"/>
  <Default Extension="4pkxjiqyu0jj0aaaaasuvork5cyii=" ContentType="image/4pkxjiqyu0jj0aaaaasuvork5cyii="/>
  <Default Extension="weavt0ksmfik0aaaaasuvork5cyii=" ContentType="image/weavt0ksmfik0aaaaasuvork5cyii="/>
  <Default Extension="qfk9yhraaaaaelftksuqmcc" ContentType="image/qfk9yhraaaaaelftksuqmcc"/>
  <Default Extension="ty1rasaaaaasuvork5cyii=" ContentType="image/ty1rasaaaaasuvork5cyii="/>
  <Default Extension="pz+5wq0f8xsap6cl56cd2zvhblayf1cagqiecbagmaixjp3cd5x887nu7bf5r82dgjqqam9qaaaaabjru5erkjggg==" ContentType="image/pz+5wq0f8xsap6cl56cd2zvhblayf1cagqiecbagmaixjp3cd5x887nu7bf5r82dgjqqam9qaaaaabjru5erkjggg==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</p:sldIdLst>
  <p:sldSz cx="17556163" cy="9875838"/>
  <p:notesSz cx="9875838" cy="17556163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51" d="100"/>
          <a:sy n="51" d="100"/>
        </p:scale>
        <p:origin x="-576" y="-102"/>
      </p:cViewPr>
      <p:guideLst>
        <p:guide orient="horz" pos="3110"/>
        <p:guide pos="552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9900" cy="877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594350" y="0"/>
            <a:ext cx="4279900" cy="877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87A673-3D6A-48EE-9ECF-6AAB3F5FD632}" type="datetimeFigureOut">
              <a:rPr lang="ru-RU" smtClean="0"/>
              <a:t>11.02.2026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-914400" y="1316038"/>
            <a:ext cx="11704638" cy="65849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87425" y="8339138"/>
            <a:ext cx="7900988" cy="7900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16675100"/>
            <a:ext cx="4279900" cy="877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594350" y="16675100"/>
            <a:ext cx="4279900" cy="877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3C6A9B-A9B8-4B10-BC65-6DAB803A3D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51000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uf4b+er3scbagqiecaaaecbagqiecaaaecbagqiedgi+cfjnmgqiaaaqiecbagqiaaaqiecbagqiaaaqijbsaxtbxkcqlczqaaaabjru5erkjggg==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y1rasaaaaasuvork5cyii=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y1rasaaaaasuvork5cyii=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eavt0ksmfik0aaaaasuvork5cyii=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png"/><Relationship Id="rId4" Type="http://schemas.openxmlformats.org/officeDocument/2006/relationships/image" Target="../media/image11.4pkxjiqyu0jj0aaaaasuvork5cyii=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pz+5wq0f8xsap6cl56cd2zvhblayf1cagqiecbagmaixjp3cd5x887nu7bf5r82dgjqqam9qaaaaabjru5erkjggg==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kxuhki6or40daaaaaasuvork5cyii="/><Relationship Id="rId9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eavt0ksmfik0aaaaasuvork5cyii=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qfk9yhraaaaaelftksuqmcc"/><Relationship Id="rId4" Type="http://schemas.openxmlformats.org/officeDocument/2006/relationships/image" Target="../media/image11.4pkxjiqyu0jj0aaaaasuvork5cyii=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DAE3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676656"/>
            <a:ext cx="9144000" cy="243976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algn="ctr"/>
            <a:r>
              <a:rPr lang="ru-RU" sz="5400" dirty="0">
                <a:solidFill>
                  <a:srgbClr val="FF0000"/>
                </a:solidFill>
              </a:rPr>
              <a:t>Творческая работа с обучающимися с ОВЗ: </a:t>
            </a:r>
            <a:endParaRPr lang="ru-RU" sz="5400" dirty="0" smtClean="0">
              <a:solidFill>
                <a:srgbClr val="FF0000"/>
              </a:solidFill>
            </a:endParaRPr>
          </a:p>
          <a:p>
            <a:pPr algn="ctr"/>
            <a:r>
              <a:rPr lang="ru-RU" sz="5400" dirty="0" smtClean="0">
                <a:solidFill>
                  <a:srgbClr val="FF0000"/>
                </a:solidFill>
              </a:rPr>
              <a:t>пуфик-черепаха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3" name="Text 1"/>
          <p:cNvSpPr/>
          <p:nvPr/>
        </p:nvSpPr>
        <p:spPr>
          <a:xfrm>
            <a:off x="914400" y="4572000"/>
            <a:ext cx="9144000" cy="275234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77500" lnSpcReduction="20000"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3800" dirty="0">
                <a:solidFill>
                  <a:srgbClr val="40404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 этой презентации представлена оригинальная дизайнерская идея создания пуфика в форме черепашки. </a:t>
            </a:r>
            <a:r>
              <a:rPr lang="en-US" sz="3800" dirty="0" err="1">
                <a:solidFill>
                  <a:srgbClr val="40404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Обсудим</a:t>
            </a:r>
            <a:r>
              <a:rPr lang="en-US" sz="3800" dirty="0">
                <a:solidFill>
                  <a:srgbClr val="40404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3800" dirty="0" err="1" smtClean="0">
                <a:solidFill>
                  <a:srgbClr val="40404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уникальные</a:t>
            </a:r>
            <a:r>
              <a:rPr lang="en-US" sz="3800" dirty="0" smtClean="0">
                <a:solidFill>
                  <a:srgbClr val="40404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3800" dirty="0" err="1">
                <a:solidFill>
                  <a:srgbClr val="40404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особенности</a:t>
            </a:r>
            <a:r>
              <a:rPr lang="en-US" sz="3800" dirty="0">
                <a:solidFill>
                  <a:srgbClr val="40404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3800" dirty="0" err="1" smtClean="0">
                <a:solidFill>
                  <a:srgbClr val="40404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проекта</a:t>
            </a:r>
            <a:r>
              <a:rPr lang="ru-RU" sz="3800" dirty="0" smtClean="0">
                <a:solidFill>
                  <a:srgbClr val="40404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выполненным детьми с ограниченными возможности здоровья.</a:t>
            </a:r>
            <a:endParaRPr lang="en-US" sz="3800" dirty="0"/>
          </a:p>
        </p:txBody>
      </p:sp>
      <p:pic>
        <p:nvPicPr>
          <p:cNvPr id="1026" name="Picture 2" descr="C:\Users\User\Downloads\attachment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84"/>
          <a:stretch/>
        </p:blipFill>
        <p:spPr bwMode="auto">
          <a:xfrm>
            <a:off x="10860834" y="1306286"/>
            <a:ext cx="6015826" cy="6997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DAE3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0" y="1828800"/>
            <a:ext cx="84124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algn="ctr"/>
            <a:r>
              <a:rPr lang="ru-RU" sz="4000" dirty="0">
                <a:solidFill>
                  <a:srgbClr val="FF0000"/>
                </a:solidFill>
              </a:rPr>
              <a:t>Актуальные вызовы и возможности творческого развития</a:t>
            </a:r>
          </a:p>
        </p:txBody>
      </p:sp>
      <p:sp>
        <p:nvSpPr>
          <p:cNvPr id="3" name="Text 1"/>
          <p:cNvSpPr/>
          <p:nvPr/>
        </p:nvSpPr>
        <p:spPr>
          <a:xfrm>
            <a:off x="5943599" y="5486400"/>
            <a:ext cx="10310327" cy="311642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r">
              <a:lnSpc>
                <a:spcPct val="140000"/>
              </a:lnSpc>
              <a:buNone/>
            </a:pPr>
            <a:r>
              <a:rPr lang="en-US" sz="1900" dirty="0" smtClean="0">
                <a:solidFill>
                  <a:srgbClr val="40404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9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176865" y="4534677"/>
            <a:ext cx="977474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/>
              <a:t>Обучающиеся с ОВЗ сталкиваются с барьерами в художественном выражении. Проект «Пуфик-черепаха» помогает развить моторику, творческое мышление и социальные навыки через специализированные методики.</a:t>
            </a:r>
          </a:p>
        </p:txBody>
      </p:sp>
      <p:pic>
        <p:nvPicPr>
          <p:cNvPr id="1026" name="Picture 2" descr="C:\Users\User\Downloads\IMG_0715 (1) (1)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213" y="1824193"/>
            <a:ext cx="4233259" cy="5644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DAE3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04672" y="1225296"/>
            <a:ext cx="16751808" cy="66751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 lnSpcReduction="10000"/>
          </a:bodyPr>
          <a:lstStyle/>
          <a:p>
            <a:r>
              <a:rPr lang="ru-RU" sz="4800" dirty="0" smtClean="0">
                <a:solidFill>
                  <a:srgbClr val="FF0000"/>
                </a:solidFill>
              </a:rPr>
              <a:t>Структура </a:t>
            </a:r>
            <a:r>
              <a:rPr lang="ru-RU" sz="4800" dirty="0">
                <a:solidFill>
                  <a:srgbClr val="FF0000"/>
                </a:solidFill>
              </a:rPr>
              <a:t>учебных занятий и их содержание</a:t>
            </a:r>
          </a:p>
        </p:txBody>
      </p:sp>
      <p:sp>
        <p:nvSpPr>
          <p:cNvPr id="5" name="Text 2"/>
          <p:cNvSpPr/>
          <p:nvPr/>
        </p:nvSpPr>
        <p:spPr>
          <a:xfrm>
            <a:off x="2780522" y="2071396"/>
            <a:ext cx="9608011" cy="220202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r>
              <a:rPr lang="ru-RU" sz="2800" dirty="0"/>
              <a:t>Первый этап подразумевает изучение базовых принципов дизайна пуфика и выбор подходящих материалов с учётом доступности и безопасности. Это формирует фундамент для последующей практической работы.</a:t>
            </a:r>
          </a:p>
        </p:txBody>
      </p:sp>
      <p:pic>
        <p:nvPicPr>
          <p:cNvPr id="7" name="Image 1" descr="data:image/png;base64,iVBORw0KGgoAAAANSUhEUgAABfAAAAAFCAYAAAAKXc16AAAAAXNSR0IArs4c6QAAAMlJREFUeF7t3EENwCAMBdBhbSLQgKRpmAgcVQMkHMimgB5eDbR57ekfWiJiXIoAAQIECBAgQIAAAQIECBAgQIAAAQIECBBIJVAE+Kn2YRgCBAgQIECAAAECBAgQIECAAAECBAgQILAEdoB/txcJAQIECBAgQIAAAQIECBAgQIAAAQIECBAgcFigP/Uf4B+eR3sCBAgQIECAAAECBAgQIECAAAECBAgQIEDgI+CFjnMgQIAAAQIECBAgQIAAAQIECBAgQIAAAQIJBSaXTBXkcqLcZQAAAABJRU5ErkJggg==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6120" y="4700016"/>
            <a:ext cx="13898880" cy="45720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5084065" y="4907902"/>
            <a:ext cx="11710292" cy="158620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r>
              <a:rPr lang="ru-RU" sz="2800" dirty="0"/>
              <a:t>П</a:t>
            </a:r>
            <a:r>
              <a:rPr lang="ru-RU" sz="2800" dirty="0" smtClean="0"/>
              <a:t>ошаговое </a:t>
            </a:r>
            <a:r>
              <a:rPr lang="ru-RU" sz="2800" dirty="0"/>
              <a:t>создание пуфика, </a:t>
            </a:r>
            <a:r>
              <a:rPr lang="ru-RU" sz="2800" dirty="0" smtClean="0"/>
              <a:t>дает освоение навыков </a:t>
            </a:r>
            <a:r>
              <a:rPr lang="ru-RU" sz="2800" dirty="0"/>
              <a:t>обработки материалов и сборки изделия под руководством преподавателя с учётом индивидуальных возможностей.</a:t>
            </a:r>
          </a:p>
          <a:p>
            <a:r>
              <a:rPr lang="ru-RU" sz="2800" dirty="0" smtClean="0"/>
              <a:t> </a:t>
            </a:r>
            <a:endParaRPr lang="ru-RU" sz="2800" dirty="0"/>
          </a:p>
        </p:txBody>
      </p:sp>
      <p:pic>
        <p:nvPicPr>
          <p:cNvPr id="11" name="Image 2" descr="data:image/png;base64,iVBORw0KGgoAAAANSUhEUgAABogAAAAFCAYAAAB2IW4XAAAAAXNSR0IArs4c6QAAANNJREFUeF7t3FENwCAMBcBhbSLQgKRpmAgcVQMkfJDNAr06eNf+vaQlIsZlCBAgQIAAAQIECBAgQIAAAQIECBAgQIAAAQIE0ggUBVGaXQtKgAABAgQIECBAgAABAgQIECBAgAABAgQIEFgCuyC624uEAAECBAgQIECAAAECBAgQIECAAAECBAgQIEDgYIH+1H9BdHBW0QgQIECAAAECBAgQIECAAAECBAgQIECAAAECBD4CXsw5BwIECBAgQIAAAQIECBAgQIAAAQIECBAgQIBAMoEJpPQV5OJfSYYAAAAASUVORK5CYII="/>
          <p:cNvPicPr>
            <a:picLocks noChangeAspect="1"/>
          </p:cNvPicPr>
          <p:nvPr/>
        </p:nvPicPr>
        <p:blipFill>
          <a:blip/>
          <a:stretch>
            <a:fillRect/>
          </a:stretch>
        </p:blipFill>
        <p:spPr>
          <a:xfrm>
            <a:off x="1856232" y="6803136"/>
            <a:ext cx="15288768" cy="45720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7982711" y="6848856"/>
            <a:ext cx="8811645" cy="268703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r>
              <a:rPr lang="ru-RU" sz="2800" dirty="0"/>
              <a:t>Заключительный этап включает разбор выполненной работы, выявление ошибок и коллективное обсуждение креативных идей для улучшения и индивидуализации изделий.</a:t>
            </a:r>
          </a:p>
        </p:txBody>
      </p:sp>
      <p:pic>
        <p:nvPicPr>
          <p:cNvPr id="1026" name="Picture 2" descr="C:\Users\User\AppData\Local\Temp\Rar$DIa4944.28696\IMG_1270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64953" y="765110"/>
            <a:ext cx="4329404" cy="3247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AppData\Local\Temp\Rar$DIa6212.49385\IMG_0885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342" y="4700016"/>
            <a:ext cx="1761387" cy="2348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User\AppData\Local\Temp\Rar$DIa7052.30454\IMG_2839.jpe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7" t="27776" r="8024" b="9868"/>
          <a:stretch/>
        </p:blipFill>
        <p:spPr bwMode="auto">
          <a:xfrm>
            <a:off x="4531911" y="6988722"/>
            <a:ext cx="2503369" cy="2407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DAE3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20256" y="749808"/>
            <a:ext cx="10213848" cy="13258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r>
              <a:rPr lang="ru-RU" sz="4800" dirty="0">
                <a:solidFill>
                  <a:srgbClr val="FF0000"/>
                </a:solidFill>
              </a:rPr>
              <a:t>Основные цели и задачи проекта</a:t>
            </a:r>
          </a:p>
        </p:txBody>
      </p:sp>
      <p:pic>
        <p:nvPicPr>
          <p:cNvPr id="3" name="Image 0" descr="data:image/png;base64,iVBORw0KGgoAAAANSUhEUgAAAFUAAABVCAYAAAA49ahaAAAAAXNSR0IArs4c6QAABlVJREFUeF7tnVmIHEUYxx3FC1FfXI+g6EPA2ySC6MaAKwpuUNSA8QriBo0aBMmDVzxwVcREBH3SRAUj4hEVdDWigYAXHvuSGKOoDyLBa6O+KKJG0fX3n3SvvTszfX410z1dBR/TM9P11Ve/+bq6uuqrmsZuJUiTk5P7YcYgMgs5JEZ28F1UJiLvv+d4vNFo/NbrKjV6ZQAgBe985ELkLGRvA1t2omMT8jLyGoB/NNCZWUVXoQJyNhYuDkCewqvL8v9F/wcB4DEAf5WZTs4MLis1ZRIwL+fNSuSEnHZaZPsEJauA+5yFsjgdTqECU5f3fT2GObP+2/jgNuBucAXXCVRgnorBDyOnuTLcQO/76LgZuGoiTJMpVGAeh3WrkfNMrXSrTB67ErifWhVjBhWgV2HUWmQPK+O6qOcfyroesLK/cCoMFZh7YsUjyNWFrem9gjWYcANw/y5iSiGoAD2UwtUnLHPbmZWP2tiLAPtD1ozh+bmhBjcjAT0sb+Elzqens3MB+3EeG3NBBejFFPY0sleeQiuS53fsXAbYZ7PamwkqMHUTWoXcmLWgCp//ALarX6ubWaqUFaru8E+k0txfJ10D1MfTVik1VLx0PkrfRnS3r1tSb+BMwOqBITGlggrQw9G0GRlI1Ni/J/xE1U4G7LdJVUyECtB9UPIhMjdJWQ2+30Id5wP2z7i6poH6Ago0XOfTLgLrgXppbqh46SiZ7/I0WwhorEC9oLapo6cC9HhybEWq+Czv2g/UvZrbaRAmDuorZLzAtXUV1q/ZBE0FtaS2UPFSTcKZjzNWGGAn0xe062Z1gqr+mPqlPsUTeAeoQzNPaYGKl8qlNVDiUzoCCwH7ZvTUaVABuntwc+rlBF26qpTnrG1APSkO6ghfPlkeeytjyWWAfT60dspT8VIFM3yBHFWZqpTH0K8xZTZgFWvwfzADUI/h/eflsbNylhwLVDnlNKi38v7+ylWlPAZPPWVFL/+PsE/z9T7lIzDVvWpC5dLfn5dfop6bT2+tc/1F7QdoAn4NoWrUxXmMUQ2QN3sBIVR1By6pQaVdV7E5LNgIgiF+prQDXJdYA/1qQgcEVSP6GtH2yYbAPEEdRtcbNvq8FggsFNQRDvyjqZ0/LBXUUfT5KRM7qHcLqiLdrrXTWXtNawXVT5vY+sGYoCqybY6t3lprGxdULfDSmiafbAhsF1RFW1gsDLMxqfpadnpPtf8Rd/g21R7qVkHVTOA59rprq3GjoK6j+lfWFoF9xZ8SVAVa3WKvu7Yam09UK6j+Q7VFYF/x5YLqI1JswS4SVC0sU6S0TzYEBgVVI/6KZ+/nNVE2uJK1aPLvoHCOynerkoGlOWMjc1TDIdTryPFomlz+nFgCy4G6JoSq9aXfIYkLKzzUjgQm+WYWUCd8hIqdl2j7puZq8ihUH0tVDHDbWCof9VcMamvUn/TRvVIo4NHFdNcy95dc+nLKZpoZnj7CZ366OrtfLAXquk5QFfOvOasTs+utbQ7tEjQnjKJu8dSgCfBjAdn8I351SqiLtvU9jhdk013Ls9Otowq8dYjXt2qJKVultUy9ZTAqbm2qHw+IB5xtbWrgrVqgps0GfWoloFXUujl91g5O7LM+bat/ymrvUvnW+0duWj50fTrYF/FQ7cvVMSWOSgV7qGiZ+jzfDjT78IOF91AJ2le/28+u2RGb3X4izcDpQTerjvtS/UHdz8ZDU20skXj5Ry95moJlvH+shs3AYoC+lLbemaAGTUHdgi9WA1S9oNQpM9QArHZD12hWP8/Aamb0CoBqX65MKRfUAKw2r9EloX+R6LekDWkXAXQ8T8VyQw3AasLwdaSfulvai2tYE3h5gCpPIagB2H151TaYS/IaUaJ867FlJKkfmmRvYahhAfQMbuf4XosfKsloB99renkUmPdY6DaDGnit1rkqgnDIwrgu6VDzdSdAzdbnmkKNeO0ZHKvrVeZd1bUTx4q8N6O4H9wJ1AjcMv53iuaU7gDmmKsrwSnUCFz1a29CermxrQZDHgTmM65ghnq7AjUC90iO5b0SNREuxxG0j/S7yKuIRum3u4bZE6jRSgVxsfrjGgHWngMHGlRaO0NoGkggN2iTGAOdmVV01VM7WQdg2aG/DDkC0TCjXmfKwXymv5f7po1o8219PgFIdY96mv4Dflrc/ty1rAsAAAAASUVORK5CYII=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6620256" y="1880492"/>
            <a:ext cx="1310764" cy="1310764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8285583" y="1735494"/>
            <a:ext cx="7184571" cy="184438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Формировать практические навыки у подростков с ОВЗ посредством творческой деятельности и использования декоративно-прикладных техник.</a:t>
            </a:r>
          </a:p>
        </p:txBody>
      </p:sp>
      <p:pic>
        <p:nvPicPr>
          <p:cNvPr id="11" name="Image 4" descr="data:image/png;base64,iVBORw0KGgoAAAANSUhEUgAAAFUAAABVCAYAAAA49ahaAAAAAXNSR0IArs4c6QAABlVJREFUeF7tnVmIHEUYxx3FC1FfXI+g6EPA2ySC6MaAKwpuUNSA8QriBo0aBMmDVzxwVcREBH3SRAUj4hEVdDWigYAXHvuSGKOoDyLBa6O+KKJG0fX3n3SvvTszfX410z1dBR/TM9P11Ve/+bq6uuqrmsZuJUiTk5P7YcYgMgs5JEZ28F1UJiLvv+d4vNFo/NbrKjV6ZQAgBe985ELkLGRvA1t2omMT8jLyGoB/NNCZWUVXoQJyNhYuDkCewqvL8v9F/wcB4DEAf5WZTs4MLis1ZRIwL+fNSuSEnHZaZPsEJauA+5yFsjgdTqECU5f3fT2GObP+2/jgNuBucAXXCVRgnorBDyOnuTLcQO/76LgZuGoiTJMpVGAeh3WrkfNMrXSrTB67ErifWhVjBhWgV2HUWmQPK+O6qOcfyroesLK/cCoMFZh7YsUjyNWFrem9gjWYcANw/y5iSiGoAD2UwtUnLHPbmZWP2tiLAPtD1ozh+bmhBjcjAT0sb+Elzqens3MB+3EeG3NBBejFFPY0sleeQiuS53fsXAbYZ7PamwkqMHUTWoXcmLWgCp//ALarX6ubWaqUFaru8E+k0txfJ10D1MfTVik1VLx0PkrfRnS3r1tSb+BMwOqBITGlggrQw9G0GRlI1Ni/J/xE1U4G7LdJVUyECtB9UPIhMjdJWQ2+30Id5wP2z7i6poH6Ago0XOfTLgLrgXppbqh46SiZ7/I0WwhorEC9oLapo6cC9HhybEWq+Czv2g/UvZrbaRAmDuorZLzAtXUV1q/ZBE0FtaS2UPFSTcKZjzNWGGAn0xe062Z1gqr+mPqlPsUTeAeoQzNPaYGKl8qlNVDiUzoCCwH7ZvTUaVABuntwc+rlBF26qpTnrG1APSkO6ghfPlkeeytjyWWAfT60dspT8VIFM3yBHFWZqpTH0K8xZTZgFWvwfzADUI/h/eflsbNylhwLVDnlNKi38v7+ylWlPAZPPWVFL/+PsE/z9T7lIzDVvWpC5dLfn5dfop6bT2+tc/1F7QdoAn4NoWrUxXmMUQ2QN3sBIVR1By6pQaVdV7E5LNgIgiF+prQDXJdYA/1qQgcEVSP6GtH2yYbAPEEdRtcbNvq8FggsFNQRDvyjqZ0/LBXUUfT5KRM7qHcLqiLdrrXTWXtNawXVT5vY+sGYoCqybY6t3lprGxdULfDSmiafbAhsF1RFW1gsDLMxqfpadnpPtf8Rd/g21R7qVkHVTOA59rprq3GjoK6j+lfWFoF9xZ8SVAVa3WKvu7Yam09UK6j+Q7VFYF/x5YLqI1JswS4SVC0sU6S0TzYEBgVVI/6KZ+/nNVE2uJK1aPLvoHCOynerkoGlOWMjc1TDIdTryPFomlz+nFgCy4G6JoSq9aXfIYkLKzzUjgQm+WYWUCd8hIqdl2j7puZq8ihUH0tVDHDbWCof9VcMamvUn/TRvVIo4NHFdNcy95dc+nLKZpoZnj7CZ366OrtfLAXquk5QFfOvOasTs+utbQ7tEjQnjKJu8dSgCfBjAdn8I351SqiLtvU9jhdk013Ls9Otowq8dYjXt2qJKVultUy9ZTAqbm2qHw+IB5xtbWrgrVqgps0GfWoloFXUujl91g5O7LM+bat/ymrvUvnW+0duWj50fTrYF/FQ7cvVMSWOSgV7qGiZ+jzfDjT78IOF91AJ2le/28+u2RGb3X4izcDpQTerjvtS/UHdz8ZDU20skXj5Ry95moJlvH+shs3AYoC+lLbemaAGTUHdgi9WA1S9oNQpM9QArHZD12hWP8/Aamb0CoBqX65MKRfUAKw2r9EloX+R6LekDWkXAXQ8T8VyQw3AasLwdaSfulvai2tYE3h5gCpPIagB2H151TaYS/IaUaJ867FlJKkfmmRvYahhAfQMbuf4XosfKsloB99renkUmPdY6DaDGnit1rkqgnDIwrgu6VDzdSdAzdbnmkKNeO0ZHKvrVeZd1bUTx4q8N6O4H9wJ1AjcMv53iuaU7gDmmKsrwSnUCFz1a29CermxrQZDHgTmM65ghnq7AjUC90iO5b0SNREuxxG0j/S7yKuIRum3u4bZE6jRSgVxsfrjGgHWngMHGlRaO0NoGkggN2iTGAOdmVV01VM7WQdg2aG/DDkC0TCjXmfKwXymv5f7po1o8219PgFIdY96mv4Dflrc/ty1rAsAAAAASUVORK5CYII=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8504" y="4242816"/>
            <a:ext cx="1382516" cy="1382516"/>
          </a:xfrm>
          <a:prstGeom prst="rect">
            <a:avLst/>
          </a:prstGeom>
        </p:spPr>
      </p:pic>
      <p:sp>
        <p:nvSpPr>
          <p:cNvPr id="12" name="Text 5"/>
          <p:cNvSpPr/>
          <p:nvPr/>
        </p:nvSpPr>
        <p:spPr>
          <a:xfrm>
            <a:off x="8285582" y="4242816"/>
            <a:ext cx="7184572" cy="13825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Развивать эстетическое восприятие и самостоятельность через организацию рабочего процесса и освоение новых умений.</a:t>
            </a:r>
          </a:p>
        </p:txBody>
      </p:sp>
      <p:sp>
        <p:nvSpPr>
          <p:cNvPr id="16" name="Text 7"/>
          <p:cNvSpPr/>
          <p:nvPr/>
        </p:nvSpPr>
        <p:spPr>
          <a:xfrm>
            <a:off x="8540496" y="6623050"/>
            <a:ext cx="6929658" cy="13843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>
              <a:lnSpc>
                <a:spcPct val="120000"/>
              </a:lnSpc>
            </a:pPr>
            <a:r>
              <a:rPr lang="ru-RU" sz="2800" b="1" dirty="0">
                <a:solidFill>
                  <a:srgbClr val="404040"/>
                </a:solidFill>
                <a:latin typeface="+mj-lt"/>
                <a:ea typeface="Roboto" pitchFamily="34" charset="-122"/>
                <a:cs typeface="Roboto" pitchFamily="34" charset="-120"/>
              </a:rPr>
              <a:t>Укреплять уверенность в собственных силах, расширять творческий потенциал участникам проекта</a:t>
            </a:r>
            <a:r>
              <a:rPr lang="ru-RU" sz="2800" dirty="0">
                <a:solidFill>
                  <a:srgbClr val="40404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2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0256" y="6623050"/>
            <a:ext cx="1384300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Users\User\AppData\Local\Temp\Rar$DIa1896.29027\IMG_0890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291" y="1143820"/>
            <a:ext cx="5685381" cy="7580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DAE3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397496" y="457200"/>
            <a:ext cx="9345168" cy="13258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 lnSpcReduction="20000"/>
          </a:bodyPr>
          <a:lstStyle/>
          <a:p>
            <a:pPr algn="r">
              <a:lnSpc>
                <a:spcPct val="120000"/>
              </a:lnSpc>
            </a:pPr>
            <a:r>
              <a:rPr lang="ru-RU" sz="4500" dirty="0">
                <a:solidFill>
                  <a:srgbClr val="FF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Обоснование актуальности и уникальности идеи</a:t>
            </a:r>
            <a:endParaRPr lang="en-US" sz="4500" dirty="0">
              <a:solidFill>
                <a:srgbClr val="FF0000"/>
              </a:solidFill>
            </a:endParaRPr>
          </a:p>
        </p:txBody>
      </p:sp>
      <p:pic>
        <p:nvPicPr>
          <p:cNvPr id="3" name="Image 0" descr="data:image/png;base64,iVBORw0KGgoAAAANSUhEUgAAAFUAAABVCAYAAAA49ahaAAAAAXNSR0IArs4c6QAABlVJREFUeF7tnVmIHEUYxx3FC1FfXI+g6EPA2ySC6MaAKwpuUNSA8QriBo0aBMmDVzxwVcREBH3SRAUj4hEVdDWigYAXHvuSGKOoDyLBa6O+KKJG0fX3n3SvvTszfX410z1dBR/TM9P11Ve/+bq6uuqrmsZuJUiTk5P7YcYgMgs5JEZ28F1UJiLvv+d4vNFo/NbrKjV6ZQAgBe985ELkLGRvA1t2omMT8jLyGoB/NNCZWUVXoQJyNhYuDkCewqvL8v9F/wcB4DEAf5WZTs4MLis1ZRIwL+fNSuSEnHZaZPsEJauA+5yFsjgdTqECU5f3fT2GObP+2/jgNuBucAXXCVRgnorBDyOnuTLcQO/76LgZuGoiTJMpVGAeh3WrkfNMrXSrTB67ErifWhVjBhWgV2HUWmQPK+O6qOcfyroesLK/cCoMFZh7YsUjyNWFrem9gjWYcANw/y5iSiGoAD2UwtUnLHPbmZWP2tiLAPtD1ozh+bmhBjcjAT0sb+Elzqens3MB+3EeG3NBBejFFPY0sleeQiuS53fsXAbYZ7PamwkqMHUTWoXcmLWgCp//ALarX6ubWaqUFaru8E+k0txfJ10D1MfTVik1VLx0PkrfRnS3r1tSb+BMwOqBITGlggrQw9G0GRlI1Ni/J/xE1U4G7LdJVUyECtB9UPIhMjdJWQ2+30Id5wP2z7i6poH6Ago0XOfTLgLrgXppbqh46SiZ7/I0WwhorEC9oLapo6cC9HhybEWq+Czv2g/UvZrbaRAmDuorZLzAtXUV1q/ZBE0FtaS2UPFSTcKZjzNWGGAn0xe062Z1gqr+mPqlPsUTeAeoQzNPaYGKl8qlNVDiUzoCCwH7ZvTUaVABuntwc+rlBF26qpTnrG1APSkO6ghfPlkeeytjyWWAfT60dspT8VIFM3yBHFWZqpTH0K8xZTZgFWvwfzADUI/h/eflsbNylhwLVDnlNKi38v7+ylWlPAZPPWVFL/+PsE/z9T7lIzDVvWpC5dLfn5dfop6bT2+tc/1F7QdoAn4NoWrUxXmMUQ2QN3sBIVR1By6pQaVdV7E5LNgIgiF+prQDXJdYA/1qQgcEVSP6GtH2yYbAPEEdRtcbNvq8FggsFNQRDvyjqZ0/LBXUUfT5KRM7qHcLqiLdrrXTWXtNawXVT5vY+sGYoCqybY6t3lprGxdULfDSmiafbAhsF1RFW1gsDLMxqfpadnpPtf8Rd/g21R7qVkHVTOA59rprq3GjoK6j+lfWFoF9xZ8SVAVa3WKvu7Yam09UK6j+Q7VFYF/x5YLqI1JswS4SVC0sU6S0TzYEBgVVI/6KZ+/nNVE2uJK1aPLvoHCOynerkoGlOWMjc1TDIdTryPFomlz+nFgCy4G6JoSq9aXfIYkLKzzUjgQm+WYWUCd8hIqdl2j7puZq8ihUH0tVDHDbWCof9VcMamvUn/TRvVIo4NHFdNcy95dc+nLKZpoZnj7CZ366OrtfLAXquk5QFfOvOasTs+utbQ7tEjQnjKJu8dSgCfBjAdn8I351SqiLtvU9jhdk013Ls9Otowq8dYjXt2qJKVultUy9ZTAqbm2qHw+IB5xtbWrgrVqgps0GfWoloFXUujl91g5O7LM+bat/ymrvUvnW+0duWj50fTrYF/FQ7cvVMSWOSgV7qGiZ+jzfDjT78IOF91AJ2le/28+u2RGb3X4izcDpQTerjvtS/UHdz8ZDU20skXj5Ry95moJlvH+shs3AYoC+lLbemaAGTUHdgi9WA1S9oNQpM9QArHZD12hWP8/Aamb0CoBqX65MKRfUAKw2r9EloX+R6LekDWkXAXQ8T8VyQw3AasLwdaSfulvai2tYE3h5gCpPIagB2H151TaYS/IaUaJ867FlJKkfmmRvYahhAfQMbuf4XosfKsloB99renkUmPdY6DaDGnit1rkqgnDIwrgu6VDzdSdAzdbnmkKNeO0ZHKvrVeZd1bUTx4q8N6O4H9wJ1AjcMv53iuaU7gDmmKsrwSnUCFz1a29CermxrQZDHgTmM65ghnq7AjUC90iO5b0SNREuxxG0j/S7yKuIRum3u4bZE6jRSgVxsfrjGgHWngMHGlRaO0NoGkggN2iTGAOdmVV01VM7WQdg2aG/DDkC0TCjXmfKwXymv5f7po1o8219PgFIdY96mv4Dflrc/ty1rAsAAAAASUVORK5CYII=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7104" y="2350008"/>
            <a:ext cx="777240" cy="77724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707124" y="2491740"/>
            <a:ext cx="457200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 lnSpcReduction="20000"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3000" dirty="0">
                <a:solidFill>
                  <a:srgbClr val="2F5597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1</a:t>
            </a:r>
            <a:endParaRPr lang="en-US" sz="3000" dirty="0"/>
          </a:p>
        </p:txBody>
      </p:sp>
      <p:sp>
        <p:nvSpPr>
          <p:cNvPr id="5" name="Text 2"/>
          <p:cNvSpPr/>
          <p:nvPr/>
        </p:nvSpPr>
        <p:spPr>
          <a:xfrm>
            <a:off x="7397496" y="2350008"/>
            <a:ext cx="10030968" cy="102767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>
              <a:lnSpc>
                <a:spcPct val="120000"/>
              </a:lnSpc>
            </a:pP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Roboto" pitchFamily="34" charset="-122"/>
                <a:cs typeface="Roboto" pitchFamily="34" charset="-120"/>
              </a:rPr>
              <a:t>Декоративный пуфик-черепаха сочетает функциональность с привлекательным дизайном, востребованным в современном домашнем интерьере.</a:t>
            </a:r>
            <a:endParaRPr lang="en-US" sz="2800" dirty="0">
              <a:solidFill>
                <a:schemeClr val="tx1">
                  <a:lumMod val="95000"/>
                  <a:lumOff val="5000"/>
                </a:schemeClr>
              </a:solidFill>
              <a:latin typeface="+mj-lt"/>
            </a:endParaRPr>
          </a:p>
        </p:txBody>
      </p:sp>
      <p:pic>
        <p:nvPicPr>
          <p:cNvPr id="7" name="Image 1" descr="data:image/png;base64,iVBORw0KGgoAAAANSUhEUgAAAFUAAABVCAYAAAA49ahaAAAAAXNSR0IArs4c6QAABlVJREFUeF7tnVmIHEUYxx3FC1FfXI+g6EPA2ySC6MaAKwpuUNSA8QriBo0aBMmDVzxwVcREBH3SRAUj4hEVdDWigYAXHvuSGKOoDyLBa6O+KKJG0fX3n3SvvTszfX410z1dBR/TM9P11Ve/+bq6uuqrmsZuJUiTk5P7YcYgMgs5JEZ28F1UJiLvv+d4vNFo/NbrKjV6ZQAgBe985ELkLGRvA1t2omMT8jLyGoB/NNCZWUVXoQJyNhYuDkCewqvL8v9F/wcB4DEAf5WZTs4MLis1ZRIwL+fNSuSEnHZaZPsEJauA+5yFsjgdTqECU5f3fT2GObP+2/jgNuBucAXXCVRgnorBDyOnuTLcQO/76LgZuGoiTJMpVGAeh3WrkfNMrXSrTB67ErifWhVjBhWgV2HUWmQPK+O6qOcfyroesLK/cCoMFZh7YsUjyNWFrem9gjWYcANw/y5iSiGoAD2UwtUnLHPbmZWP2tiLAPtD1ozh+bmhBjcjAT0sb+Elzqens3MB+3EeG3NBBejFFPY0sleeQiuS53fsXAbYZ7PamwkqMHUTWoXcmLWgCp//ALarX6ubWaqUFaru8E+k0txfJ10D1MfTVik1VLx0PkrfRnS3r1tSb+BMwOqBITGlggrQw9G0GRlI1Ni/J/xE1U4G7LdJVUyECtB9UPIhMjdJWQ2+30Id5wP2z7i6poH6Ago0XOfTLgLrgXppbqh46SiZ7/I0WwhorEC9oLapo6cC9HhybEWq+Czv2g/UvZrbaRAmDuorZLzAtXUV1q/ZBE0FtaS2UPFSTcKZjzNWGGAn0xe062Z1gqr+mPqlPsUTeAeoQzNPaYGKl8qlNVDiUzoCCwH7ZvTUaVABuntwc+rlBF26qpTnrG1APSkO6ghfPlkeeytjyWWAfT60dspT8VIFM3yBHFWZqpTH0K8xZTZgFWvwfzADUI/h/eflsbNylhwLVDnlNKi38v7+ylWlPAZPPWVFL/+PsE/z9T7lIzDVvWpC5dLfn5dfop6bT2+tc/1F7QdoAn4NoWrUxXmMUQ2QN3sBIVR1By6pQaVdV7E5LNgIgiF+prQDXJdYA/1qQgcEVSP6GtH2yYbAPEEdRtcbNvq8FggsFNQRDvyjqZ0/LBXUUfT5KRM7qHcLqiLdrrXTWXtNawXVT5vY+sGYoCqybY6t3lprGxdULfDSmiafbAhsF1RFW1gsDLMxqfpadnpPtf8Rd/g21R7qVkHVTOA59rprq3GjoK6j+lfWFoF9xZ8SVAVa3WKvu7Yam09UK6j+Q7VFYF/x5YLqI1JswS4SVC0sU6S0TzYEBgVVI/6KZ+/nNVE2uJK1aPLvoHCOynerkoGlOWMjc1TDIdTryPFomlz+nFgCy4G6JoSq9aXfIYkLKzzUjgQm+WYWUCd8hIqdl2j7puZq8ihUH0tVDHDbWCof9VcMamvUn/TRvVIo4NHFdNcy95dc+nLKZpoZnj7CZ366OrtfLAXquk5QFfOvOasTs+utbQ7tEjQnjKJu8dSgCfBjAdn8I351SqiLtvU9jhdk013Ls9Otowq8dYjXt2qJKVultUy9ZTAqbm2qHw+IB5xtbWrgrVqgps0GfWoloFXUujl91g5O7LM+bat/ymrvUvnW+0duWj50fTrYF/FQ7cvVMSWOSgV7qGiZ+jzfDjT78IOF91AJ2le/28+u2RGb3X4izcDpQTerjvtS/UHdz8ZDU20skXj5Ry95moJlvH+shs3AYoC+lLbemaAGTUHdgi9WA1S9oNQpM9QArHZD12hWP8/Aamb0CoBqX65MKRfUAKw2r9EloX+R6LekDWkXAXQ8T8VyQw3AasLwdaSfulvai2tYE3h5gCpPIagB2H151TaYS/IaUaJ867FlJKkfmmRvYahhAfQMbuf4XosfKsloB99renkUmPdY6DaDGnit1rkqgnDIwrgu6VDzdSdAzdbnmkKNeO0ZHKvrVeZd1bUTx4q8N6O4H9wJ1AjcMv53iuaU7gDmmKsrwSnUCFz1a29CermxrQZDHgTmM65ghnq7AjUC90iO5b0SNREuxxG0j/S7yKuIRum3u4bZE6jRSgVxsfrjGgHWngMHGlRaO0NoGkggN2iTGAOdmVV01VM7WQdg2aG/DDkC0TCjXmfKwXymv5f7po1o8219PgFIdY96mv4Dflrc/ty1rAsAAAAASUVORK5CYII=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7104" y="3931920"/>
            <a:ext cx="777240" cy="777240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6707124" y="4091940"/>
            <a:ext cx="457200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 lnSpcReduction="20000"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3000" dirty="0">
                <a:solidFill>
                  <a:srgbClr val="2F5597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2</a:t>
            </a:r>
            <a:endParaRPr lang="en-US" sz="3000" dirty="0"/>
          </a:p>
        </p:txBody>
      </p:sp>
      <p:sp>
        <p:nvSpPr>
          <p:cNvPr id="9" name="Text 5"/>
          <p:cNvSpPr/>
          <p:nvPr/>
        </p:nvSpPr>
        <p:spPr>
          <a:xfrm>
            <a:off x="7397496" y="3931920"/>
            <a:ext cx="10030968" cy="127456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Проект направлен на поддержку социальной интеграции подростков с ОВЗ, учитывая индивидуальные потребности и возможности каждого участника.</a:t>
            </a:r>
          </a:p>
        </p:txBody>
      </p:sp>
      <p:pic>
        <p:nvPicPr>
          <p:cNvPr id="11" name="Image 2" descr="data:image/png;base64,iVBORw0KGgoAAAANSUhEUgAAAFUAAABVCAYAAAA49ahaAAAAAXNSR0IArs4c6QAABlVJREFUeF7tnVmIHEUYxx3FC1FfXI+g6EPA2ySC6MaAKwpuUNSA8QriBo0aBMmDVzxwVcREBH3SRAUj4hEVdDWigYAXHvuSGKOoDyLBa6O+KKJG0fX3n3SvvTszfX410z1dBR/TM9P11Ve/+bq6uuqrmsZuJUiTk5P7YcYgMgs5JEZ28F1UJiLvv+d4vNFo/NbrKjV6ZQAgBe985ELkLGRvA1t2omMT8jLyGoB/NNCZWUVXoQJyNhYuDkCewqvL8v9F/wcB4DEAf5WZTs4MLis1ZRIwL+fNSuSEnHZaZPsEJauA+5yFsjgdTqECU5f3fT2GObP+2/jgNuBucAXXCVRgnorBDyOnuTLcQO/76LgZuGoiTJMpVGAeh3WrkfNMrXSrTB67ErifWhVjBhWgV2HUWmQPK+O6qOcfyroesLK/cCoMFZh7YsUjyNWFrem9gjWYcANw/y5iSiGoAD2UwtUnLHPbmZWP2tiLAPtD1ozh+bmhBjcjAT0sb+Elzqens3MB+3EeG3NBBejFFPY0sleeQiuS53fsXAbYZ7PamwkqMHUTWoXcmLWgCp//ALarX6ubWaqUFaru8E+k0txfJ10D1MfTVik1VLx0PkrfRnS3r1tSb+BMwOqBITGlggrQw9G0GRlI1Ni/J/xE1U4G7LdJVUyECtB9UPIhMjdJWQ2+30Id5wP2z7i6poH6Ago0XOfTLgLrgXppbqh46SiZ7/I0WwhorEC9oLapo6cC9HhybEWq+Czv2g/UvZrbaRAmDuorZLzAtXUV1q/ZBE0FtaS2UPFSTcKZjzNWGGAn0xe062Z1gqr+mPqlPsUTeAeoQzNPaYGKl8qlNVDiUzoCCwH7ZvTUaVABuntwc+rlBF26qpTnrG1APSkO6ghfPlkeeytjyWWAfT60dspT8VIFM3yBHFWZqpTH0K8xZTZgFWvwfzADUI/h/eflsbNylhwLVDnlNKi38v7+ylWlPAZPPWVFL/+PsE/z9T7lIzDVvWpC5dLfn5dfop6bT2+tc/1F7QdoAn4NoWrUxXmMUQ2QN3sBIVR1By6pQaVdV7E5LNgIgiF+prQDXJdYA/1qQgcEVSP6GtH2yYbAPEEdRtcbNvq8FggsFNQRDvyjqZ0/LBXUUfT5KRM7qHcLqiLdrrXTWXtNawXVT5vY+sGYoCqybY6t3lprGxdULfDSmiafbAhsF1RFW1gsDLMxqfpadnpPtf8Rd/g21R7qVkHVTOA59rprq3GjoK6j+lfWFoF9xZ8SVAVa3WKvu7Yam09UK6j+Q7VFYF/x5YLqI1JswS4SVC0sU6S0TzYEBgVVI/6KZ+/nNVE2uJK1aPLvoHCOynerkoGlOWMjc1TDIdTryPFomlz+nFgCy4G6JoSq9aXfIYkLKzzUjgQm+WYWUCd8hIqdl2j7puZq8ihUH0tVDHDbWCof9VcMamvUn/TRvVIo4NHFdNcy95dc+nLKZpoZnj7CZ366OrtfLAXquk5QFfOvOasTs+utbQ7tEjQnjKJu8dSgCfBjAdn8I351SqiLtvU9jhdk013Ls9Otowq8dYjXt2qJKVultUy9ZTAqbm2qHw+IB5xtbWrgrVqgps0GfWoloFXUujl91g5O7LM+bat/ymrvUvnW+0duWj50fTrYF/FQ7cvVMSWOSgV7qGiZ+jzfDjT78IOF91AJ2le/28+u2RGb3X4izcDpQTerjvtS/UHdz8ZDU20skXj5Ry95moJlvH+shs3AYoC+lLbemaAGTUHdgi9WA1S9oNQpM9QArHZD12hWP8/Aamb0CoBqX65MKRfUAKw2r9EloX+R6LekDWkXAXQ8T8VyQw3AasLwdaSfulvai2tYE3h5gCpPIagB2H151TaYS/IaUaJ867FlJKkfmmRvYahhAfQMbuf4XosfKsloB99renkUmPdY6DaDGnit1rkqgnDIwrgu6VDzdSdAzdbnmkKNeO0ZHKvrVeZd1bUTx4q8N6O4H9wJ1AjcMv53iuaU7gDmmKsrwSnUCFz1a29CermxrQZDHgTmM65ghnq7AjUC90iO5b0SNREuxxG0j/S7yKuIRum3u4bZE6jRSgVxsfrjGgHWngMHGlRaO0NoGkggN2iTGAOdmVV01VM7WQdg2aG/DDkC0TCjXmfKwXymv5f7po1o8219PgFIdY96mv4Dflrc/ty1rAsAAAAASUVORK5CYII=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7104" y="5779008"/>
            <a:ext cx="777240" cy="777240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6707124" y="5939028"/>
            <a:ext cx="457200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 lnSpcReduction="20000"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3000" dirty="0">
                <a:solidFill>
                  <a:srgbClr val="2F5597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3</a:t>
            </a:r>
            <a:endParaRPr lang="en-US" sz="3000" dirty="0"/>
          </a:p>
        </p:txBody>
      </p:sp>
      <p:sp>
        <p:nvSpPr>
          <p:cNvPr id="13" name="Text 8"/>
          <p:cNvSpPr/>
          <p:nvPr/>
        </p:nvSpPr>
        <p:spPr>
          <a:xfrm>
            <a:off x="7397496" y="5779007"/>
            <a:ext cx="9345168" cy="13682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>
              <a:lnSpc>
                <a:spcPct val="120000"/>
              </a:lnSpc>
            </a:pP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Roboto" pitchFamily="34" charset="-122"/>
                <a:cs typeface="Roboto" pitchFamily="34" charset="-120"/>
              </a:rPr>
              <a:t>Предложенная творческая работа отвечает потребности в содержательных занятиях для подростков, способствуя их развитию и самовыражению.</a:t>
            </a:r>
            <a:endParaRPr lang="en-US" sz="2800" dirty="0">
              <a:solidFill>
                <a:schemeClr val="tx1">
                  <a:lumMod val="95000"/>
                  <a:lumOff val="5000"/>
                </a:schemeClr>
              </a:solidFill>
              <a:latin typeface="+mj-lt"/>
            </a:endParaRPr>
          </a:p>
        </p:txBody>
      </p:sp>
      <p:pic>
        <p:nvPicPr>
          <p:cNvPr id="15" name="Image 3" descr="data:image/png;base64,iVBORw0KGgoAAAANSUhEUgAAAFUAAABVCAYAAAA49ahaAAAAAXNSR0IArs4c6QAABlVJREFUeF7tnVmIHEUYxx3FC1FfXI+g6EPA2ySC6MaAKwpuUNSA8QriBo0aBMmDVzxwVcREBH3SRAUj4hEVdDWigYAXHvuSGKOoDyLBa6O+KKJG0fX3n3SvvTszfX410z1dBR/TM9P11Ve/+bq6uuqrmsZuJUiTk5P7YcYgMgs5JEZ28F1UJiLvv+d4vNFo/NbrKjV6ZQAgBe985ELkLGRvA1t2omMT8jLyGoB/NNCZWUVXoQJyNhYuDkCewqvL8v9F/wcB4DEAf5WZTs4MLis1ZRIwL+fNSuSEnHZaZPsEJauA+5yFsjgdTqECU5f3fT2GObP+2/jgNuBucAXXCVRgnorBDyOnuTLcQO/76LgZuGoiTJMpVGAeh3WrkfNMrXSrTB67ErifWhVjBhWgV2HUWmQPK+O6qOcfyroesLK/cCoMFZh7YsUjyNWFrem9gjWYcANw/y5iSiGoAD2UwtUnLHPbmZWP2tiLAPtD1ozh+bmhBjcjAT0sb+Elzqens3MB+3EeG3NBBejFFPY0sleeQiuS53fsXAbYZ7PamwkqMHUTWoXcmLWgCp//ALarX6ubWaqUFaru8E+k0txfJ10D1MfTVik1VLx0PkrfRnS3r1tSb+BMwOqBITGlggrQw9G0GRlI1Ni/J/xE1U4G7LdJVUyECtB9UPIhMjdJWQ2+30Id5wP2z7i6poH6Ago0XOfTLgLrgXppbqh46SiZ7/I0WwhorEC9oLapo6cC9HhybEWq+Czv2g/UvZrbaRAmDuorZLzAtXUV1q/ZBE0FtaS2UPFSTcKZjzNWGGAn0xe062Z1gqr+mPqlPsUTeAeoQzNPaYGKl8qlNVDiUzoCCwH7ZvTUaVABuntwc+rlBF26qpTnrG1APSkO6ghfPlkeeytjyWWAfT60dspT8VIFM3yBHFWZqpTH0K8xZTZgFWvwfzADUI/h/eflsbNylhwLVDnlNKi38v7+ylWlPAZPPWVFL/+PsE/z9T7lIzDVvWpC5dLfn5dfop6bT2+tc/1F7QdoAn4NoWrUxXmMUQ2QN3sBIVR1By6pQaVdV7E5LNgIgiF+prQDXJdYA/1qQgcEVSP6GtH2yYbAPEEdRtcbNvq8FggsFNQRDvyjqZ0/LBXUUfT5KRM7qHcLqiLdrrXTWXtNawXVT5vY+sGYoCqybY6t3lprGxdULfDSmiafbAhsF1RFW1gsDLMxqfpadnpPtf8Rd/g21R7qVkHVTOA59rprq3GjoK6j+lfWFoF9xZ8SVAVa3WKvu7Yam09UK6j+Q7VFYF/x5YLqI1JswS4SVC0sU6S0TzYEBgVVI/6KZ+/nNVE2uJK1aPLvoHCOynerkoGlOWMjc1TDIdTryPFomlz+nFgCy4G6JoSq9aXfIYkLKzzUjgQm+WYWUCd8hIqdl2j7puZq8ihUH0tVDHDbWCof9VcMamvUn/TRvVIo4NHFdNcy95dc+nLKZpoZnj7CZ366OrtfLAXquk5QFfOvOasTs+utbQ7tEjQnjKJu8dSgCfBjAdn8I351SqiLtvU9jhdk013Ls9Otowq8dYjXt2qJKVultUy9ZTAqbm2qHw+IB5xtbWrgrVqgps0GfWoloFXUujl91g5O7LM+bat/ymrvUvnW+0duWj50fTrYF/FQ7cvVMSWOSgV7qGiZ+jzfDjT78IOF91AJ2le/28+u2RGb3X4izcDpQTerjvtS/UHdz8ZDU20skXj5Ry95moJlvH+shs3AYoC+lLbemaAGTUHdgi9WA1S9oNQpM9QArHZD12hWP8/Aamb0CoBqX65MKRfUAKw2r9EloX+R6LekDWkXAXQ8T8VyQw3AasLwdaSfulvai2tYE3h5gCpPIagB2H151TaYS/IaUaJ867FlJKkfmmRvYahhAfQMbuf4XosfKsloB99renkUmPdY6DaDGnit1rkqgnDIwrgu6VDzdSdAzdbnmkKNeO0ZHKvrVeZd1bUTx4q8N6O4H9wJ1AjcMv53iuaU7gDmmKsrwSnUCFz1a29CermxrQZDHgTmM65ghnq7AjUC90iO5b0SNREuxxG0j/S7yKuIRum3u4bZE6jRSgVxsfrjGgHWngMHGlRaO0NoGkggN2iTGAOdmVV01VM7WQdg2aG/DDkC0TCjXmfKwXymv5f7po1o8219PgFIdY96mv4Dflrc/ty1rAsAAAAASUVORK5CYII=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7104" y="7607808"/>
            <a:ext cx="777240" cy="777240"/>
          </a:xfrm>
          <a:prstGeom prst="rect">
            <a:avLst/>
          </a:prstGeom>
        </p:spPr>
      </p:pic>
      <p:sp>
        <p:nvSpPr>
          <p:cNvPr id="16" name="Text 10"/>
          <p:cNvSpPr/>
          <p:nvPr/>
        </p:nvSpPr>
        <p:spPr>
          <a:xfrm>
            <a:off x="6707124" y="7767828"/>
            <a:ext cx="457200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 lnSpcReduction="20000"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3000" dirty="0">
                <a:solidFill>
                  <a:srgbClr val="2F5597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4</a:t>
            </a:r>
            <a:endParaRPr lang="en-US" sz="3000" dirty="0"/>
          </a:p>
        </p:txBody>
      </p:sp>
      <p:sp>
        <p:nvSpPr>
          <p:cNvPr id="17" name="Text 11"/>
          <p:cNvSpPr/>
          <p:nvPr/>
        </p:nvSpPr>
        <p:spPr>
          <a:xfrm>
            <a:off x="7397496" y="7607808"/>
            <a:ext cx="9345168" cy="16294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>
              <a:lnSpc>
                <a:spcPct val="120000"/>
              </a:lnSpc>
            </a:pP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Roboto" pitchFamily="34" charset="-122"/>
                <a:cs typeface="Roboto" pitchFamily="34" charset="-120"/>
              </a:rPr>
              <a:t>Инновационный подход к обучению через создание оригинального изделия обеспечивает мотивацию и интерес к процессу обучения.</a:t>
            </a:r>
            <a:endParaRPr lang="en-US" sz="2800" dirty="0">
              <a:solidFill>
                <a:schemeClr val="tx1">
                  <a:lumMod val="95000"/>
                  <a:lumOff val="5000"/>
                </a:schemeClr>
              </a:solidFill>
              <a:latin typeface="+mj-lt"/>
            </a:endParaRPr>
          </a:p>
        </p:txBody>
      </p:sp>
      <p:pic>
        <p:nvPicPr>
          <p:cNvPr id="4098" name="Picture 2" descr="C:\Users\User\AppData\Local\Temp\Rar$DIa1896.4608\IMG_2839.jpe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230" b="6465"/>
          <a:stretch/>
        </p:blipFill>
        <p:spPr bwMode="auto">
          <a:xfrm>
            <a:off x="832915" y="1408469"/>
            <a:ext cx="5225731" cy="4759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DAE3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457200"/>
            <a:ext cx="10972800" cy="13258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r>
              <a:rPr lang="ru-RU" sz="4800" dirty="0">
                <a:solidFill>
                  <a:srgbClr val="FF0000"/>
                </a:solidFill>
              </a:rPr>
              <a:t>Методологический подход к обучению</a:t>
            </a:r>
          </a:p>
        </p:txBody>
      </p:sp>
      <p:pic>
        <p:nvPicPr>
          <p:cNvPr id="3" name="Image 0" descr="data:image/png;base64,iVBORw0KGgoAAAANSUhEUgAAAi0AAAD3CAYAAADR02QSAAAAAXNSR0IArs4c6QAADflJREFUeF7t2r3KpeUZhmGXQrCzsMgOCBKLELHQbIF7IaZKHRS0CUmqKBhIGSut3QItAyksUiSCugtaCCkshKDjs2RGBqtxXXxndQy8fD+s+72GozoZ5vLYT/7cu3fvpfOr353nV+d57jxP//QzfiZAgAABAgQI3IHAV+edn91/3r9cLh8/vHF58MOJlSfP9385z2vneeIO/iJeSYAAAQIECBB4VIFvzwffOc8fT7z8/3r0Q7ScYPn1+fLBeZ591Df5HAECBAgQIEAgEPjv2XjlhMsnD6LlrfOLN4JhEwQIECBAgACBnyvw9omWNy/nX1l+ey7/dZ7Hf+4bfJ4AAQIECBAgEAh8dzaev0bLP843vw8GTRAgQIAAAQIEbhV49xot1/+Z++Ktb3BHgAABAgQIEAgE/nmNlv+doaeCMRMECBAgQIAAgVsFvrxGy71br90RIE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oFrtHxxxn5ZDdohQIAAAQIECNwg8OU1Wj48hy/fcOyEAAECBAgQIFAJfHSNlrfO2hvVoh0CBAgQIECAwA0Cb1+j5Zlz+Ol5fnHDC5wQIECAAAECBO5a4Osz8JvLdeWEy5vny1/vetH7CRAgQIAAAQI3CPzhcrn8/UG0PH5e8O/zPH/Di5wQIECAAAECBO5K4D/nxS+caPnuh2i5/68tT56vfz7P6+d54q6WvZcAAQIECBAg8AgC357P/O08fzrB8s318z9Gy0Px8tL5/tXzPHf/efoRXuwjBAgQIECAAIFV4Kvzgs/O8/l53jux8vHDL/weaVT0Ksmfik0AAAAASUVORK5CYII=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194" y="1940767"/>
            <a:ext cx="5093208" cy="290928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14400" y="1940767"/>
            <a:ext cx="4572000" cy="290928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/>
            <a:r>
              <a:rPr lang="ru-RU" sz="2800" dirty="0"/>
              <a:t>Совместное выполнение заданий способствует развитию коммуникативных навыков и обмену опытом между участниками.</a:t>
            </a:r>
          </a:p>
        </p:txBody>
      </p:sp>
      <p:pic>
        <p:nvPicPr>
          <p:cNvPr id="6" name="Image 1" descr="data:image/png;base64,iVBORw0KGgoAAAANSUhEUgAAAi0AAAD3CAYAAADR02QSAAAAAXNSR0IArs4c6QAADflJREFUeF7t2r3KpeUZhmGXQrCzsMgOCBKLELHQbIF7IaZKHRS0CUmqKBhIGSut3QItAyksUiSCugtaCCkshKDjs2RGBqtxXXxndQy8fD+s+72GozoZ5vLYT/7cu3fvpfOr353nV+d57jxP//QzfiZAgAABAgQI3IHAV+edn91/3r9cLh8/vHF58MOJlSfP9385z2vneeIO/iJeSYAAAQIECBB4VIFvzwffOc8fT7z8/3r0Q7ScYPn1+fLBeZ591Df5HAECBAgQIEAgEPjv2XjlhMsnD6LlrfOLN4JhEwQIECBAgACBnyvw9omWNy/nX1l+ey7/dZ7Hf+4bfJ4AAQIECBAgEAh8dzaev0bLP843vw8GTRAgQIAAAQIEbhV49xot1/+Z++Ktb3BHgAABAgQIEAgE/nmNlv+doaeCMRMECBAgQIAAgVsFvrxGy71br90RIE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oFrtHxxxn5ZDdohQIAAAQIECNwg8OU1Wj48hy/fcOyEAAECBAgQIFAJfHSNlrfO2hvVoh0CBAgQIECAwA0Cb1+j5Zlz+Ol5fnHDC5wQIECAAAECBO5a4Osz8JvLdeWEy5vny1/vetH7CRAgQIAAAQI3CPzhcrn8/UG0PH5e8O/zPH/Di5wQIECAAAECBO5K4D/nxS+caPnuh2i5/68tT56vfz7P6+d54q6WvZcAAQIECBAg8AgC357P/O08fzrB8s318z9Gy0Px8tL5/tXzPHf/efoRXuwjBAgQIECAAIFV4Kvzgs/O8/l53jux8vHDL/weaVT0Ksmfik0AAAAASUVORK5CYII=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8192" y="1940767"/>
            <a:ext cx="5093208" cy="2909285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6400800" y="2183363"/>
            <a:ext cx="4572000" cy="225800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/>
            <a:r>
              <a:rPr lang="ru-RU" sz="2800" dirty="0"/>
              <a:t>Включение психотерапевтических техник способствует снижению тревожности и стимулирует творческое выражение.</a:t>
            </a:r>
          </a:p>
        </p:txBody>
      </p:sp>
      <p:pic>
        <p:nvPicPr>
          <p:cNvPr id="9" name="Image 2" descr="data:image/png;base64,iVBORw0KGgoAAAANSUhEUgAABIMAAADMCAYAAADgSmNdAAAAAXNSR0IArs4c6QAAFFNJREFUeF7t3LGq3/UdxvH+DYhbB4fegCA6lEoH0yvoXYidOpcWkqWoUw1Y6Fgnnb0CHYUODh1soektNEOgQ4dCien3L0ZEHJLzLHnDK/DjnBz+z4/nvD7bQ8jlR9/78/jx49vnR786z2vnef08L3//M/5OgAABAgQIECBAgAABAgQIECDw3Ao8PM3uf/N8fLlcvvhu08uTv5wR6KXz/Xvn+e15bj23v45iBAgQIECAAAECBAgQIECAAAECTyvw6Hzwg/P8/oxC/7uGvh6DzhD00/Plk/O8+rRv8jkCBAgQIECAAAECBAgQIECAAIGMwN9O07fOIPT3J2PQ++cHdzL1FSVAgAABAgQIECBAgAABAgQIEHhWgXtnDLp7Of8q6Bcn+ZfzvPCsb/B5AgQIECBAgAABAgQIECBAgACBjMBXp+kb1zHoz+ebX2dqK0qAAAECBAgQIECAAAECBAgQIHBTgQ+vY9D1f5R+86ZvkCNAgAABAgQIECBAgAABAgQIEMgIfH4dg/596v44U1lRAgQIECBAgAABAgQIECBAgACBmwo8uI5Bj2+aliNAgAABAgQIECBAgAABAgQIEGgJGINa99KWAAECBAgQIECAAAECBAgQIDAJGIMmPmECBAgQIECAAAECBAgQIECAQEvAGNS6l7YECBAgQIAAAQIECBAgQIAAgUnAGDTxCRMgQIAAAQIECBAgQIAAAQIEWgLGoNa9tCVAgAABAgQIECBAgAABAgQITALGoIlPmAABAgQIECBAgAABAgQIECDQEjAGte6lLQECBAgQIECAAAECBAgQIEBgEjAGTXzCBAgQIECAAAECBAgQIECAAIGWgDGodS9tCRAgQIAAAQIECBAgQIAAAQKTgDFo4hMmQIAAAQIECBAgQIAAAQIECLQEjEGte2lLgAABAgQIECBAgAABAgQIEJgEjEETnzABAgQIECBAgAABAgQIECBAoCVgDGrdS1sCBAgQIECAAAECBAgQIECAwCRgDJr4hAkQIECAAAECBAgQIECAAAECLQFjUOte2hIgQIAAAQIECBAgQIAAAQIEJgFj0MQnTIAAAQIECBAgQIAAAQIECBBoCRiDWvfSlgABAgQIECBAgAABAgQIECAwCRiDJj5hAgQIECBAgAABAgQIECBAgEBLwBjUupe2BAgQIECAAAECBAgQIECAAIFJwBg08QkTIECAAAECBAgQIECAAAECBFoCxqDWvbQlQIAAAQIECBAgQIAAAQIECEwCxqCJT5gAAQIECBAgQIAAAQIECBAg0BIwBrXupS0BAgQIECBAgAABAgQIECBAYBIwBk18wgQIECBAgAABAgQIECBAgACBloAxqHUvbQkQIECAAAECBAgQIECAAAECk4AxaOITJkCAAAECBAgQIECAAAECBAi0BIxBrXtpS4AAAQIECBAgQIAAAQIECBCYBIxBE58wAQIECBAgQIAAAQIECBAgQKAlYAxq3UtbAgQIECBAgAABAgQIECBAgMAkYAya+IQJECBAgAABAgQIECBAgAABAi0BY1DrXtoSIECAAAECBAgQIECAAAECBCYBY9DEJ0yAAAECBAgQIECAAAECBAgQaAkYg1r30pYAAQIECBAgQIAAAQIECBAgMAkYgyY+YQIECBAgQIAAAQIECBAgQIBAS8AY1LqXtgQIECBAgAABAgQIECBAgACBScAYNPEJEyBAgAABAgQIECBAgAABAgRaAsag1r20JUCAAAECBAgQIECAAAECBAhMAsagiU+YAAECBAgQIECAAAECBAgQINASMAa17qUtAQIECBAgQIAAAQIECBAgQGASMAZNfMIECBAgQIAAAQIECBAgQIAAgZaAMah1L20JECBAgAABAgQIECBAgAABApOAMWjiEyZAgAABAgQIECBAgAABAgQItASMQa17aUuAAAECBAgQIECAAAECBAgQmASMQROfMAECBAgQIECAAAECBAgQIECgJWAMat1LWwIECBAgQIAAAQIECBAgQIDAJGAMmviECRAgQIAAAQIECBAgQIAAAQItAWNQ617aEiBAgAABAgQIECBAgAABAgQmAWPQxCdMgAABAgQIECBAgAABAgQIEGgJGINa99KWAAECBAgQIECAAAECBAgQIDAJGIMmPmECBAgQIECAAAECBAgQIECAQEvAGNS6l7YECBAgQIAAAQIECBAgQIAAgUnAGDTxCRMgQIAAAQIECBAgQIAAAQIEWgLGoNa9tCVAgAABAgQIECBAgAABAgQITALGoIlPmAABAgQIECBAgAABAgQIECDQEjAGte6lLQECBAgQIECAAAECBAgQIEBgEjAGTXzCBAgQIECAAAECBAgQIECAAIGWgDGodS9tCRAgQIAAAQIECBAgQIAAAQKTgDFo4hMmQIAAAQIECBAgQIAAAQIECLQEjEGte2lLgAABAgQIECBAgAABAgQIEJgEjEETnzABAgQIECBAgAABAgQIECBAoCVgDGrdS1sCBAgQIECAAAECBAgQIECAwCRgDJr4hAkQIECAAAECBAgQIECAAAECLQFjUOte2hIgQIAAAQIECBAgQIAAAQIEJgFj0MQnTIAAAQIECBAgQIAAAQIECBBoCRiDWvfSlgABAgQIECBAgAABAgQIECAwCRiDJj5hAgQIECBAgAABAgQIECBAgEBLwBjUupe2BAgQIECAAAECBAgQIECAAIFJwBg08QkTIECAAAECBAgQIECAAAECBFoCxqDWvbQlQIAAAQIECBAgQIAAAQIECEwCxqCJT5gAAQIECBAgQIAAAQIECBAg0BIwBrXupS0BAgQIECBAgAABAgQIECBAYBIwBk18wgQIECBAgAABAgQIECBAgACBloAxqHUvbQkQIECAAAECBAgQIECAAAECk4AxaOITJkCAAAECBAgQIECAAAECBAi0BIxBrXtpS4AAAQIECBAgQIAAAQIECBCYBIxBE58wAQIECBAgQIAAAQIECBAgQKAlYAxq3UtbAgQIECBAgAABAgQIECBAgMAkYAya+IQJECBAgAABAgQIECBAgAABAi0BY1DrXtoSIECAAAECBAgQIECAAAECBCYBY9DEJ0yAAAECBAgQIECAAAECBAgQaAkYg1r30pYAAQIECBAgQIAAAQIECBAgMAkYgyY+YQIECBAgQIAAAQIECBAgQIBAS8AY1LqXtgQIECBAgAABAgQIECBAgACBScAYNPEJEyBAgAABAgQIECBAgAABAgRaAsag1r20JUCAAAECBAgQIECAAAECBAhMAsagiU+YAAECBAgQIECAAAECBAgQINASMAa17qUtAQIECBAgQIAAAQIECBAgQGASMAZNfMIECBAgQIAAAQIECBAgQIAAgZaAMah1L20JECBAgAABAgQIECBAgAABApOAMWjiEyZAgAABAgQIECBAgAABAgQItASMQa17aUuAAAECBAgQIECAAAECBAgQmASMQROfMAECBAgQIECAAAECBAgQIECgJWAMat1LWwIECBAgQIAAAQIECBAgQIDAJGAMmviECRAgQIAAAQIECBAgQIAAAQItAWNQ617aEiBAgAABAgQIECBAgAABAgQmAWPQxCdMgAABAgQIECBAgAABAgQIEGgJGINa99KWAAECBAgQIECAAAECBAgQIDAJGIMmPmECBAgQIECAAAECBAgQIECAQEvAGNS6l7YECBAgQIAAAQIECBAgQIAAgUnAGDTxCRMgQIAAAQIECBAgQIAAAQIEWgLGoNa9tCVAgAABAgQIECBAgAABAgQITALGoIlPmAABAgQIECBAgAABAgQIECDQEjAGte6lLQECBAgQIECAAAECBAgQIEBgEjAGTXzCBAgQIECAAAECBAgQIECAAIGWgDGodS9tCRAgQIAAAQIECBAgQIAAAQKTgDFo4hMmQIAAAQIECBAgQIAAAQIECLQEjEGte2lLgAABAgQIECBAgAABAgQIEJgEjEETnzABAgQIECBAgAABAgQIECBAoCVgDGrdS1sCBAgQIECAAAECBAgQIECAwCRgDJr4hAkQIECAAAECBAgQIECAAAECLQFjUOte2hIgQIAAAQIECBAgQIAAAQIEJgFj0MQnTIAAAQIECBAgQIAAAQIECBBoCRiDWvfSlgABAgQIECBAgAABAgQIECAwCRiDJj5hAgQIECBAgAABAgQIECBAgEBLwBjUupe2BAgQIECAAAECBAgQIECAAIFJwBg08QkTIECAAAECBAgQIECAAAECBFoCxqDWvbQlQIAAAQIECBAgQIAAAQIECEwCxqCJT5gAAQIECBAgQIAAAQIECBAg0BIwBrXupS0BAgQIECBAgAABAgQIECBAYBIwBk18wgQIECBAgAABAgQIECBAgACBloAxqHUvbQkQIECAAAECBAgQIECAAAECk4AxaOITJkCAAAECBAgQIECAAAECBAi0BIxBrXtpS4AAAQIECBAgQIAAAQIECBCYBIxBE58wAQIECBAgQIAAAQIECBAgQKAlYAxq3UtbAgQIECBAgAABAgQIECBAgMAkYAya+IQJECBAgAABAgQIECBAgAABAi0BY1DrXtoSIECAAAECBAgQIECAAAECBCYBY9DEJ0yAAAECBAgQIECAAAECBAgQaAkYg1r30pYAAQIECBAgQIAAAQIECBAgMAkYgyY+YQIECBAgQIAAAQIECBAgQIBAS8AY1LqXtgQIECBAgAABAgQIECBAgACBScAYNPEJEyBAgAABAgQIECBAgAABAgRaAsag1r20JUCAAAECBAgQIECAAAECBAhMAsagiU+YAAECBAgQIECAAAECBAgQINASMAa17qUtAQIECBAgQIAAAQIECBAgQGASMAZNfMIECBAgQIAAAQIECBAgQIAAgZaAMah1L20JECBAgAABAgQIECBAgAABApOAMWjiEyZAgAABAgQIECBAgAABAgQItASMQa17aUuAAAECBAgQIECAAAECBAgQmASMQROfMAECBAgQIECAAAECBAgQIECgJWAMat1LWwIECBAgQIAAAQIECBAgQIDAJGAMmviECRAgQIAAAQIECBAgQIAAAQItAWNQ617aEiBAgAABAgQIECBAgAABAgQmAWPQxCdMgAABAgQIECBAgAABAgQIEGgJGINa99KWAAECBAgQIECAAAECBAgQIDAJGIMmPmECBAgQIECAAAECBAgQIECAQEvAGNS6l7YECBAgQIAAAQIECBAgQIAAgUnAGDTxCRMgQIAAAQIECBAgQIAAAQIEWgLGoNa9tCVAgAABAgQIECBAgAABAgQITALGoIlPmAABAgQIECBAgAABAgQIECDQEjAGte6lLQECBAgQIECAAAECBAgQIEBgEjAGTXzCBAgQIECAAAECBAgQIECAAIGWgDGodS9tCRAgQIAAAQIECBAgQIAAAQKTgDFo4hMmQIAAAQIECBAgQIAAAQIECLQEjEGte2lLgAABAgQIECBAgAABAgQIEJgEjEETnzABAgQIECBAgAABAgQIECBAoCVgDGrdS1sCBAgQIECAAAECBAgQIECAwCRgDJr4hAkQIECAAAECBAgQIECAAAECLQFjUOte2hIgQIAAAQIECBAgQIAAAQIEJgFj0MQnTIAAAQIECBAgQIAAAQIECBBoCRiDWvfSlgABAgQIECBAgAABAgQIECAwCRiDJj5hAgQIECBAgAABAgQIECBAgEBLwBjUupe2BAgQIECAAAECBAgQIECAAIFJwBg08QkTIECAAAECBAgQIECAAAECBFoCxqDWvbQlQIAAAQIECBAgQIAAAQIECEwCxqCJT5gAAQIECBAgQIAAAQIECBAg0BIwBrXupS0BAgQIECBAgAABAgQIECBAYBIwBk18wgQIECBAgAABAgQIECBAgACBloAxqHUvbQkQIECAAAECBAgQIECAAAECk4AxaOITJkCAAAECBAgQIECAAAECBAi0BIxBrXtpS4AAAQIECBAgQIAAAQIECBCYBIxBE58wAQIECBAgQIAAAQIECBAgQKAlYAxq3UtbAgQIECBAgAABAgQIECBAgMAkYAya+IQJECBAgAABAgQIECBAgAABAi0BY1DrXtoSIECAAAECBAgQIECAAAECBCYBY9DEJ0yAAAECBAgQIECAAAECBAgQaAkYg1r30pYAAQIECBAgQIAAAQIECBAgMAkYgyY+YQIECBAgQIAAAQIECBAgQIBAS8AY1LqXtgQIECBAgAABAgQIECBAgACBScAYNPEJEyBAgAABAgQIECBAgAABAgRaAsag1r20JUCAAAECBAgQIECAAAECBAhMAsagiU+YAAECBAgQIECAAAECBAgQINASMAa17qUtAQIECBAgQIAAAQIECBAgQGASMAZNfMIECBAgQIAAAQIECBAgQIAAgZaAMah1L20JECBAgAABAgQIECBAgAABApOAMWjiEyZAgAABAgQIECBAgAABAgQItASMQa17aUuAAAECBAgQIECAAAECBAgQmASuY9C/zht+Mr1FmAABAgQIECBAgAABAgQIECBAoCDw4DoGfXqa/rLQVkcCBAgQIECAAAECBAgQIECAAIFJ4LPrGPT+ecWd6TXCBAgQIECAAAECBAgQIECAAAECBYF71zHoldP0H+d5sdBYRwIECBAgQIAAAQIECBAgQIAAgRsJ/Oekfna5Rs8gdPd8+cONXiNEgAABAgQIECBAgAABAgQIECBQEPjN5XL505Mx6IXT+K/neaPQXEcCBAgQIECAAAECBAgQIECAAIFnEvjyfPrnZwz66usx6Prn/Ougl86Xd8/zu/PceqbX+TABAgQIECBAgAABAgQIECBAgMDzKPDolPrjed45Q9B/rwW/HYOetD2j0O3z/dvnef2b5+Xn8TfRiQABAgQIECBAgAABAgQIECBA4AcFHp6f3j/PP8/z0RmBvvjup/4PKxJIqyU0Jj0AAAAASUVORK5CYII=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080" y="5430416"/>
            <a:ext cx="10561320" cy="1511560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914400" y="6027576"/>
            <a:ext cx="100584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/>
            <a:r>
              <a:rPr lang="ru-RU" sz="2800" dirty="0"/>
              <a:t>Организация обучения учитывает личные особенности каждого обучающегося, позволяя работать в комфортном для него темпе.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194" y="7380591"/>
            <a:ext cx="10540206" cy="1771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1366552" y="7943017"/>
            <a:ext cx="960624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/>
              <a:t>Внедрение обучающих материалов, </a:t>
            </a:r>
            <a:r>
              <a:rPr lang="ru-RU" sz="2800" dirty="0" err="1"/>
              <a:t>видеоруководств</a:t>
            </a:r>
            <a:r>
              <a:rPr lang="ru-RU" sz="2800" dirty="0"/>
              <a:t> и цифровых шаблонов облегчает понимание и усвоение сложных этапов работы.</a:t>
            </a:r>
          </a:p>
        </p:txBody>
      </p:sp>
      <p:pic>
        <p:nvPicPr>
          <p:cNvPr id="2050" name="Picture 2" descr="C:\Users\User\AppData\Local\Temp\Rar$DIa1896.33748\IMG_0900.jpe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13372" y="1783080"/>
            <a:ext cx="5153536" cy="6871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DAE3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201168" y="5477256"/>
            <a:ext cx="16212312" cy="66751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 lnSpcReduction="10000"/>
          </a:bodyPr>
          <a:lstStyle/>
          <a:p>
            <a:r>
              <a:rPr lang="ru-RU" sz="4800" dirty="0"/>
              <a:t>Цифровые технологии в обучении и творчестве</a:t>
            </a:r>
          </a:p>
        </p:txBody>
      </p:sp>
      <p:pic>
        <p:nvPicPr>
          <p:cNvPr id="3" name="Image 0" descr="data:image/png;base64,iVBORw0KGgoAAAANSUhEUgAAAjMAAAD1CAYAAAClfHRCAAAAAXNSR0IArs4c6QAADSZJREFUeF7t27+rFmQcxuEkyC0CI+nH2pBFDZlIU2vU1NLQUujSdKBJgoKaJKKiKYiwP6CWpIig3eg0FGQ0NPY7IwiCiLDvE+eFQ51Z/fBewoPHg3Du97q/wz3ooev+/+vkfOupeXfNOzbvyAF/x7cIECBAgAABAldK4NL8oIt77+35/cL+H3xo3x8Oz9cvzjs179V5n83bnffLlUrq5xAgQIAAAQIEDhC4eb53fN6JeTvz3pz33Ly/1t/djJm75+t3530z7/S871ESIECAAAECBK5Bgdsm07l5R+c9Me/LzZg5O3+4Z96j12BokQgQIECAAAEC/xX4YL7xxbwza8w8OO+9eevfyPzMigABAgQIECAQELhlMn4976E1Zt6Y98e8ZwLBRSRAgAABAgQIbAReny9uWGNm/Yvgl+e9w4YAAQIECBAgEBJ4fLI+vcbMb/PWf8H+LhReVAIECBAgQIDAHUOwu8bM5Xn7/4s2GgIECBAgQIBAReCyMVOpSk4CBAgQIEDgIAFjxl0QIECAAAECaQFjJl2f8AQIECBAgIAx4wYIECBAgACBtIAxk65PeAIECBAgQMCYcQMECBAgQIBAWsCYSdcnPAECBAgQIGDMuAECBAgQIEAgLWDMpOsTngABAgQIEDBm3AABAgQIECCQFjBm0vUJT4AAAQIECBgzboAAAQIECBBICxgz6fqEJ0CAAAECBIwZN0CAAAECBAikBYyZdH3CEyBAgAABAsaMGyBAgAABAgTSAsZMuj7hCRAgQIAAAWPGDRAgQIAAAQJpAWMmXZ/wBAgQIECAgDHjBggQIECAAIG0gDGTrk94AgQIECBAwJhxAwQIECBAgEBawJhJ1yc8AQIECBAgYMy4AQIECBAgQCAtYMyk6xOeAAECBAgQMGbcAAECBAgQIJAWMGbS9QlPgAABAgQIGDNugAABAgQIEEgLGDPp+oQnQIAAAQIEjBk3QIAAAQIECKQFjJl0fcITIECAAAECxowbIECAAAECBNICxky6PuEJECBAgAABY8YNECBAgAABAmkBYyZdn/AECBAgQICAMeMGCBAgQIAAgbSAMZOuT3gCBAgQIEDAmHEDBAgQIECAQFrAmEnXJzwBAgQIECBgzLgBAgQIECBAIC1gzKTrE54AAQIECBAwZtwAAQIECBAgkBYwZtL1CU+AAAECBAgYM26AAAECBAgQSAsYM+n6hCdAgAABAgSMGTdAgAABAgQIpAWMmXR9whMgQIAAAQLGjBsgQIAAAQIE0gLGTLo+4QkQIECAAAFjxg0QIECAAAECaQFjJl2f8AQIECBAgIAx4wYIECBAgACBtIAxk65PeAIECBAgQMCYcQMECBAgQIBAWsCYSdcnPAECBAgQIGDMuAECBAgQIEAgLWDMpOsTngABAgQIEDBm3AABAgQIECCQFjBm0vUJT4AAAQIECBgzboAAAQIECBBICxgz6fqEJ0CAAAECBIwZN0CAAAECBAikBYyZdH3CEyBAgAABAsaMGyBAgAABAgTSAsZMuj7hCRAgQIAAAWPGDRAgQIAAAQJpAWMmXZ/wBAgQIECAgDHjBggQIECAAIG0gDGTrk94AgQIECBAwJhxAwQIECBAgEBawJhJ1yc8AQIECBAgYMy4AQIECBAgQCAtYMyk6xOeAAECBAgQMGbcAAECBAgQIJAWMGbS9QlPgAABAgQIGDNugAABAgQIEEgLGDPp+oQnQIAAAQIEjBk3QIAAAQIECKQFjJl0fcITIECAAAECxowbIECAAAECBNICxky6PuEJECBAgAABY8YNECBAgAABAmkBYyZdn/AECBAgQICAMeMGCBAgQIAAgbSAMZOuT3gCBAgQIEDAmHEDBAgQIECAQFrAmEnXJzwBAgQIECBgzLgBAgQIECBAIC1gzKTrE54AAQIECBAwZtwAAQIECBAgkBYwZtL1CU+AAAECBAgYM26AAAECBAgQSAsYM+n6hCdAgAABAgSMGTdAgAABAgQIpAWMmXR9whMgQIAAAQLGjBsgQIAAAQIE0gLGTLo+4QkQIECAAAFjxg0QIECAAAECaQFjJl2f8AQIECBAgIAx4wYIECBAgACBtIAxk65PeAIECBAgQMCYcQMECBAgQIBAWsCYSdcnPAECBAgQIGDMuAECBAgQIEAgLWDMpOsTngABAgQIEDBm3AABAgQIECCQFjBm0vUJT4AAAQIECBgzboAAAQIECBBICxgz6fqEJ0CAAAECBIwZN0CAAAECBAikBYyZdH3CEyBAgAABAsaMGyBAgAABAgTSAsZMuj7hCRAgQIAAAWPGDRAgQIAAAQJpAWMmXZ/wBAgQIECAgDHjBggQIECAAIG0gDGTrk94AgQIECBAwJhxAwQIECBAgEBawJhJ1yc8AQIECBAgYMy4AQIECBAgQCAtYMyk6xOeAAECBAgQMGbcAAECBAgQIJAWMGbS9QlPgAABAgQIGDNugAABAgQIEEgLGDPp+oQnQIAAAQIEjBk3QIAAAQIECKQFjJl0fcITIECAAAECxowbIECAAAECBNICxky6PuEJECBAgAABY8YNECBAgAABAmkBYyZdn/AECBAgQICAMeMGCBAgQIAAgbSAMZOuT3gCBAgQIEDAmHEDBAgQIECAQFrAmEnXJzwBAgQIECBgzLgBAgQIECBAIC1gzKTrE54AAQIECBAwZtwAAQIECBAgkBYwZtL1CU+AAAECBAgYM26AAAECBAgQSAsYM+n6hCdAgAABAgSMGTdAgAABAgQIpAWMmXR9whMgQIAAAQLGjBsgQIAAAQIE0gLGTLo+4QkQIECAAAFjxg0QIECAAAECaQFjJl2f8AQIECBAgIAx4wYIECBAgACBtIAxk65PeAIECBAgQMCYcQMECBAgQIBAWsCYSdcnPAECBAgQIGDMuAECBAgQIEAgLWDMpOsTngABAgQIEDBm3AABAgQIECCQFjBm0vUJT4AAAQIECBgzboAAAQIECBBICxgz6fqEJ0CAAAECBIwZN0CAAAECBAikBYyZdH3CEyBAgAABAsaMGyBAgAABAgTSAsZMuj7hCRAgQIAAAWPGDRAgQIAAAQJpAWMmXZ/wBAgQIECAgDHjBggQIECAAIG0gDGTrk94AgQIECBAwJhxAwQIECBAgEBawJhJ1yc8AQIECBAgYMy4AQIECBAgQCAtYMyk6xOeAAECBAgQMGbcAAECBAgQIJAWMGbS9QlPgAABAgQIGDNugAABAgQIEEgLGDPp+oQnQIAAAQIEjBk3QIAAAQIECKQFjJl0fcITIECAAAECxowbIECAAAECBNICxky6PuEJECBAgAABY8YNECBAgAABAmkBYyZdn/AECBAgQICAMeMGCBAgQIAAgbSAMZOuT3gCBAgQIEDAmHEDBAgQIECAQFrAmEnXJzwBAgQIECBgzLgBAgQIECBAIC1gzKTrE54AAQIECBAwZtwAAQIECBAgkBYwZtL1CU+AAAECBAgYM26AAAECBAgQSAsYM+n6hCdAgAABAgSMGTdAgAABAgQIpAWMmXR9whMgQIAAAQLGjBsgQIAAAQIE0gLGTLo+4QkQIECAAAFjxg0QIECAAAECaQFjJl2f8AQIECBAgIAx4wYIECBAgACBtIAxk65PeAIECBAgQMCYcQMECBAgQIBAWsCYSdcnPAECBAgQIGDMuAECBAgQIEAgLWDMpOsTngABAgQIEDBm3AABAgQIECCQFjBm0vUJT4AAAQIECBgzboAAAQIECBBICxgz6fqEJ0CAAAECBIwZN0CAAAECBAikBYyZdH3CEyBAgAABAsaMGyBAgAABAgTSAsZMuj7hCRAgQIAAAWPGDRAgQIAAAQJpAWMmXZ/wBAgQIECAgDHjBggQIECAAIG0gDGTrk94AgQIECBAwJhxAwQIECBAgEBawJhJ1yc8AQIECBAgYMy4AQIECBAgQCAtYMyk6xOeAAECBAgQMGbcAAECBAgQIJAWMGbS9QlPgAABAgQIGDNugAABAgQIEEgLGDPp+oQnQIAAAQIEjBk3QIAAAQIECKQFjJl0fcITIECAAAECxowbIECAAAECBNICxky6PuEJECBAgAABY8YNECBAgAABAmkBYyZdn/AECBAgQICAMeMGCBAgQIAAgbTAv2Pmh3n3zvsp/VGEJ0CAAAECBLZN4Oh84M/XmPlw3ivzPto2AZ+XAAECBAgQSAs8POl31pg5O+/XeS+lP47wBAgQIECAwLYJPDsf+MY1Zu6c9/68++f9vm0KPi8BAgQIECCQFLhpUn8y75E1ZtavM/NOzHss+XGEJkCAAAECBLZN4Px84I/nvbYZM9fPHz6d9+280/N+3DYRn5cAAQIECBBICKx/9PvWvNvnHZ/392bMrPSH570w79RaOfN29wbO+vc0fhEgQIAAAQIErpbArfOD75v3wLydvTHz/Pz+5wq0f8xsAp6cL56cd2zvHblayf1cAgQIECBAgMAIXJp3cd5X887Nu7Bf5R82dgjqQam9qAAAAABJRU5ErkJggg==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456" y="6675120"/>
            <a:ext cx="5148072" cy="22402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20040" y="6144769"/>
            <a:ext cx="4830458" cy="277063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r>
              <a:rPr lang="ru-RU" sz="3200" dirty="0">
                <a:solidFill>
                  <a:srgbClr val="C00000"/>
                </a:solidFill>
              </a:rPr>
              <a:t>Онлайн-</a:t>
            </a:r>
            <a:r>
              <a:rPr lang="ru-RU" sz="3200" dirty="0" err="1">
                <a:solidFill>
                  <a:srgbClr val="C00000"/>
                </a:solidFill>
              </a:rPr>
              <a:t>видеоуроки</a:t>
            </a:r>
            <a:endParaRPr lang="ru-RU" sz="3200" dirty="0">
              <a:solidFill>
                <a:srgbClr val="C00000"/>
              </a:solidFill>
            </a:endParaRPr>
          </a:p>
          <a:p>
            <a:r>
              <a:rPr lang="ru-RU" sz="2800" dirty="0" smtClean="0"/>
              <a:t>Использование </a:t>
            </a:r>
            <a:r>
              <a:rPr lang="ru-RU" sz="2800" dirty="0"/>
              <a:t>обучающих видео позволяет повторять ключевые моменты работы в удобном темпе и повышать самостоятельность обучающихся.</a:t>
            </a:r>
          </a:p>
        </p:txBody>
      </p:sp>
      <p:pic>
        <p:nvPicPr>
          <p:cNvPr id="6" name="Image 1" descr="data:image/png;base64,iVBORw0KGgoAAAANSUhEUgAAAnEAAAD1CAYAAAA/M6PfAAAAAXNSR0IArs4c6QAADkFJREFUeF7t3L+r1XUcx/EkyC0CI+nH6pBFDZlIU2vU5NLQUujSdKFJgoKaJKSiKYiwP6CWpIig3eg2FGQ0NPZTjSAIIsLeX7kHDnVX5Tw5D+GDehF9ncfrPbwG9cAt//92Yr703Lz75x2dd2ifX+NLBAgQIECAAAECN1bg6vz2l/bee/P9xfU/7sDaTw7Oj1+dd2reG/O+nLc778qNzed3J0CAAAECBAgQ2EfgzvnasXnH5+3Me2feS/P+Xn7tasQ9MD/+YN73807P+wklAQIECBAgQIDAxgjcM0nOzzs875l536xG3Nn5yYPzntqYqIIQIECAAAECBAj8V+Dj+cLX884sI+6xeR/OW/4O3GVWBAgQIECAAAECGytw1yT7bt7jy4h7e96f817Y2LiCESBAgAABAgQIrATemh/ctoy45V86nJv3PhsCBAgQIECAAIGNF3h6Ej6/jLjf5y3/lciPGx9ZQAIECBAgQIAAgfuGYHcZcdfmrf9XI2gIECBAgAABAgQ2W+CaEbfZBUlHgAABAgQIENhPwIhzFwQIECBAgACBoIARFyxNZAIECBAgQICAEecGCBAgQIAAAQJBASMuWJrIBAgQIECAAAEjzg0QIECAAAECBIICRlywNJEJECBAgAABAkacGyBAgAABAgQIBAWMuGBpIhMgQIAAAQIEjDg3QIAAAQIECBAIChhxwdJEJkCAAAECBAgYcW6AAAECBAgQIBAUMOKCpYlMgAABAgQIEDDi3AABAgQIECBAIChgxAVLE5kAAQIECBAgYMS5AQIECBAgQIBAUMCIC5YmMgECBAgQIEDAiHMDBAgQIECAAIGggBEXLE1kAgQIECBAgIAR5wYIECBAgAABAkEBIy5YmsgECBAgQIAAASPODRAgQIAAAQIEggJGXLA0kQkQIECAAAECRpwbIECAAAECBAgEBYy4YGkiEyBAgAABAgSMODdAgAABAgQIEAgKGHHB0kQmQIAAAQIECBhxboAAAQIECBAgEBQw4oKliUyAAAECBAgQMOLcAAECBAgQIEAgKGDEBUsTmQABAgQIECBgxLkBAgQIECBAgEBQwIgLliYyAQIECBAgQMCIcwMECBAgQIAAgaCAERcsTWQCBAgQIECAgBHnBggQIECAAAECQQEjLliayAQIECBAgAABI84NECBAgAABAgSCAkZcsDSRCRAgQIAAAQJGnBsgQIAAAQIECAQFjLhgaSITIECAAAECBIw4N0CAAAECBAgQCAoYccHSRCZAgAABAgQIGHFugAABAgQIECAQFDDigqWJTIAAAQIECBAw4twAAQIECBAgQCAoYMQFSxOZAAECBAgQIGDEuQECBAgQIECAQFDAiAuWJjIBAgQIECBAwIhzAwQIECBAgACBoIARFyxNZAIECBAgQICAEecGCBAgQIAAAQJBASMuWJrIBAgQIECAAAEjzg0QIECAAAECBIICRlywNJEJECBAgAABAkacGyBAgAABAgQIBAWMuGBpIhMgQIAAAQIEjDg3QIAAAQIECBAIChhxwdJEJkCAAAECBAgYcW6AAAECBAgQIBAUMOKCpYlMgAABAgQIEDDi3AABAgQIECBAIChgxAVLE5kAAQIECBAgYMS5AQIECBAgQIBAUMCIC5YmMgECBAgQIEDAiHMDBAgQIECAAIGggBEXLE1kAgQIECBAgIAR5wYIECBAgAABAkEBIy5YmsgECBAgQIAAASPODRAgQIAAAQIEggJGXLA0kQkQIECAAAECRpwbIECAAAECBAgEBYy4YGkiEyBAgAABAgSMODdAgAABAgQIEAgKGHHB0kQmQIAAAQIECBhxboAAAQIECBAgEBQw4oKliUyAAAECBAgQMOLcAAECBAgQIEAgKGDEBUsTmQABAgQIECBgxLkBAgQIECBAgEBQwIgLliYyAQIECBAgQMCIcwMECBAgQIAAgaCAERcsTWQCBAgQIECAgBHnBggQIECAAAECQQEjLliayAQIECBAgAABI84NECBAgAABAgSCAkZcsDSRCRAgQIAAAQJGnBsgQIAAAQIECAQFjLhgaSITIECAAAECBIw4N0CAAAECBAgQCAoYccHSRCZAgAABAgQIGHFugAABAgQIECAQFDDigqWJTIAAAQIECBAw4twAAQIECBAgQCAoYMQFSxOZAAECBAgQIGDEuQECBAgQIECAQFDAiAuWJjIBAgQIECBAwIhzAwQIECBAgACBoIARFyxNZAIECBAgQICAEecGCBAgQIAAAQJBASMuWJrIBAgQIECAAAEjzg0QIECAAAECBIICRlywNJEJECBAgAABAkacGyBAgAABAgQIBAWMuGBpIhMgQIAAAQIEjDg3QIAAAQIECBAIChhxwdJEJkCAAAECBAgYcW6AAAECBAgQIBAUMOKCpYlMgAABAgQIEDDi3AABAgQIECBAIChgxAVLE5kAAQIECBAgYMS5AQIECBAgQIBAUMCIC5YmMgECBAgQIEDAiHMDBAgQIECAAIGggBEXLE1kAgQIECBAgIAR5wYIECBAgAABAkEBIy5YmsgECBAgQIAAASPODRAgQIAAAQIEggJGXLA0kQkQIECAAAECRpwbIECAAAECBAgEBYy4YGkiEyBAgAABAgSMODdAgAABAgQIEAgKGHHB0kQmQIAAAQIECBhxboAAAQIECBAgEBQw4oKliUyAAAECBAgQMOLcAAECBAgQIEAgKGDEBUsTmQABAgQIECBgxLkBAgQIECBAgEBQwIgLliYyAQIECBAgQMCIcwMECBAgQIAAgaCAERcsTWQCBAgQIECAgBHnBggQIECAAAECQQEjLliayAQIECBAgAABI84NECBAgAABAgSCAkZcsDSRCRAgQIAAAQJGnBsgQIAAAQIECAQFjLhgaSITIECAAAECBIw4N0CAAAECBAgQCAoYccHSRCZAgAABAgQIGHFugAABAgQIECAQFDDigqWJTIAAAQIECBAw4twAAQIECBAgQCAoYMQFSxOZAAECBAgQIGDEuQECBAgQIECAQFDAiAuWJjIBAgQIECBAwIhzAwQIECBAgACBoIARFyxNZAIECBAgQICAEecGCBAgQIAAAQJBASMuWJrIBAgQIECAAAEjzg0QIECAAAECBIICRlywNJEJECBAgAABAkacGyBAgAABAgQIBAWMuGBpIhMgQIAAAQIEjDg3QIAAAQIECBAIChhxwdJEJkCAAAECBAgYcW6AAAECBAgQIBAUMOKCpYlMgAABAgQIEDDi3AABAgQIECBAIChgxAVLE5kAAQIECBAgYMS5AQIECBAgQIBAUMCIC5YmMgECBAgQIEDAiHMDBAgQIECAAIGggBEXLE1kAgQIECBAgIAR5wYIECBAgAABAkEBIy5YmsgECBAgQIAAASPODRAgQIAAAQIEggJGXLA0kQkQIECAAAECRpwbIECAAAECBAgEBYy4YGkiEyBAgAABAgSMODdAgAABAgQIEAgKGHHB0kQmQIAAAQIECBhxboAAAQIECBAgEBQw4oKliUyAAAECBAgQMOLcAAECBAgQIEAgKGDEBUsTmQABAgQIECBgxLkBAgQIECBAgEBQwIgLliYyAQIECBAgQMCIcwMECBAgQIAAgaCAERcsTWQCBAgQIECAgBHnBggQIECAAAECQQEjLliayAQIECBAgAABI84NECBAgAABAgSCAkZcsDSRCRAgQIAAAQJGnBsgQIAAAQIECAQFjLhgaSITIECAAAECBIw4N0CAAAECBAgQCAoYccHSRCZAgAABAgQIGHFugAABAgQIECAQFDDigqWJTIAAAQIECBAw4twAAQIECBAgQCAoYMQFSxOZAAECBAgQIGDEuQECBAgQIECAQFDAiAuWJjIBAgQIECBAwIhzAwQIECBAgACBoIARFyxNZAIECBAgQICAEecGCBAgQIAAAQJBASMuWJrIBAgQIECAAAEjzg0QIECAAAECBIICRlywNJEJECBAgAABAkacGyBAgAABAgQIBAWMuGBpIhMgQIAAAQIEjDg3QIAAAQIECBAIChhxwdJEJkCAAAECBAgYcW6AAAECBAgQIBAUMOKCpYlMgAABAgQIEDDi3AABAgQIECBAIChgxAVLE5kAAQIECBAgYMS5AQIECBAgQIBAUMCIC5YmMgECBAgQIEDAiHMDBAgQIECAAIGggBEXLE1kAgQIECBAgIAR5wYIECBAgAABAkEBIy5YmsgECBAgQIAAASPODRAgQIAAAQIEggJGXLA0kQkQIECAAAECRpwbIECAAAECBAgEBYy4YGkiEyBAgAABAgSMODdAgAABAgQIEAgKGHHB0kQmQIAAAQIECBhxboAAAQIECBAgEBQw4oKliUyAAAECBAgQMOLcAAECBAgQIEAgKGDEBUsTmQABAgQIECBgxLkBAgQIECBAgEBQwIgLliYyAQIECBAgQMCIcwMECBAgQIAAgaCAERcsTWQCBAgQIECAgBHnBggQIECAAAECQYHrI+7neQ/N+zX4AUQmQIAAAQIECGybwOH5wF8tI+6Tea/P+3TbBHxeAgQIECBAgEBQ4InJvLOMuLPzfpv3WvBDiEyAAAECBAgQ2DaBF+cD376MuCPzPpr3yLw/tk3B5yVAgAABAgQIhATumKyfz3tyGXHLtzPzjs87GfoQohIgQIAAAQIEtk3gwnzgz+a9uRpxt85Pvpj3w7zT837ZNhGflwABAgQIECCwwQLLP2Z4d969847N+2c14pbMB+e9Mu/Usu7m7e4Nu+Xvy/lGgAABAgQIECBwcwXunj/u4XmPztvZG3Evz/d/LTHWR9wq1on5wbPzju69Qzc3rz+NAAECBAgQIEBgBK7OuzTv23nn511cV/kXuHkI6or40DAAAAAASUVORK5CYII=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0136" y="6675120"/>
            <a:ext cx="5715000" cy="224028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5824728" y="6144769"/>
            <a:ext cx="5559552" cy="99669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r>
              <a:rPr lang="ru-RU" sz="3200" dirty="0">
                <a:solidFill>
                  <a:srgbClr val="C00000"/>
                </a:solidFill>
              </a:rPr>
              <a:t>Цифровые шаблоны и схемы</a:t>
            </a:r>
          </a:p>
        </p:txBody>
      </p:sp>
      <p:sp>
        <p:nvSpPr>
          <p:cNvPr id="8" name="Text 4"/>
          <p:cNvSpPr/>
          <p:nvPr/>
        </p:nvSpPr>
        <p:spPr>
          <a:xfrm>
            <a:off x="5824728" y="6675120"/>
            <a:ext cx="5364510" cy="22402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r>
              <a:rPr lang="ru-RU" sz="2550" dirty="0"/>
              <a:t>Предоставление компьютерных шаблонов деталей облегчает восприятие формы и последовательности создания пуфика, делая процесс более наглядным.</a:t>
            </a:r>
          </a:p>
        </p:txBody>
      </p:sp>
      <p:pic>
        <p:nvPicPr>
          <p:cNvPr id="9" name="Image 2" descr="data:image/png;base64,iVBORw0KGgoAAAANSUhEUgAAAnEAAAD1CAYAAAA/M6PfAAAAAXNSR0IArs4c6QAADkFJREFUeF7t3L+r1XUcx/EkyC0CI+nH6pBFDZlIU2vU5NLQUujSdKFJgoKaJKSiKYiwP6CWpIig3eg2FGQ0NPZTjSAIIsLeX7kHDnVX5Tw5D+GDehF9ncfrPbwG9cAt//92Yr703Lz75x2dd2ifX+NLBAgQIECAAAECN1bg6vz2l/bee/P9xfU/7sDaTw7Oj1+dd2reG/O+nLc778qNzed3J0CAAAECBAgQ2EfgzvnasXnH5+3Me2feS/P+Xn7tasQ9MD/+YN73807P+wklAQIECBAgQIDAxgjcM0nOzzs875l536xG3Nn5yYPzntqYqIIQIECAAAECBAj8V+Dj+cLX884sI+6xeR/OW/4O3GVWBAgQIECAAAECGytw1yT7bt7jy4h7e96f817Y2LiCESBAgAABAgQIrATemh/ctoy45V86nJv3PhsCBAgQIECAAIGNF3h6Ej6/jLjf5y3/lciPGx9ZQAIECBAgQIAAgfuGYHcZcdfmrf9XI2gIECBAgAABAgQ2W+CaEbfZBUlHgAABAgQIENhPwIhzFwQIECBAgACBoIARFyxNZAIECBAgQICAEecGCBAgQIAAAQJBASMuWJrIBAgQIECAAAEjzg0QIECAAAECBIICRlywNJEJECBAgAABAkacGyBAgAABAgQIBAWMuGBpIhMgQIAAAQIEjDg3QIAAAQIECBAIChhxwdJEJkCAAAECBAgYcW6AAAECBAgQIBAUMOKCpYlMgAABAgQIEDDi3AABAgQIECBAIChgxAVLE5kAAQIECBAgYMS5AQIECBAgQIBAUMCIC5YmMgECBAgQIEDAiHMDBAgQIECAAIGggBEXLE1kAgQIECBAgIAR5wYIECBAgAABAkEBIy5YmsgECBAgQIAAASPODRAgQIAAAQIEggJGXLA0kQkQIECAAAECRpwbIECAAAECBAgEBYy4YGkiEyBAgAABAgSMODdAgAABAgQIEAgKGHHB0kQmQIAAAQIECBhxboAAAQIECBAgEBQw4oKliUyAAAECBAgQMOLcAAECBAgQIEAgKGDEBUsTmQABAgQIECBgxLkBAgQIECBAgEBQwIgLliYyAQIECBAgQMCIcwMECBAgQIAAgaCAERcsTWQCBAgQIECAgBHnBggQIECAAAECQQEjLliayAQIECBAgAABI84NECBAgAABAgSCAkZcsDSRCRAgQIAAAQJGnBsgQIAAAQIECAQFjLhgaSITIECAAAECBIw4N0CAAAECBAgQCAoYccHSRCZAgAABAgQIGHFugAABAgQIECAQFDDigqWJTIAAAQIECBAw4twAAQIECBAgQCAoYMQFSxOZAAECBAgQIGDEuQECBAgQIECAQFDAiAuWJjIBAgQIECBAwIhzAwQIECBAgACBoIARFyxNZAIECBAgQICAEecGCBAgQIAAAQJBASMuWJrIBAgQIECAAAEjzg0QIECAAAECBIICRlywNJEJECBAgAABAkacGyBAgAABAgQIBAWMuGBpIhMgQIAAAQIEjDg3QIAAAQIECBAIChhxwdJEJkCAAAECBAgYcW6AAAECBAgQIBAUMOKCpYlMgAABAgQIEDDi3AABAgQIECBAIChgxAVLE5kAAQIECBAgYMS5AQIECBAgQIBAUMCIC5YmMgECBAgQIEDAiHMDBAgQIECAAIGggBEXLE1kAgQIECBAgIAR5wYIECBAgAABAkEBIy5YmsgECBAgQIAAASPODRAgQIAAAQIEggJGXLA0kQkQIECAAAECRpwbIECAAAECBAgEBYy4YGkiEyBAgAABAgSMODdAgAABAgQIEAgKGHHB0kQmQIAAAQIECBhxboAAAQIECBAgEBQw4oKliUyAAAECBAgQMOLcAAECBAgQIEAgKGDEBUsTmQABAgQIECBgxLkBAgQIECBAgEBQwIgLliYyAQIECBAgQMCIcwMECBAgQIAAgaCAERcsTWQCBAgQIECAgBHnBggQIECAAAECQQEjLliayAQIECBAgAABI84NECBAgAABAgSCAkZcsDSRCRAgQIAAAQJGnBsgQIAAAQIECAQFjLhgaSITIECAAAECBIw4N0CAAAECBAgQCAoYccHSRCZAgAABAgQIGHFugAABAgQIECAQFDDigqWJTIAAAQIECBAw4twAAQIECBAgQCAoYMQFSxOZAAECBAgQIGDEuQECBAgQIECAQFDAiAuWJjIBAgQIECBAwIhzAwQIECBAgACBoIARFyxNZAIECBAgQICAEecGCBAgQIAAAQJBASMuWJrIBAgQIECAAAEjzg0QIECAAAECBIICRlywNJEJECBAgAABAkacGyBAgAABAgQIBAWMuGBpIhMgQIAAAQIEjDg3QIAAAQIECBAIChhxwdJEJkCAAAECBAgYcW6AAAECBAgQIBAUMOKCpYlMgAABAgQIEDDi3AABAgQIECBAIChgxAVLE5kAAQIECBAgYMS5AQIECBAgQIBAUMCIC5YmMgECBAgQIEDAiHMDBAgQIECAAIGggBEXLE1kAgQIECBAgIAR5wYIECBAgAABAkEBIy5YmsgECBAgQIAAASPODRAgQIAAAQIEggJGXLA0kQkQIECAAAECRpwbIECAAAECBAgEBYy4YGkiEyBAgAABAgSMODdAgAABAgQIEAgKGHHB0kQmQIAAAQIECBhxboAAAQIECBAgEBQw4oKliUyAAAECBAgQMOLcAAECBAgQIEAgKGDEBUsTmQABAgQIECBgxLkBAgQIECBAgEBQwIgLliYyAQIECBAgQMCIcwMECBAgQIAAgaCAERcsTWQCBAgQIECAgBHnBggQIECAAAECQQEjLliayAQIECBAgAABI84NECBAgAABAgSCAkZcsDSRCRAgQIAAAQJGnBsgQIAAAQIECAQFjLhgaSITIECAAAECBIw4N0CAAAECBAgQCAoYccHSRCZAgAABAgQIGHFugAABAgQIECAQFDDigqWJTIAAAQIECBAw4twAAQIECBAgQCAoYMQFSxOZAAECBAgQIGDEuQECBAgQIECAQFDAiAuWJjIBAgQIECBAwIhzAwQIECBAgACBoIARFyxNZAIECBAgQICAEecGCBAgQIAAAQJBASMuWJrIBAgQIECAAAEjzg0QIECAAAECBIICRlywNJEJECBAgAABAkacGyBAgAABAgQIBAWMuGBpIhMgQIAAAQIEjDg3QIAAAQIECBAIChhxwdJEJkCAAAECBAgYcW6AAAECBAgQIBAUMOKCpYlMgAABAgQIEDDi3AABAgQIECBAIChgxAVLE5kAAQIECBAgYMS5AQIECBAgQIBAUMCIC5YmMgECBAgQIEDAiHMDBAgQIECAAIGggBEXLE1kAgQIECBAgIAR5wYIECBAgAABAkEBIy5YmsgECBAgQIAAASPODRAgQIAAAQIEggJGXLA0kQkQIECAAAECRpwbIECAAAECBAgEBYy4YGkiEyBAgAABAgSMODdAgAABAgQIEAgKGHHB0kQmQIAAAQIECBhxboAAAQIECBAgEBQw4oKliUyAAAECBAgQMOLcAAECBAgQIEAgKGDEBUsTmQABAgQIECBgxLkBAgQIECBAgEBQwIgLliYyAQIECBAgQMCIcwMECBAgQIAAgaCAERcsTWQCBAgQIECAgBHnBggQIECAAAECQQEjLliayAQIECBAgAABI84NECBAgAABAgSCAkZcsDSRCRAgQIAAAQJGnBsgQIAAAQIECAQFjLhgaSITIECAAAECBIw4N0CAAAECBAgQCAoYccHSRCZAgAABAgQIGHFugAABAgQIECAQFDDigqWJTIAAAQIECBAw4twAAQIECBAgQCAoYMQFSxOZAAECBAgQIGDEuQECBAgQIECAQFDAiAuWJjIBAgQIECBAwIhzAwQIECBAgACBoIARFyxNZAIECBAgQICAEecGCBAgQIAAAQJBASMuWJrIBAgQIECAAAEjzg0QIECAAAECBIICRlywNJEJECBAgAABAkacGyBAgAABAgQIBAWMuGBpIhMgQIAAAQIEjDg3QIAAAQIECBAIChhxwdJEJkCAAAECBAgYcW6AAAECBAgQIBAUMOKCpYlMgAABAgQIEDDi3AABAgQIECBAIChgxAVLE5kAAQIECBAgYMS5AQIECBAgQIBAUMCIC5YmMgECBAgQIEDAiHMDBAgQIECAAIGggBEXLE1kAgQIECBAgIAR5wYIECBAgAABAkEBIy5YmsgECBAgQIAAASPODRAgQIAAAQIEggJGXLA0kQkQIECAAAECRpwbIECAAAECBAgEBYy4YGkiEyBAgAABAgSMODdAgAABAgQIEAgKGHHB0kQmQIAAAQIECBhxboAAAQIECBAgEBQw4oKliUyAAAECBAgQMOLcAAECBAgQIEAgKGDEBUsTmQABAgQIECBgxLkBAgQIECBAgEBQwIgLliYyAQIECBAgQMCIcwMECBAgQIAAgaCAERcsTWQCBAgQIECAgBHnBggQIECAAAECQYHrI+7neQ/N+zX4AUQmQIAAAQIECGybwOH5wF8tI+6Tea/P+3TbBHxeAgQIECBAgEBQ4InJvLOMuLPzfpv3WvBDiEyAAAECBAgQ2DaBF+cD376MuCPzPpr3yLw/tk3B5yVAgAABAgQIhATumKyfz3tyGXHLtzPzjs87GfoQohIgQIAAAQIEtk3gwnzgz+a9uRpxt85Pvpj3w7zT837ZNhGflwABAgQIECCwwQLLP2Z4d969847N+2c14pbMB+e9Mu/Usu7m7e4Nu+Xvy/lGgAABAgQIECBwcwXunj/u4XmPztvZG3Evz/d/LTHWR9wq1on5wbPzju69Qzc3rz+NAAECBAgQIEBgBK7OuzTv23nn511cV/kXuHkI6or40DAAAAAASUVORK5CYII=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58600" y="6675120"/>
            <a:ext cx="5715000" cy="2240280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11734861" y="6144769"/>
            <a:ext cx="5559552" cy="35722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algn="ctr"/>
            <a:r>
              <a:rPr lang="ru-RU" sz="3200" dirty="0" smtClean="0">
                <a:solidFill>
                  <a:srgbClr val="C00000"/>
                </a:solidFill>
              </a:rPr>
              <a:t>Удалённые </a:t>
            </a:r>
            <a:r>
              <a:rPr lang="ru-RU" sz="3200" dirty="0">
                <a:solidFill>
                  <a:srgbClr val="C00000"/>
                </a:solidFill>
              </a:rPr>
              <a:t>консультации</a:t>
            </a:r>
          </a:p>
        </p:txBody>
      </p:sp>
      <p:sp>
        <p:nvSpPr>
          <p:cNvPr id="11" name="Text 6"/>
          <p:cNvSpPr/>
          <p:nvPr/>
        </p:nvSpPr>
        <p:spPr>
          <a:xfrm>
            <a:off x="11734861" y="6675120"/>
            <a:ext cx="5364510" cy="22402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r>
              <a:rPr lang="ru-RU" sz="2600" dirty="0"/>
              <a:t>Организация онлайн-связи с педагогами помогает своевременно получать поддержку и разъяснения, повышая качество и безопасность работы.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25" y="402082"/>
            <a:ext cx="4764303" cy="4764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0557" y="357807"/>
            <a:ext cx="4852851" cy="4852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4861" y="319801"/>
            <a:ext cx="4890857" cy="4890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C:\Users\User\AppData\Local\Temp\Rar$DIa6212.10233\IMG_2841.jpe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5" t="37792" r="8023" b="7410"/>
          <a:stretch/>
        </p:blipFill>
        <p:spPr bwMode="auto">
          <a:xfrm>
            <a:off x="11734861" y="3436289"/>
            <a:ext cx="2084288" cy="1730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er\AppData\Local\Temp\Rar$DIa6212.22587\IMG_2843.jpeg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05" t="36846" r="2481" b="11338"/>
          <a:stretch/>
        </p:blipFill>
        <p:spPr bwMode="auto">
          <a:xfrm rot="379724">
            <a:off x="8411292" y="1067756"/>
            <a:ext cx="2161221" cy="1411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DAE3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201167" y="821094"/>
            <a:ext cx="16898203" cy="192210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/>
            <a:r>
              <a:rPr lang="ru-RU" sz="4800" dirty="0">
                <a:solidFill>
                  <a:srgbClr val="FF0000"/>
                </a:solidFill>
              </a:rPr>
              <a:t>Развитие языковой грамотности и коммуникативных навыков</a:t>
            </a:r>
          </a:p>
        </p:txBody>
      </p:sp>
      <p:sp>
        <p:nvSpPr>
          <p:cNvPr id="4" name="Text 1"/>
          <p:cNvSpPr/>
          <p:nvPr/>
        </p:nvSpPr>
        <p:spPr>
          <a:xfrm>
            <a:off x="1045028" y="3135087"/>
            <a:ext cx="4814595" cy="354003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/>
            <a:r>
              <a:rPr lang="ru-RU" sz="2800" b="1" dirty="0"/>
              <a:t>Обучающиеся пополняют словарный запас, осваивают терминологию декоративно-прикладного искусства, что способствует точному выражению своих мыслей и заданий.</a:t>
            </a:r>
          </a:p>
        </p:txBody>
      </p:sp>
      <p:sp>
        <p:nvSpPr>
          <p:cNvPr id="7" name="Text 3"/>
          <p:cNvSpPr/>
          <p:nvPr/>
        </p:nvSpPr>
        <p:spPr>
          <a:xfrm>
            <a:off x="11734861" y="3135086"/>
            <a:ext cx="5153546" cy="481459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/>
            <a:r>
              <a:rPr lang="ru-RU" sz="2800" b="1" dirty="0"/>
              <a:t>Акцент на устной и письменной коммуникации с педагогами и сверстниками развивает навыки диалога и коллективной работы, укрепляя языковую компетентность</a:t>
            </a:r>
            <a:r>
              <a:rPr lang="ru-RU" sz="2400" b="1" dirty="0"/>
              <a:t>.</a:t>
            </a:r>
          </a:p>
        </p:txBody>
      </p:sp>
      <p:sp>
        <p:nvSpPr>
          <p:cNvPr id="10" name="Text 5"/>
          <p:cNvSpPr/>
          <p:nvPr/>
        </p:nvSpPr>
        <p:spPr>
          <a:xfrm>
            <a:off x="11734861" y="6675120"/>
            <a:ext cx="5364509" cy="22402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0000"/>
              </a:lnSpc>
              <a:buNone/>
            </a:pPr>
            <a:endParaRPr lang="en-US" sz="1900" dirty="0"/>
          </a:p>
        </p:txBody>
      </p:sp>
      <p:pic>
        <p:nvPicPr>
          <p:cNvPr id="3074" name="Picture 2" descr="C:\Users\User\AppData\Local\Temp\Rar$DIa1896.48009\IMG_0902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2766" y="2323938"/>
            <a:ext cx="4943597" cy="6591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DAE3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457200"/>
            <a:ext cx="7520473" cy="165151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4500" dirty="0">
                <a:solidFill>
                  <a:srgbClr val="FF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Обратная связь и отзывы</a:t>
            </a:r>
            <a:endParaRPr lang="en-US" sz="4500" dirty="0">
              <a:solidFill>
                <a:srgbClr val="FF0000"/>
              </a:solidFill>
            </a:endParaRPr>
          </a:p>
        </p:txBody>
      </p:sp>
      <p:pic>
        <p:nvPicPr>
          <p:cNvPr id="3" name="Image 0" descr="data:image/png;base64,iVBORw0KGgoAAAANSUhEUgAAAi0AAAD3CAYAAADR02QSAAAAAXNSR0IArs4c6QAADflJREFUeF7t2r3KpeUZhmGXQrCzsMgOCBKLELHQbIF7IaZKHRS0CUmqKBhIGSut3QItAyksUiSCugtaCCkshKDjs2RGBqtxXXxndQy8fD+s+72GozoZ5vLYT/7cu3fvpfOr353nV+d57jxP//QzfiZAgAABAgQI3IHAV+edn91/3r9cLh8/vHF58MOJlSfP9385z2vneeIO/iJeSYAAAQIECBB4VIFvzwffOc8fT7z8/3r0Q7ScYPn1+fLBeZ591Df5HAECBAgQIEAgEPjv2XjlhMsnD6LlrfOLN4JhEwQIECBAgACBnyvw9omWNy/nX1l+ey7/dZ7Hf+4bfJ4AAQIECBAgEAh8dzaev0bLP843vw8GTRAgQIAAAQIEbhV49xot1/+Z++Ktb3BHgAABAgQIEAgE/nmNlv+doaeCMRMECBAgQIAAgVsFvrxGy71br90RIE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oFrtHxxxn5ZDdohQIAAAQIECNwg8OU1Wj48hy/fcOyEAAECBAgQIFAJfHSNlrfO2hvVoh0CBAgQIECAwA0Cb1+j5Zlz+Ol5fnHDC5wQIECAAAECBO5a4Osz8JvLdeWEy5vny1/vetH7CRAgQIAAAQI3CPzhcrn8/UG0PH5e8O/zPH/Di5wQIECAAAECBO5K4D/nxS+caPnuh2i5/68tT56vfz7P6+d54q6WvZcAAQIECBAg8AgC357P/O08fzrB8s318z9Gy0Px8tL5/tXzPHf/efoRXuwjBAgQIECAAIFV4Kvzgs/O8/l53jux8vHDL/weaVT0Ksmfik0AAAAASUVORK5CYII=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476" y="3383280"/>
            <a:ext cx="5093208" cy="2258568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00684" y="3657600"/>
            <a:ext cx="4572000" cy="63448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Значимость обратной связи</a:t>
            </a:r>
            <a:endParaRPr lang="en-US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Text 2"/>
          <p:cNvSpPr/>
          <p:nvPr/>
        </p:nvSpPr>
        <p:spPr>
          <a:xfrm>
            <a:off x="914400" y="4572000"/>
            <a:ext cx="4572000" cy="52120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40000"/>
              </a:lnSpc>
              <a:buNone/>
            </a:pPr>
            <a:r>
              <a:rPr lang="en-US" sz="2400" dirty="0">
                <a:solidFill>
                  <a:srgbClr val="40404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Отзывы помогают улучшить качество услуг и продуктов.</a:t>
            </a:r>
            <a:endParaRPr lang="en-US" sz="2400" dirty="0"/>
          </a:p>
        </p:txBody>
      </p:sp>
      <p:pic>
        <p:nvPicPr>
          <p:cNvPr id="6" name="Image 1" descr="data:image/png;base64,iVBORw0KGgoAAAANSUhEUgAAAi0AAAD3CAYAAADR02QSAAAAAXNSR0IArs4c6QAADflJREFUeF7t2r3KpeUZhmGXQrCzsMgOCBKLELHQbIF7IaZKHRS0CUmqKBhIGSut3QItAyksUiSCugtaCCkshKDjs2RGBqtxXXxndQy8fD+s+72GozoZ5vLYT/7cu3fvpfOr353nV+d57jxP//QzfiZAgAABAgQI3IHAV+edn91/3r9cLh8/vHF58MOJlSfP9385z2vneeIO/iJeSYAAAQIECBB4VIFvzwffOc8fT7z8/3r0Q7ScYPn1+fLBeZ591Df5HAECBAgQIEAgEPjv2XjlhMsnD6LlrfOLN4JhEwQIECBAgACBnyvw9omWNy/nX1l+ey7/dZ7Hf+4bfJ4AAQIECBAgEAh8dzaev0bLP843vw8GTRAgQIAAAQIEbhV49xot1/+Z++Ktb3BHgAABAgQIEAgE/nmNlv+doaeCMRMECBAgQIAAgVsFvrxGy71br90RIE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gHRUknbIUCAAAECBCYB0TLxOSZAgAABAgQqAdFSSdshQIAAAQIEJgHRMvE5JkCAAAECBCoB0VJJ2yFAgAABAgQmAdEy8TkmQIAAAQIEKoFrtHxxxn5ZDdohQIAAAQIECNwg8OU1Wj48hy/fcOyEAAECBAgQIFAJfHSNlrfO2hvVoh0CBAgQIECAwA0Cb1+j5Zlz+Ol5fnHDC5wQIECAAAECBO5a4Osz8JvLdeWEy5vny1/vetH7CRAgQIAAAQI3CPzhcrn8/UG0PH5e8O/zPH/Di5wQIECAAAECBO5K4D/nxS+caPnuh2i5/68tT56vfz7P6+d54q6WvZcAAQIECBAg8AgC357P/O08fzrB8s318z9Gy0Px8tL5/tXzPHf/efoRXuwjBAgQIECAAIFV4Kvzgs/O8/l53jux8vHDL/weaVT0Ksmfik0AAAAASUVORK5CYII=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6480" y="3383280"/>
            <a:ext cx="5093208" cy="2258568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6400800" y="3657600"/>
            <a:ext cx="4572000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Способы сбора отзывов</a:t>
            </a:r>
            <a:endParaRPr lang="en-US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ext 4"/>
          <p:cNvSpPr/>
          <p:nvPr/>
        </p:nvSpPr>
        <p:spPr>
          <a:xfrm>
            <a:off x="6400800" y="4142792"/>
            <a:ext cx="4572000" cy="9504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40000"/>
              </a:lnSpc>
              <a:buNone/>
            </a:pPr>
            <a:r>
              <a:rPr lang="en-US" sz="2400" dirty="0">
                <a:solidFill>
                  <a:srgbClr val="40404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Использование опросов, анкет и онлайн-платформ для сбора мнений.</a:t>
            </a:r>
            <a:endParaRPr lang="en-US" sz="2400" dirty="0"/>
          </a:p>
        </p:txBody>
      </p:sp>
      <p:pic>
        <p:nvPicPr>
          <p:cNvPr id="9" name="Image 2" descr="data:image/png;base64,iVBORw0KGgoAAAANSUhEUgAABIMAAADMCAYAAADgSmNdAAAAAXNSR0IArs4c6QAAFFNJREFUeF7t3LGq3/UdxvH+DYhbB4fegCA6lEoH0yvoXYidOpcWkqWoUw1Y6Fgnnb0CHYUODh1soektNEOgQ4dCien3L0ZEHJLzLHnDK/DjnBz+z4/nvD7bQ8jlR9/78/jx49vnR786z2vnef08L3//M/5OgAABAgQIECBAgAABAgQIECDw3Ao8PM3uf/N8fLlcvvhu08uTv5wR6KXz/Xvn+e15bj23v45iBAgQIECAAAECBAgQIECAAAECTyvw6Hzwg/P8/oxC/7uGvh6DzhD00/Plk/O8+rRv8jkCBAgQIECAAAECBAgQIECAAIGMwN9O07fOIPT3J2PQ++cHdzL1FSVAgAABAgQIECBAgAABAgQIEHhWgXtnDLp7Of8q6Bcn+ZfzvPCsb/B5AgQIECBAgAABAgQIECBAgACBjMBXp+kb1zHoz+ebX2dqK0qAAAECBAgQIECAAAECBAgQIHBTgQ+vY9D1f5R+86ZvkCNAgAABAgQIECBAgAABAgQIEMgIfH4dg/596v44U1lRAgQIECBAgAABAgQIECBAgACBmwo8uI5Bj2+aliNAgAABAgQIECBAgAABAgQIEGgJGINa99KWAAECBAgQIECAAAECBAgQIDAJGIMmPmECBAgQIECAAAECBAgQIECAQEvAGNS6l7YECBAgQIAAAQIECBAgQIAAgUnAGDTxCRMgQIAAAQIECBAgQIAAAQIEWgLGoNa9tCVAgAABAgQIECBAgAABAgQITALGoIlPmAABAgQIECBAgAABAgQIECDQEjAGte6lLQECBAgQIECAAAECBAgQIEBgEjAGTXzCBAgQIECAAAECBAgQIECAAIGWgDGodS9tCRAgQIAAAQIECBAgQIAAAQKTgDFo4hMmQIAAAQIECBAgQIAAAQIECLQEjEGte2lLgAABAgQIECBAgAABAgQIEJgEjEETnzABAgQIECBAgAABAgQIECBAoCVgDGrdS1sCBAgQIECAAAECBAgQIECAwCRgDJr4hAkQIECAAAECBAgQIECAAAECLQFjUOte2hIgQIAAAQIECBAgQIAAAQIEJgFj0MQnTIAAAQIECBAgQIAAAQIECBBoCRiDWvfSlgABAgQIECBAgAABAgQIECAwCRiDJj5hAgQIECBAgAABAgQIECBAgEBLwBjUupe2BAgQIECAAAECBAgQIECAAIFJwBg08QkTIECAAAECBAgQIECAAAECBFoCxqDWvbQlQIAAAQIECBAgQIAAAQIECEwCxqCJT5gAAQIECBAgQIAAAQIECBAg0BIwBrXupS0BAgQIECBAgAABAgQIECBAYBIwBk18wgQIECBAgAABAgQIECBAgACBloAxqHUvbQkQIECAAAECBAgQIECAAAECk4AxaOITJkCAAAECBAgQIECAAAECBAi0BIxBrXtpS4AAAQIECBAgQIAAAQIECBCYBIxBE58wAQIECBAgQIAAAQIECBAgQKAlYAxq3UtbAgQIECBAgAABAgQIECBAgMAkYAya+IQJECBAgAABAgQIECBAgAABAi0BY1DrXtoSIECAAAECBAgQIECAAAECBCYBY9DEJ0yAAAECBAgQIECAAAECBAgQaAkYg1r30pYAAQIECBAgQIAAAQIECBAgMAkYgyY+YQIECBAgQIAAAQIECBAgQIBAS8AY1LqXtgQIECBAgAABAgQIECBAgACBScAYNPEJEyBAgAABAgQIECBAgAABAgRaAsag1r20JUCAAAECBAgQIECAAAECBAhMAsagiU+YAAECBAgQIECAAAECBAgQINASMAa17qUtAQIECBAgQIAAAQIECBAgQGASMAZNfMIECBAgQIAAAQIECBAgQIAAgZaAMah1L20JECBAgAABAgQIECBAgAABApOAMWjiEyZAgAABAgQIECBAgAABAgQItASMQa17aUuAAAECBAgQIECAAAECBAgQmASMQROfMAECBAgQIECAAAECBAgQIECgJWAMat1LWwIECBAgQIAAAQIECBAgQIDAJGAMmviECRAgQIAAAQIECBAgQIAAAQItAWNQ617aEiBAgAABAgQIECBAgAABAgQmAWPQxCdMgAABAgQIECBAgAABAgQIEGgJGINa99KWAAECBAgQIECAAAECBAgQIDAJGIMmPmECBAgQIECAAAECBAgQIECAQEvAGNS6l7YECBAgQIAAAQIECBAgQIAAgUnAGDTxCRMgQIAAAQIECBAgQIAAAQIEWgLGoNa9tCVAgAABAgQIECBAgAABAgQITALGoIlPmAABAgQIECBAgAABAgQIECDQEjAGte6lLQECBAgQIECAAAECBAgQIEBgEjAGTXzCBAgQIECAAAECBAgQIECAAIGWgDGodS9tCRAgQIAAAQIECBAgQIAAAQKTgDFo4hMmQIAAAQIECBAgQIAAAQIECLQEjEGte2lLgAABAgQIECBAgAABAgQIEJgEjEETnzABAgQIECBAgAABAgQIECBAoCVgDGrdS1sCBAgQIECAAAECBAgQIECAwCRgDJr4hAkQIECAAAECBAgQIECAAAECLQFjUOte2hIgQIAAAQIECBAgQIAAAQIEJgFj0MQnTIAAAQIECBAgQIAAAQIECBBoCRiDWvfSlgABAgQIECBAgAABAgQIECAwCRiDJj5hAgQIECBAgAABAgQIECBAgEBLwBjUupe2BAgQIECAAAECBAgQIECAAIFJwBg08QkTIECAAAECBAgQIECAAAECBFoCxqDWvbQlQIAAAQIECBAgQIAAAQIECEwCxqCJT5gAAQIECBAgQIAAAQIECBAg0BIwBrXupS0BAgQIECBAgAABAgQIECBAYBIwBk18wgQIECBAgAABAgQIECBAgACBloAxqHUvbQkQIECAAAECBAgQIECAAAECk4AxaOITJkCAAAECBAgQIECAAAECBAi0BIxBrXtpS4AAAQIECBAgQIAAAQIECBCYBIxBE58wAQIECBAgQIAAAQIECBAgQKAlYAxq3UtbAgQIECBAgAABAgQIECBAgMAkYAya+IQJECBAgAABAgQIECBAgAABAi0BY1DrXtoSIECAAAECBAgQIECAAAECBCYBY9DEJ0yAAAECBAgQIECAAAECBAgQaAkYg1r30pYAAQIECBAgQIAAAQIECBAgMAkYgyY+YQIECBAgQIAAAQIECBAgQIBAS8AY1LqXtgQIECBAgAABAgQIECBAgACBScAYNPEJEyBAgAABAgQIECBAgAABAgRaAsag1r20JUCAAAECBAgQIECAAAECBAhMAsagiU+YAAECBAgQIECAAAECBAgQINASMAa17qUtAQIECBAgQIAAAQIECBAgQGASMAZNfMIECBAgQIAAAQIECBAgQIAAgZaAMah1L20JECBAgAABAgQIECBAgAABApOAMWjiEyZAgAABAgQIECBAgAABAgQItASMQa17aUuAAAECBAgQIECAAAECBAgQmASMQROfMAECBAgQIECAAAECBAgQIECgJWAMat1LWwIECBAgQIAAAQIECBAgQIDAJGAMmviECRAgQIAAAQIECBAgQIAAAQItAWNQ617aEiBAgAABAgQIECBAgAABAgQmAWPQxCdMgAABAgQIECBAgAABAgQIEGgJGINa99KWAAECBAgQIECAAAECBAgQIDAJGIMmPmECBAgQIECAAAECBAgQIECAQEvAGNS6l7YECBAgQIAAAQIECBAgQIAAgUnAGDTxCRMgQIAAAQIECBAgQIAAAQIEWgLGoNa9tCVAgAABAgQIECBAgAABAgQITALGoIlPmAABAgQIECBAgAABAgQIECDQEjAGte6lLQECBAgQIECAAAECBAgQIEBgEjAGTXzCBAgQIECAAAECBAgQIECAAIGWgDGodS9tCRAgQIAAAQIECBAgQIAAAQKTgDFo4hMmQIAAAQIECBAgQIAAAQIECLQEjEGte2lLgAABAgQIECBAgAABAgQIEJgEjEETnzABAgQIECBAgAABAgQIECBAoCVgDGrdS1sCBAgQIECAAAECBAgQIECAwCRgDJr4hAkQIECAAAECBAgQIECAAAECLQFjUOte2hIgQIAAAQIECBAgQIAAAQIEJgFj0MQnTIAAAQIECBAgQIAAAQIECBBoCRiDWvfSlgABAgQIECBAgAABAgQIECAwCRiDJj5hAgQIECBAgAABAgQIECBAgEBLwBjUupe2BAgQIECAAAECBAgQIECAAIFJwBg08QkTIECAAAECBAgQIECAAAECBFoCxqDWvbQlQIAAAQIECBAgQIAAAQIECEwCxqCJT5gAAQIECBAgQIAAAQIECBAg0BIwBrXupS0BAgQIECBAgAABAgQIECBAYBIwBk18wgQIECBAgAABAgQIECBAgACBloAxqHUvbQkQIECAAAECBAgQIECAAAECk4AxaOITJkCAAAECBAgQIECAAAECBAi0BIxBrXtpS4AAAQIECBAgQIAAAQIECBCYBIxBE58wAQIECBAgQIAAAQIECBAgQKAlYAxq3UtbAgQIECBAgAABAgQIECBAgMAkYAya+IQJECBAgAABAgQIECBAgAABAi0BY1DrXtoSIECAAAECBAgQIECAAAECBCYBY9DEJ0yAAAECBAgQIECAAAECBAgQaAkYg1r30pYAAQIECBAgQIAAAQIECBAgMAkYgyY+YQIECBAgQIAAAQIECBAgQIBAS8AY1LqXtgQIECBAgAABAgQIECBAgACBScAYNPEJEyBAgAABAgQIECBAgAABAgRaAsag1r20JUCAAAECBAgQIECAAAECBAhMAsagiU+YAAECBAgQIECAAAECBAgQINASMAa17qUtAQIECBAgQIAAAQIECBAgQGASMAZNfMIECBAgQIAAAQIECBAgQIAAgZaAMah1L20JECBAgAABAgQIECBAgAABApOAMWjiEyZAgAABAgQIECBAgAABAgQItASMQa17aUuAAAECBAgQIECAAAECBAgQmASMQROfMAECBAgQIECAAAECBAgQIECgJWAMat1LWwIECBAgQIAAAQIECBAgQIDAJGAMmviECRAgQIAAAQIECBAgQIAAAQItAWNQ617aEiBAgAABAgQIECBAgAABAgQmAWPQxCdMgAABAgQIECBAgAABAgQIEGgJGINa99KWAAECBAgQIECAAAECBAgQIDAJGIMmPmECBAgQIECAAAECBAgQIECAQEvAGNS6l7YECBAgQIAAAQIECBAgQIAAgUnAGDTxCRMgQIAAAQIECBAgQIAAAQIEWgLGoNa9tCVAgAABAgQIECBAgAABAgQITALGoIlPmAABAgQIECBAgAABAgQIECDQEjAGte6lLQECBAgQIECAAAECBAgQIEBgEjAGTXzCBAgQIECAAAECBAgQIECAAIGWgDGodS9tCRAgQIAAAQIECBAgQIAAAQKTgDFo4hMmQIAAAQIECBAgQIAAAQIECLQEjEGte2lLgAABAgQIECBAgAABAgQIEJgEjEETnzABAgQIECBAgAABAgQIECBAoCVgDGrdS1sCBAgQIECAAAECBAgQIECAwCRgDJr4hAkQIECAAAECBAgQIECAAAECLQFjUOte2hIgQIAAAQIECBAgQIAAAQIEJgFj0MQnTIAAAQIECBAgQIAAAQIECBBoCRiDWvfSlgABAgQIECBAgAABAgQIECAwCRiDJj5hAgQIECBAgAABAgQIECBAgEBLwBjUupe2BAgQIECAAAECBAgQIECAAIFJwBg08QkTIECAAAECBAgQIECAAAECBFoCxqDWvbQlQIAAAQIECBAgQIAAAQIECEwCxqCJT5gAAQIECBAgQIAAAQIECBAg0BIwBrXupS0BAgQIECBAgAABAgQIECBAYBIwBk18wgQIECBAgAABAgQIECBAgACBloAxqHUvbQkQIECAAAECBAgQIECAAAECk4AxaOITJkCAAAECBAgQIECAAAECBAi0BIxBrXtpS4AAAQIECBAgQIAAAQIECBCYBIxBE58wAQIECBAgQIAAAQIECBAgQKAlYAxq3UtbAgQIECBAgAABAgQIECBAgMAkYAya+IQJECBAgAABAgQIECBAgAABAi0BY1DrXtoSIECAAAECBAgQIECAAAECBCYBY9DEJ0yAAAECBAgQIECAAAECBAgQaAkYg1r30pYAAQIECBAgQIAAAQIECBAgMAkYgyY+YQIECBAgQIAAAQIECBAgQIBAS8AY1LqXtgQIECBAgAABAgQIECBAgACBScAYNPEJEyBAgAABAgQIECBAgAABAgRaAsag1r20JUCAAAECBAgQIECAAAECBAhMAsagiU+YAAECBAgQIECAAAECBAgQINASMAa17qUtAQIECBAgQIAAAQIECBAgQGASMAZNfMIECBAgQIAAAQIECBAgQIAAgZaAMah1L20JECBAgAABAgQIECBAgAABApOAMWjiEyZAgAABAgQIECBAgAABAgQItASMQa17aUuAAAECBAgQIECAAAECBAgQmASuY9C/zht+Mr1FmAABAgQIECBAgAABAgQIECBAoCDw4DoGfXqa/rLQVkcCBAgQIECAAAECBAgQIECAAIFJ4LPrGPT+ecWd6TXCBAgQIECAAAECBAgQIECAAAECBYF71zHoldP0H+d5sdBYRwIECBAgQIAAAQIECBAgQIAAgRsJ/Oekfna5Rs8gdPd8+cONXiNEgAABAgQIECBAgAABAgQIECBQEPjN5XL505Mx6IXT+K/neaPQXEcCBAgQIECAAAECBAgQIECAAIFnEvjyfPrnZwz66usx6Prn/Ougl86Xd8/zu/PceqbX+TABAgQIECBAgAABAgQIECBAgMDzKPDolPrjed45Q9B/rwW/HYOetD2j0O3z/dvnef2b5+Xn8TfRiQABAgQIECBAgAABAgQIECBA4AcFHp6f3j/PP8/z0RmBvvjup/4PKxJIqyU0Jj0AAAAASUVORK5CYII=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080" y="6163056"/>
            <a:ext cx="10561320" cy="1865376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914400" y="6163056"/>
            <a:ext cx="10058400" cy="52120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Анализ и внедрение</a:t>
            </a:r>
            <a:endParaRPr lang="en-US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Text 6"/>
          <p:cNvSpPr/>
          <p:nvPr/>
        </p:nvSpPr>
        <p:spPr>
          <a:xfrm>
            <a:off x="914400" y="6684264"/>
            <a:ext cx="10058400" cy="134416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40000"/>
              </a:lnSpc>
              <a:buNone/>
            </a:pPr>
            <a:r>
              <a:rPr lang="en-US" sz="2400" dirty="0">
                <a:solidFill>
                  <a:srgbClr val="40404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Обработка и анализ отзывов для улучшения бизнес-процессов.</a:t>
            </a:r>
            <a:endParaRPr lang="en-US" sz="2400" dirty="0"/>
          </a:p>
        </p:txBody>
      </p:sp>
      <p:pic>
        <p:nvPicPr>
          <p:cNvPr id="12" name="Image 3" descr="data:image/png;base64,iVBORw0KGgoAAAANSUhEUgAAAqoAAAQ4CAYAAADB+/4YAAAAAXNSR0IArs4c6QAAIABJREFUeF7svclvXVuW5ndIkWInsZEoipKovpdeF5GRWZnlP8QTzw24gY2a5rDKMGAPDAMG7FnBHaqyyqiBDaMq05Nywa7MjIjXqe/7Xuwp9qTo7/etvc85tyElVbwX8dIR98UNivdennvOPnuv/a1vfWutjv/wP/j3t3b37C4GBgaK/r7+Ys/ePcXevXuLPXsGit3dXUXnrs6iq2tX0d3dreeuoqOzo9jc3Cy2trYKHh0dHcWuXR1FZ2en/82jUz/5V/690Ec7/U712q70CsfjSHG0eHDozc33xerqSrG0tKTncjE3N1+8e7dYLC4uFWurazr2Lp1Xl757l55dRc/u7qK3r6fo6e0p+nr7i56eHp9zp47fwfntKvRetz/f2dXp8+Uk69fBSXTUrssnwv/005+rXcf7rff+3ddZO3e9us1D79Q/2HLV6drzXzd8dtuD5hHzCO74J+ncfX7pg9wfjzu/+yZw36qj8H79HtY/Wv+yba/ZY1a/sx+6jh/m/fKaihjzjg7mZmfMq42tYkPP1bWN4s2bqeKbr78t7t67W+zuLYpf/NFXxekzp4rh4RHNp90xj9Oc5v7zb157n+ZCniv1s+a736fZvLkRI5PHfENzen7+XfH6zZvizeSb4sWLV8XzZ891PhtF30B/cXDfaHFo/4HiyNh4Mbx/X9G5u8t/q9tSbLzfLF6+eVvcuHm7uPfgsc59tnj/ngncofneU4yMDBbduzuLlaX1YmFhw9e5vr6hY68Xy8tLnu+7tJY7tRA6OreKbq2d3t5erZm+YmCP1v2g1r/W/OraZvH85avizdvJYkXrr0PzvEvrp1vLZW9/f9HbvbvQqXgNbqxvap1uaDw2Ch1aY9hVHBwbKc6cPF4cGh8r9sim9PYOFDqVYnZuoZjX+n3+8nXx+Okzfb6z2KvvG92/vzh8+GAxOjpS7B3oKYaG99j2MNbdXte9/uyWvpTv6ejgPtRnHPMV66LPlKux/UrwGta57zQl3+sera2tyvboyc+1tWJd92dFv79bfFcsr6xoXNd9X7GL2B7szG7NF2xOn8YTuxTvd/l12xwN0C6NPf/2uksnUf18r+vTeG4wppsee2zf8sqyvnepWFxelw1c0Ri+01jOhS1cXozPv9ff6m86dPyuzi7ZO91nfcfAwB7Ni+FicGhQ4zqo8dbY9vcVe3SOe3XPff917ruw78wP/eyVHfXoYd9qVvk991njIEvo+ZOWRZr6jVawug9xiLAqn2LQ0o6Q/qR5f/g4K9F4jHa2+mOOU9q//OHY2Pyb94U2B2Hs88O24od+1Pahtodu2pfK8dvhFujWFuurfDJ2aubg9NxssaL5zpP1/l7zrK+v1/N3fmGhePzkafFCtmJJ9mWX5tHQyEgxsm+f5lGX5+zs7HyhX4rxgwe19/YWC/PzxetXb7S2ZDtkl7CHA8Ia799vyeYOFeNjB4qRvX0ydlpjK0uyUd3F4GDM3UF9rl/HYMz5e+wXdsHrTLiEMec3zzPb/LhYfm5o7m6+1wWm38tb6c/E52Xoyh15q9il89ula35fvBP2WNQanJyaKiYnJ4uZmZlienba6w8bgS1Y41q0Dnkajxh3dMpmbxW7NV5Dewdl0/YUA/17iv7+gWJI18T17JHN3zMg+6s1uXdPn2yxbIhsuM7YdreQPZDp9XQr96LSbngC6pzDFjbMxHT/88zbytcZH2zBLC1zyJ/JiC2/W/0ex63WPN/t7287vxLu0fXEEfLvzcdI1qbhGNV3dPz5f/4fbWHoNrSpMRF7telhgHfL6A5oIPfuHbDx3S0DxhPjm0EpIJN/G/PVNnWG2l+h93lUEyg2eh7bAdVsuHWPZXxlgLVBMQHW1tY9OeY12ZeXYoLwOhsli4onn7XRFcDmPAfYWHXuvQMyyLqeHgHyLt7bHSA3hkbnmq5Dc7V1F9OJbGlcAqxWgDtP+kYTnUBJy52v3aDyvfbmtzRrn2LX0xLb8U9+j4Fq3ip1GzVn3mvubBZTM/PF40dPi++++754/fpVcWRirPjjP/5ZcfLUSRuVbhmc7KDUnZmPBqoJoxvTgid13wGO8/MLxeu3b4qXL18WL1+9LmZm52zcRkdHiyMHx4tD+w4U+2XscRi3NC/XtINsapFv6PlKQPX6zVvFzVv3iucv3mp9dBZDQ8PFwQOjxb59ezXvO+XIrRTTUyteI4uLiwapS0vvDJj6ZCQxigDTnp7e0pGbfzcvYLQsMNVVrOocZ+QULi0ve01jDwZlB4b3yhboZ6+Ow7pc0fcA4AxUE4js798toLq/OHJorBgZGhKA7pUd6dU1bBUvtEE9fvq8ePr8pa8ZAGow1S9DPrjXdmZEIHV0VNdzcMwbFH/fszvWLaZkKwNVAaXGRwDVynj+uwPVcE4B+dqA9OQaGfs1AVbGBADJBoVzke0O/8Z2YlOwPYDXDFwBg5z/bl1HvB82lL/NNiScZuyL7IzsDcfimHwnDgpO+4ociJmZd8Xi0oo2z0WDAzbNxcXlBGhXYuMCi2/GMTC1u/V9vRpjbDhAul/OPPdxWPeHjRJnoV/vAWD7evvk7Oj8klOzi0EHVOsctkxO6Jg61U52z5Y7EK/pE+mdCmXGfvApBu0PQLXtFpJf/BGA6tb7TtsTdmbfR91r5jtrwICMuaj9lvmLNVvUHHz+4qWd7kWBuU7tu4OyRQOynZuaw1PT0wJ0M5pz/bJn+702Z2dntfZn7eB6nuu/Pu3R2Jn9+0cFaA8U/T1yztfkoC0uFAtyyrCNhw+Ny8YJxMrpMs7Q/OwSUQUJxTrBAQ8SIVuAmLfMuLAUOIH8DLLB6w574c/zfxns6ZP+IwHV97s0HoBc4Q+tJRxVrhn8AUhfeBfnt6B/z8lxXNa6ZE2vyR5iO9a1ZgHiJgg0Nl2yCbt2aS3KHgJSeQ7IHrMGB2X7hoYExIVT+gVW+0So9eknTmOPbHosw1hDBoSl+UsAMc+LtMTAMXm1VcRUfT1ugylr8+snB1T/x//+v9lalcc0vyC2gE1NnhCbFl4IgBUDB9PK5rZXm2c/4E/G12yB2BUmSYbpJaNaAlVMVOUN2OtJXlAGqnlEPfaJaQAYAJ7jJSZgMGLr62vy7lZ1jtosxHYAXs186LW1NXl966sJsL73T4ABbHEPnkpijfnZKy8HIM41cI1dsMUAcL6nblCx+jqPhnPxJE+TPS2Gugn+A6NaM7E/AUY1e5qZTWUTX1ldF1B8U9y8eae4ffueGbovvrxYXP7sfHFAoK9b87qLHRl/NbHpYShiPn6IUc2WZMvGMLHW+lvmIxGBNzLujx4/KZ49fyZjt2gve+Lw4eL40WPF+OgBAbchz1GY2WXNb7lgNpavXr8trly/Xly9dqt4/vyt5m5vceL4ieK0wPXIiICqvHEA6szMYjE7PVe8ffvWGwaAZmR4uDh85HAxJtZicHCP1nW/r29Zm9GjpzoXMbvLy1pLiT1kDQ4IxIxpgzg4ur8Y2z9kgLO7p1ugRdEO2YxwEtfjp8BMjzaZYRncYdmJATu3YkNlnFfEXt+9/7i4dv1mMTkzZ7AF49shBA8oIlLTpSgHbMLgoJhlAdWxsVGzM2xOsK4wD91dit7oCagrH9xY35tPA6rZ+cg2pjZrdSTuWax7OyuJlVllA9LTDJPsD7YI+8MYAioBhwbt/inW2lEowOlu206AYgDXYKXYhDNwhaXkgQ3y1poAq1/VGHEui+9wDmTXcNx1HmySC++WinkzrNo09VzR2BpQ6xwhHwCXAYKDdenSd/YLuBI1G9Ac4z7BYA8ZuOq+6d99AFoD17DzsNiZ0cF8AxAa70HzxldjY0pQ9SlQ9Q9AtT4fW/79gwNVvMAMUmMPBNite30DvJJDqnUfc1OOm/ZiQCfs/uKy1rNeg8jq7u5xFAIAO6X39+4Z1Fzaa2yBPVoWqDVMFPvPumI/Jno1LjDKmu+WEzQ3PVW8efXSwBD8MS57cEA2COfVRJnWiB0wrSOMMrajHv0KHJJQKyecbXjCGMmS+yNGKLUN3HEE2SUcLpOXHCsdj2uEWbazCoCXDViQUz8t+/oOwKpoGU4k/36nNbggTLWOQ5ocSLy8LqIqJvd22QkfMLYCsBJJ6i/2EfkQcB0ekb3do/U5wPiIONRniXAH+o5z9s7icyfyF3uTf8vm0b82OfU6l7qf3xIxSH/ykwOq//Jf/E9b6xnwaeAxuhhgDN/8/JwNHg8mQxcegYwXEwbPm39jzIZE22evxsDSUz0Gj4HcnUFgYl1jW2mcIEFPV4/MZuHZ+d/eNCJkH+xpbAbBrLKBpHCdNg7OmQ2EnzAi6w4zrPtvYDr6teHiyfGTyY5cwJsIrKs2lfKRvbAaMM03uQLl8en8+28FqDYTSplRzUPY8n6cI6bo9y30z9wBWHrjl83Ay13U5n7n3oPi2tWbxSuFoscVpv7Tv/+L4sSJCc2F3b6X3ZrrDjk7BNr42Amo1j+JPKWUDiSTgXP1+vWb4t79+8WTp08NDgmRA1QnJiaKUYX/YXQx3gaqmteA1HWdPED1u++vFN9fveHQ/9DgvuLihUvFubOnBeoGBSI77bytreqzLyd1/CfFW7GwiwpZj+wTUNV3HDw46jAbQASGZHp6RiDyQXHnzl2Ft2a0VlhnWrNaC2wcJ44fLybGDxb7hiQJUngKiQ3MJmF4wOnme60rjSlGHBvRL/DDuTN+nR2AnF3acFaLBw+fiA2+LXD+SsBV4FbR8y05DRjdYAzYGhS+hmURKB0e3mtQvV8SiAMHBJTFtnDugGyHnmFHgJO6r47SJCeTVzMkapD1MP610H8dqNbXb0J0aVFzWJAZG3dcI08zJrUnrA6/Z5uzIhu6qLC9x8cbFeCu0+w0Tgl2ExaTMebf2CTAH8+QMsEWwegHs5WdJUs9vMlz5XLccSpk45AkwKziPCCTgvUBxPITVh17joQAO8jJdOr4uxVW7RLJsFv/Bgww5yAh+mDcFaI0cDWAFdAQ0xqsEE6FwIg2zoYNkA2/xuKwj9rw116rszzp3ZZ1lV8og7C1LWEbk7btMeL86icVe3rjLrPDn6e3fl9C/zCqMTqlSE/sIvtusPN5P85RBH4uIQsguqD17z0W/YCOgV15K+kQTjJylF2d3XaWiSIxp0OyF08inEQ+jx6V7dM6xwF8+eJ58fb1a+OH/XJSmYM4jrC63A/2aBxt7BgOF+snA7fAlgmDJPCG5AYHzbA0Ac8GiQDrM02MTJjFC7JICX9AZnGc7EAaV2ADdE4mzQRgIR1YfziM77TuXr15bUcS9hXnkfX5Hh0U//N34qBHhKWrKwA77CrXNCwpF/Z2cEgRLTnvI5KjDSryBE5BRpQj2JlttbNuSJXBapr/nsesg1hBXoe1ZdFuBfgYsYjzKmhZOSZhao/3DXKseCPWTpvQf5vjlmfbsECrFdvxr//VXyiyE+F1JhrHJjTKgL9jgOUhrMjIwQTxb7wraOxuQomE1QGqYlEwYOhcefYS1mN40uDAnlYaOQ2yb1QauDxxSs+lunqHwpI3VOmBqivhX/F+MBl5sQC8YTgwzmY8AK6aTIBv9C1sIFwD2hZCkABWjDTnDmiAAbG+FcCSpA78O+tUw9VKC6LGtPHaTwWotjPIadqU1tpaOV9IzOUfQqPa8L1pnNothh/ztWrSx7+yoe2UwVwRMHyiEPTVq9eL+/ceG+5cvHhO+tQvBeb2akNGSxh6wgALaYssryXYqTwHmgFP43VFRIFHmjEO4xI6evb8uVnM1ZU1h1/Hxg6KvYyQORov1osdZxlymA10Us+evyi++e6KnteKqck5/c3h4ovPvyxOnTjuc9872Ou1SsQBUPtGxh6gAshA5zUmtnhkn7Sg8twxvADMVwLN167fLm7dvCtd6pQMbmi5MIpnpNc9d+Z0Ma4NZA/h4x4YwNC4bm6te/PgAhnfZJpKxgCnlid64PmFJWnZXhf3pa29ffdB8VaAuFts8F4xLRhoWW99DpZy2WsWbAiQtlOpn5wzoPnYsSPFseMTkjmIcZZDgSrV361zYD1zv7BjZgHZMJOWtA42QvqVNOe1m1V+prLpYau9d8c6ydpjvhMbEg40DpBsj2xOZlsdKtXGzeaFzh6bCQsTDGcwrVm/CjAk5E7ECv0f1wE4DgmT7hE8KPaScy5tjuYVonvOSRcUgHU1hf0VpjRg1QYpoDormcXCglgebPnqku1fRKEEXHXOnD9zzfZQ44ZWulv3BH0rAAFmZ48lI4DYZCvNlrMHMM5oBAU65Cg4WqaTZGzCnlRaVuu501LivJsVcPV1s7Pm7WMtR7ICtQX4B6C6/diFTctgtdwOwnbl+5ac/sxQYpcM3PQ+85D5bUdZT+zOooDbnFjFd3KizPrrNYf90/6f1wLAbGLiiJ2jaYHbp08eKfS/ZALsgJxVJCjMacv+AHtaf+zZRJOIEvUoyrOwMO88FhxE9uwc+QX88ST6i60JJzBmX6kl1vlApnGZm3FyoYAI5GfrHYxtGp90vSU2SWAe9pS8BEdztf7fiEFGRgVgh3lGIvCOtagxIQqMXXivdd0pXTmyK9YgX2i2WLZgz17lHuyTNACgKv0v44ODawZ2T2CuLMkMyZH2K85WNtDEHtaDa0kgEnsZIqkPSHEMZBujIs0rtq579XqtR7nybtAWqNaMgD8XCzRWax7v+jxNwPvf/JWAKoY36azwcqC+CbMD9iKEniaeJhp0NqDVOqpaaMmaUIE8hMIjgyOWC/T2K7xO6IsbYbo7eQLl6eUr4gXeY27kAYoLCiAQG0uzdL0SrVfvBdMazAfnt74hqp6ECC8eAHd4O/xOOILP2lDr/K3hgmnFKHP+/G6dHbS7kgzMtMESMWnTADZdSzMzXA35D5hM5YlUf3y8Uf6xGdWdNqCGU/4Rf6mchQpIsSEzhxD4375934BvbnZRLN2h4ssvPy/OnjmmjTgE+k44witPBs2nWoKxysmqg9QWwOrpG1tj9gP4N9OZ9YTRgs1c0xyFsdqDo5RYrbpcoEtGeNXsxVLx9AVA9fviWwPVhQRUvyhOnzwpo66QbX+35vtyMSXh/4yOjWGHjWNdDir0vE+h9CExlYj2Q9+1JeYVlvZGceP6XbEg0zKg646OjB3cX1y+eEFA9VRxQGxsn84DWTdKH0LBWx0IEvgvxhXt77JCgBsK83PF1sRKn1aIVUVq8ebtTHFPLPYDSR5m597JToxIy3rEEY0t0auL0tGurqK9lGMsQMV5Y/S3xCIaQMmWjIlRPXPmpJ4nBLr3GSiZLNAAR2IFekr9m2QiMzsbDXYn7iPa98p5ydOwAaiWxjMtNBMMcL2VTXIyZX54hwtWKTYfbRR6KTMuBrACh0uwmwDWxIQyboQxAaWAVIfbtRFBAph11X0rcwJkky2zSvYxa+xMfjC3PRDoDNG3hs3mfGDssXeAhmBVN8zALhCydXJqvBYaRN07fYexv44FiPamqXMBTBCS5OegiAnYVjZNNkjOu1ehSQAC4whLZNvs4UKLmzb/0un7A1D9jcyfhnNHO1tN29hD07Np02jcQfyhalfZ7m8qvz1FqtKt9V9qHjqfBH235hOAFbzwTo4qABKyKLTXij4IqLEv40yibT00fshz7s2bV8WrVy88j/cpmgIgW5HtwwHHGUOKQLLSqCRSR44cMWhblexvamrSGljmfXYCYV7Z05Ha7LXjhYNLcqbsu04XltVMqfb094A7L6HIudnqTNJDI7sYlxZpfBrckkRjLNKociyi04s6Z5N8ugakEtjl0JbHmiS5dnmJsRJB4DUT8WZYU3IOunqw34BWIlpIc/Y4oo3GHJsxkF4Hs2BzWYOsyQgyySrgTMi+co4kaGEXkbW1DfnX7NlOQDWu0WAtza9sfxpndXtGtf3Mr4BqI7Ip7fO/+at/EkDVF6R8N2/ShDyDKTCljNHNE0weOQBvRZsSBnBZExAtCewB4Ja/36PQ0aB0dsNscDJi/QA9kgk8KUIEjQcekyItOV93TTIAvua+eVTqQLVC5HWgGuOWBNIJGXizsxgaTydkAmZXU4iMjTWzD6Gzi+xZztMyAN/4XWYXmAhoSmA/uJaoKBDamJietQFuO9YfB1TL29j+fsXbfwCq7Wd7erU9UFUmtdjL50rm+fabq8UDJVLBsF64cLH44ovPJNYfFkDIyYFtFnIboOpbkSz3dkC1rszL2ig83dBXS9fImtMcA7BEFnlaf8kWgAwJ+69qbT0XQ/qtQv/ffXddYbRpsf9DAthnizOnT4v5ku60XzSAAOT0zKQZNeY0oAHDRqSA7G/Y1F3dYRY2lSzw6sWUgO+N4vo1gOqsGV4M3dGJg8UXn0lWIEZ1v1g15FHOq+/AoMrgSSsKHANob6D7VVb6ayWHTU1Nm/1DZ3tQ2b79WjtI295OzhZ37t5XAtkrV1wYO3BQ2lodW2xppwzqopIn1mFVBVLn34kFlG2Zn0MDJmYQBmJ9xQkGx45NFJ9dPl+cO3dawHs49JI5Qx2b5UoIYSNslLVZhYOcGBTeglVNNsV/W5qU2CgqLz+YAi9xPXPKRZaT5EmYle1+3ezKZlSH0L9hF/ndCVFps83SpCwVyMlTkQxKpYOowtKnZ50RQjrgkGlypEoj7ouLCWNBhK4ng2V+B/CjKVwRUOBBRvY7JfWxgZKbQFiSf2PXsY/YRew69hOwa9mCNkVkXiETALRq0yRjOckG2ESdjEUol6gUYBVgrfGFEUM2EKwUJ7fj8k32NLS1v/Ej29Em8Paxx/27Gvpve3077CnN9qsEqtsMlOdYAqnZVEXIGJ8NJzNVr5CjBGHkhCQTXxvWsC7JQWKeoefs7xPBJQ09UdznCvtPTk4ZCwDOWN/zYkuZhzCOMKkjI/sEYkc9L+dlN2aVtEXCKF9OwiiJShBvSHDM2opJJXR+RNIn5iYJUszvDp1nj5IL+X7IiUiCZI2RMFhVF0npCq0jkeZUi4xI4xBaV/uvdnCxBeAkJDk4ikQ4AO/8Pj01K+JC61D68oV5YSnZR+fFaDjX1petyyf6m1nikOhAqPU5ms21mW21nBG2lQR4JZAr6iSxgk5AkgmORzIkMLjEWa0Vl2w3vezaMap5ViSDmOZTvMpgNK7Xcu3A6H7UUq7Ab/NgdwBUrfl0hn3kbJZiY29MwR46TJw8rsym4jVhbNFghKZV2cOafOtiULgxXLGrB1AOxR65Mnk1uBgxPHV7ANK8OYEgA9X0XSnhtGJUY2vxLhMTI86Jz/keIH9Ox2DD5328u+ztlDrFSP8zg4DEgfNngYQHqAWkyeNEBC0M6HNCZCFxEODWIsA7Y2IbuJZgNsJmcWO2s4ifCFR3sqR/AKo77jPNQJU5w72dkkG4e/9h8b0YyekZMZIHxosvv/hSYPWsgBxhoQiDtvU2f0Og6nVVrqNIFgSklmG18v0w+zB4gCSuhaxza1SVoIDW8+q1m5YtbG50Sqc17ASw/cqWJ0TU29elubuqNbFhZ8rAQmuPn1Tx6Bcz+X5rLTmihQDvlGQQd4ubNxSSN1BdlwZslzSzAqpfXi7Onj6hZKZhhfRZb7Bj0pHK8HSLYY1sWAC3KgWoisL9ew+LJypZs6bXDknXeu7s2WK/krE6FFGZnBSjKi3sKwFVNG1jY2MG2CdOHDPogUXdUjkWcTJKzngnw63qCK9nxfhO6/lK9+6t9bD7dS5nxfJ+/tnl4sTJY2YbXDpJT9iad++0lgW2WYe7ldiRnUpCZN6MrAXNPyN0X96EKtYfgC9xUR2wK9yLZGzbyT3gcOOR5Aj5t/Jvwr7ytzlSlYEqdiocZjRuOBgR5eFYsKuZ1UT/m+VWWdtmqYr1dwFQcda5Pp+HzWRcL4/Y/EhKFViQk8R5AFoBp9jACK/OOuo0N8uGqo1Vdh2QywMbCrnAxo88qleMNsBhrxl7JWe5xGGEJp00ZmJCzKxzGcgBQLuMI8ZpfQitpvd3cth3tAJNb/4+AdWPHJedZEslUN1m/CNCFbYqPxIXGFjB0Y2wu2E6o0wUIBGwmiUCADV8RcghWEbkR2g9I8el00zknOYkaweHe7+qowwrDM6cfinH/Y0qqIA/qERBwihSAUimRSK/mrvWtEreNwxre+iQ5yivP5f0CrCKlAlSjeopTmjSE2DY10eCdbqyWIqthHR+rW7E87o3Zo9gu0Grrz/kQVTRILrh0l+sQRIh5wGti7Kjkgho7S1oXYJRkInBGK8qVwEHlZPIGl+SItHzY9+pnIIDyRhxPSOSTSD36ped7tP19DjHKJhWDhLWKpJGWy+ME64sWlxSGoQScWaHvhTqtBwnqj59aJ3XJ2tFEjRPYQHVv9hyaSp7vtI4yEhG+DNKM3Be9XJUZaoU9t3GEFYlMmHRXljYb3mAGBENMp4QX29vRYYKoAq743CRDJiZA4FAwGVzLVbXHkQ4bCObQWfcdg9dWDxvNMGQhIHPGYCRpJhBdgUKMLahL6EmbGQ1luVoxDrAMDCJoe4XlFBW1ilUGLNLLBxgNUIKeGPa/Anbue4s3phGyM/qepIuuzzvuAkBuj/q0cYbabAfXihN3oyvvPWRhiSmqQ1K7YM1Nim/n+n9FgF27eD1q/hJhP4Bgcl4EP6gPiXlfJ5JJ/nt99dVN/Wh5kh3cenC5eIrAVVAWXcXVxHOTn5UMhTeqq4yG3i7JdZoRQJS2IDGUa//lqtXlIyc/iaDnwYxP2sLRg4nDJbO5am2lFGqigGT08WDB48ECh8ZeON9W9MpwHZA4XCSj3Yr2YWwOKCB+oWAHbJrXaJIpU/eS18KkF1ZXjMQvHP3cXH39mMlXul4Ap0Y7yOHDhSffXaxOHv2pBlVMk8NVA0wNE4yfgBSEqOWlCz19MmL4q70p8+evShWddyJIxPFpcsXzapiWGckuUBj+0IJFcsKf6OBpcrB2XNnXHM1arxKKyZAiTCfkPXLV1PFw4fPiocPHupr+z2TAAAgAElEQVS4T8SwzlqPdvr0yeKPf/FHxfkLp/U7CWQy9mTd6jtmBZgx+tgxJy45uSvCf46UiEEZdh1DaTFVZcCOL5uuzQrbI+uW7Nq0NnijMwB6rDJ9xrYjnOP0ot6pS5cC/Hqe1Jel7ifWLM+XnGwFSUBYNJjNAKuOUDlUGrkDzAXK6u12negoNZUTQcN+hqOMDbcGVvpg22f2oTQnw76GfIDrgMGF3WIOEVZ1NQM5OWuQD7LhfmoT5Xxgf/w0sI1IABdnfaqOi0QKHStsDjad+whBwWth45FRcd7YT9XwRe+sOWpSgWGKEw1nLluzPHaYeTMZ1bV8lN2sf+j/Z0D1Q9e//ZbP1GyzoTQdsHVHaf7GWDNZjhfAkj05qSBNbBGVxUGLTcaOWiKanCQIEZQcJueUaM0vKQyOTbHeVc8F4QlC+hwLgLpPQJW/s5ZVVVPQfvJej0AbUgAA25KB34LOZysIsgFA3B6DWGwB2v07t27LEX7tnAQY2v1KYkUeRbKmbYRkLjjBxh84t3YAcwWiisrz3E34I7+aTEkyDRmoxhwPzWgwzhuywbDPuQYr+ROA1Sh5RX7Qsq496iZTu5WKCeiCrYcXrrIu1VWLQraIXHGvrj/AasgDBgVkRyiB5ZqtkhKRl0NpQpGFyATQ4mJfLENKuM8AM3zz8v7GvzJmadW4RgnGatYEKdM4Z7bxeeJD/tP2n+Ctjv/7X/3zrXyiGDsMPNqNXKOMb/Pv1fbtSVcCF46tC3QNMU02Z9rLA2dQrY1Cl5WM8Kq8IwaEwQXQEeailhiMyh5YSrLwU0mUbHhdsN9sRiyuAAONCy0Aa77a+GeAjMyOhTeQ2dXyr9Ng8nounO2sxlTDMNjWAKxMGsKiG6pnCBMbiWdJi2e2KlgEkgyiBFbou5hMGG2HdxMaCUPBpP14oPqhm7yTYapPlx2Baov1i40jPz72Oz5kRH/s97NOOa+A9c21YnZhprj/5Fnxy6+vqI7prOp9Hi5+8bM/Ki6dPVMMaXPt7IA1arwf2wHVcjwwUA7vhgGqa5fbXWNmCfJ79WLgWcZi4+7ZClCNsTdYTT8JiU9TekrZ/CRMoXOdE4DD4RpTGReqBwAAopJFaFHRHTqKQRMMA04cs1WBugVl+gtAPnkj4Pu0eC12lYL/3Tbeg8VFhdgvnD+t0lT75GBSDQHrxZloDYgdsCMnBnNqerZ49OBJ8fjxc4exmNZHDk8I5J4RA7LPCxJj++bNpMrWvLYzi6SGjee4qgocVUJEZPCG/qpb5836eiPN7AMlYN29e1fFxR/r2JMOIZ9SOa4/+7O/p/D/KX1u2a8DkF/KEVlcUOLG7JKNv0Nl2nRYh9RzxJEkm3bi6HhxePxAsXeICAnlbrCy8aSyCGA1ABOgjvB/yB3yw9bEhjUsSVSByOsksvJLc5QBq23S9quYouFRoUQbtOtWslnHGANgl1QycFHJZsiYeERCFqwmwDUqB2CnAa/YIiQDgFWc8ph3NVmLmz6EpjdkX1Gn2mwPm6h+B0AQmsWWR9QM0KqyZ9pA0XlTxtBJY5p3/BtAwuXRQIBNkwoQOAloA2FbzexLEgZQ7ZVzMbCHkl2RD+BKB2h1s3PPyDuZMaRhDdY+/dIylDsaSC+o2Bc+0fj8JEP/H7qGD1zrdnKlHXWLbb4zyJ60L6cbUh0j3A3IoNjmqrsY+3BlM63ZdpMNVQNRlAjtPDKtFeWXUKOVhEDWmCOywgjPpdV/DkgVgMX27pJt2yNgiXZ6RZ9HC86a3ydZEXYF24dshlJ7rJmnivpcv37VyaxIBUYlI/A8RKIiXSgSI0rsHVZUCOAajh9RmJiTOGYBXo3O/DBI41rTlbpAR/q381ZcQSHhsZQvEdismpXIdXLJTXDUshz+JT1Zb9Mzs06OdA1XO5ELdiqt+xWgZ2K7mgdOOc4s6w0ZgMDrCI0/xLJ6HVK3mooejnDvMcjlXsS1RwQkgjlG4InQy+Sgi3alVRRAtNGhCRDuB+dTX6SekzvQWMmpb7c++faO/+t//4sKN4Oqw3f1SXAzXCCfG4RBTiPfzK5lZjU0WmGwMLIkEISXvmGq2wkT+mktlJ7cFLx6jCxZeQwgmaYMMsbXNQgBeUnH6mxYM6yxCPKj0kLEa1VNtVweKC+a5P/lC/R1psHj3A08cv1EDHg24jLW1GpFJK7QKOJwJgqGHYCQvSonjulJ6AHm2OW7nCRB/UmAQ+jLssUsp7U3RQa8uqyGG5YMTxtbUa6GjzXCvw9ANQwoJGhUgyCs/OLNi+La7bvFtVsPBLM6iwvnLhY//+JnxdHxcWV84tJESLv++DBQDS/5Y4Fqnpv5O4JNbd15HTZLBiw81Qjrcl0Ag5y4NKXseYT5PAE01Bw9KHaSQ4aDx9/paikHg3OYSgwR+p9TpGBK4filRdVDnF4snj19LQP+ynObM0J/CCC8cOGMmIpDYiTUMcY1iMLBWhVwYg28VajuhWrSvnrx2v9GCjDQJyMvwHxUrOqAwMiyPksGLHUU2VzQajFfASYHVOmAGon797OpiDHR5oI2E+kNBpnuXY8eP3bJGmwIBbIBt1999aX1qstLC0rSulPco5qASuKsrRBGJ3kgajRiOnCKqTnb1Qk4GpBk4Ig6kB0vjhw9KNZBxjqVg9pYR0fKeoaZxNagswTU0fUpy0IgIWK1hZ3JQDX/DE2r07myoc4WNtBtyzLmFW8Ffot7xo6mOQzTaqAo0CjH4p0SzRY0doyDHSQL4MLmOqyn/5z4lPSiriEtcF516QswaPDqEHyypGluBcPLfGaOhTMe36MNlPqRJKC6dGHYP7O/AqkkBqJ1JYS5KXDBeecNCzafjmbo/PeI2eqT40BItVddzAAXEBVsnrDC/TA9qVQXzFfUt1aBecYz5zJ4kMJWVjYysT11o1ntl9U+EX/5SY+/q0C13UWW4pQELlu0lTs4Uu2OtzNQTVtTmlvZqcsWL5M0ubKKm5pYqkdCoKI1iVFdpEOb9Kwwj8wN7uCDB9K6KzKD006kFh08ZNDs7JTnItgBaRFSANY2ABDnbVzAEwnfExEWV69ek016bZtDxRXWe5Rzm7e9GBZAPa+yf5TIA/R6b3dJtyh1ZUzi6G1EUjJ9aGCe2cck3fJIlBOPLnv5EyGRaHhovJxXk5ocvdd4AODBHjDFJMqSgDWvagIzkkQsqFmLkyJlF4iOEAXHHgCuWUNEfHt29QiwUjtba0x2nWoKjA1EAb/TqAVJmBM5icw4hyjYcds3ImixCyX7lfFKbb9suAxDy7LkV3V9rUA1/1lL9CkNGe/7aP/H//a/bkWWmLZq1wVL9dD0Cbxfd6XSDaobBYPm0t5GyD3/asbUdb7Sxkp9QWqsUe8UAwgTQ1tU1/4LeQAMAmxszr53iFITD4MLeHXZFtcag6GMhKyKWs7Z2WnQPMCZCcybRSNQNflhexcbTR2sMoUCNIbGhp+eOIBSQEnKboZt4JydoEXtQgm+DVqYKJYgRLYyNHvUTyQsBmAlQSv0uXhvcR0RVoiNI0a64Zb+Aah+4uZCEkdkfVP1YXZuprh973bx3fUbxQsl9YwfOmpt6qXzF4p92izfyzPd5aLmjV+zU+ifj7KQmfsYlfz4ECuxbXvFli+nPFUKPyfrbvBtECrWQfOMerBugEFyo8ALgAQvGi0YxhnAEeuR7ICY0yz7FWXXk7Tw9tWk5iwh2D4B1FV16qJkFoW2OZakBDL2x48fFVA9bNF+4LMI2eFoTlOYW8zupBKoZinkrw2lW8aRMNq4HIBR2sDKFszOTRfP9H1kvHK+1ErMek1CcqGfVa1ObTo4qmwmePlENth4pvQ9lJ/hutGZnTt3ziCaDWlKbQ2vXb1aPHz02N1hWDnuAKNjsO5W1yipB0NJ/VMZcH3HxMQh6W8vFBcuntY1qnoArILGFW0YWltqHaLDdFMQwJILbnNM6ZipyQiIra3Z2IiSBUwsREDZ2KGqOZHlR41gNRgmz6gUeQm5EzbKIFH2k7I5WNl3NGVJNRkZn1XZIaI+HJENLd/vYFR1b2VroopJlPsy2+nOfbCt9bqtIYeyzIkIQfqJU1Q6fun9yNoO591VVLRR0m2MEkTLK1F+xyUNtbFGbU06aUaDGMtRANBpb7Ejr83UYUuiUgKtRATs7HMP9X40TkisFrbfYxorLn58DFDNtXc/yZS0suANoCQHvhuP+aO3UP20Syj36h8DqH7I7tXBbPvTDuIpnLWQUAFUXa8YjSvNBrRuqxrGm7I31GidMn6Qx+WwPnbiqepGExKnuglzCmMJpmHu0Pnv8GFVCdAce6aOWrdu3ZKM6q1A24hbvLJ8X6nJAG1SITcOyi5cvnTeUgJIAAizQTG6FOh3907K4eHgmoGsohbhQRGFyYHwVsc0j0O8E3cl1+aOPKBgMpEkUmvV+EDf5Qgv7ZSd+KjEK4FU9Lk4/wawspFut6w1aRJQx+ju6pEdBTRGdQOAKWuLMYNh3StAvndQ8gA57LDPEGxgL0uLnDQejm0QhI7z1WwawCTbvbwe82vtgGrrDPhooPoX/8s/FlCN+mKruiFsJmSkMVgu7k/BZ5KJkpEzsNN/XckbrxihRAja6AaSzaFuDK2ZVrrK6LEhlgDgh0gfbwBDS71BPHKMHps/njlGNrQXEc6KotSR0BTJETFJ8qQJKjrYCBsxewQZDMYg+cx8jsnIJVAbiyX/XbW5BAhP2bzSZbn2oP4Wqtzei9gDWAYmkCUP2kjQcnEdANlcC5ZriCc6QTwdPJloWZjrKpahrwRMKxbhA0zANrR5O9D0ozKqLWuykmx8qm2tf74xpN7gJaWPVbAg33eGxPUrxei/eKmyTt9/W1y/fUciyL7i88+/Ki5fvlQcFesnYkd15xCqR0mj/PC/8Jpr2lTPnzS3mAQ2KdZaVRf+wwFVL7QmAq5yX4IxFpBxOZjIps2efQapLjnHB+00xtoA+FDK5dGjhw7FU8/0kML0fapp+ub1lPS798VgPlcSw7rlKziKB0hgkEGP9RZJOWTZzijbFnvB+g35EEzsHrG6B10+BiBJl7tX0oK9fi0ArDXCyWTgw/GiPWrEa9zdJlXTQFfM2LKmYFf5DPqrM5ITXL50yckRdIS5d+e+Np2bApizBqfozVhj7msvJ2R5ReEyeozr2uYkdaAMDXKECxfPFJ99fsHsKm1l2eBeagN7/PiZu3uhU6X9a08PJaPUdjS1knZDA5K0kPQ4ggKAgoVIW45tUJDPGX6WqCoZoHbwJu5P2J3siHODrepLIJWxc0tHQvMC+wCijZTQimQgFxynqgljTEiQ+x31FqknSXJZgHg7/3rdJaZSWRturmv36ri5VTDlxiJKFoQA5+kIQmJaiZpFqT9ClREtg91BM0z2Ng4GErDcM57BMTPlMjpVohjnszs1QiDpD8kGbCtZzCRhmXXV/cisT4RgkzxA52yArTmT7T3z1P3S2+QBNFqLnS3T3wlGdXss1HBxvy2gWj+dCInbULYd6BS/DeUNd4sggbWs4ZSHbEDzXK9hY8w0pvJukZQY4HZS0RrsDO/hhLEGljXv2J9x1A4o7H/8+AkBz2EX4r977551rnsVEsdmraD/1zGQ+KGbPqF6zadOHXO5vOeSCADWDqnF9bicd+xQVfknyrGFPpxJl6JZcCU234EfHCFpHgG/EHfFqMm/J22v5WQxbJ7r1Ei1ZIDGB9FYASKC9WY5gDS5/rdsHaB1NskEVuSgLy7gWEISamzIAaAVLo4jjKu6X/Urb4GIGclXgFcqtgyD+5xLJKLNzqTsBDlDkvR4b0x2IvbJ0N7H/hi5ROZFPBgE/Nvs2S0vxbXVH3WFZ8f/8N/9t1sMBOwBG84UHSXkVRBuoo5XRt5j2nhGlV3chbYUwT70d052SvUboqhzJK9kgGZgm9icTb0e9QcjHy4/MKZh5CKZgJ9zM9P2DDBwhAcwbK4t6OLTYcCyAWYQMWAIhWOSRwifobLHU4LVyhOva2tCXxiTrLEOatNopl+zFw9AgW6vjy+LZ1ETBlF07rUexhzQSumrqBCQO2FhkHOtN4x1Zg7cai2VKsqGdVsQ9BMCqhXUC1BXce07bwg7vfupQNWLGKdCztC8FvC9+/eURPV98UTZ4wcnjhW/+MWfuOPSfrUd7VQYvENdlugdHXx2dQWsi6qYfZxhyRCA/5LxqYfQPgWo5muuOw9+rU0Irj6u8XdhCcO4+WT8atTRjG5tmd33feBcAS8y5CQ0PVVXLDJMAS8TE8e1tg/IKK8IpD5Vm9ZbxQMlR6EVw5M36FMrRJhK1jzHhTFjM0AfS2IWveLZEAbllY+JoSCsBIimCxdhOjYFbApefXbMMsvH6dMCuZHJo3UV+rPQgZMUQegOoHrixAkncj148LC4cgWt2TOvFdjWi6r9SgJZrxi7vYMDOjTVHiaLq1dumTGmaxcNScYPjapl7jk5LOfMqnINT5+SEHZPn4f5ZTMASGNXFKYmWVJGmvOAtQbc0qjBiaEkCWkDcGJRivZUxcRT8fsPTP+wio13uT6XsiWKDS2FDrFb1r3FOgt7Q1e+qBvtZifO5lcShtkZze4U6YHdxOa7C5rJALpPyTb5OkJTnyZ85COUkZ+atjWVIHLEiXnnLoGyc/qPvYQC7GyctJWc088ZaZmdsyDdHfVkOScmsHV1OgcesFVm2el7nmpa8xrgdUB5DNbfAlwdqdITiYDOO3dMckts/W6FVW5KUR97rsU7w8c92q7nYGtKwqP5SL91RvUTrynbsY8bgU/7FOOV7VmztCB5yy1jn/8mO7B1MiA7cIHhouSbWxkLrFkjrX9DXDHvsTEAtGhSJP2mkpPADxwPB/bUqVP6ud8SpHsP7tlW7hVwRcbyQrpX5uYeaeSJIB1Vl0DW+JOnjyw1ACSSIHr8+DE776wf2EeOzTxk/plYYj6jw9acNUylPJ0TMQOIZqIv1pYRSjnAJSJKk9MyggZ0GxYiTH1iMXDSkqbcbZ1dNlTSAF0TUY6FBdnoWeURqEHMzMKs1yhgPDflAHgCz6LrnOpVC4MgC+DJWoNxHRAwH6GlK1Vj9LSeFVshvBVl6BJI13lxLuAcLg6c6MiTDUjan/IFNc3ZuOcpMlm75szVdPyX/8U/8kfYPKg7ht7trcrgzAiVw9RgoA9KwzGhjDr0GjbI1PLTiBMKcwIRhs1lX2QInQFdR8Zxks60Nx0euqrwN+KRWwdG5l9qfyrGJrJfQxYA2+oQFy0XE4iDmTRopZKAzhNPx9IAGSuAakNY3R54FWqPb45zKBcGs8iJEDnkmq8jnWs13jEJfa2A4jxxAji4bmsCSrmrV2i6kq419QOnT3pulxhGObJ5bYRz7VnrCmNC1Ltq1M2HPZiGCR3vtmdU0wxJ75dzvn7A6s40HOODBr46dDmuPxpQbbjepjPT4iArmRA2tT2v37he3Lh9W4WPOoqzFy8XX371ldty9impA6BKP49QYWf9c56XPxGg2jSu6e7GPfY4pDWmH2Z4U9gftiHP0fgUod0tgQa0pZPuksJ6IRt2ZN9+bwJv5KReUavTa2IqXWNTXa7WlDzYIa2Ue2BrXeH4ucayWdANJ8WMyKDtk0aWYw1LZ0r9UsLoT8RQojMlwgAbwhw24ynAR7cV5ruz3tGzy/6w3uNzAqjSdJOUA0jhuGhT0csCbN4okeyW7un1azfMJrN5HFF3GyoC0H7VpVmku6IeInPgb//2W5UluyEH+J31o3RcunTpbPHzP/qsOHps3MaWigFP1bXs4cPHOnexFJJWkDjJOLqPOeek8aJqAGBq2Bm2hNAkUTIzE92bXHRb4Nr2B6PduNuk1dUIlSpdcrUQvX4r05PeqE98bjiTIH6Eti00zDk5KrdZZROL16Kwf2Zb+Q4n3sG2oqOHMSbq4y5ZUd8Xu5l1vEGSRGJotNcMJsQOna6T+cBnXDtT9yXyFGgvGVUE3GJSthCpCJtpFHGPzl4O81Ivk65c2uz7s4Y1zRcnxxFNo1arQrCDFEBPETaTFkkiEFI2yBCx/C6pVhuzpg2yrdmrvdjqMwZIDaDacOTKatb+qJ4wmT/QAuC2sdUfOrfy/U+8JtuCtnPyo79x2w/+RkDVBFNmFuO2VXeuGnT2FOY485i5A6OJfjrm16IlQ1SmQIJCaBzbAsF1+NBhRYiH3Cnq5etXSTPdZyb2vhhW1spBNR64IGcX+7Qkm/Xw4UPZr2cGoeNqDnNI8gGaGgFGLaNxAtNuk2sGxVoH2IER2Z9UPMS2JV9HjlbgMHakBM7mwdwm+b2ho2f+G5uIRECExjcwSXQJA8xTOpDGAiRCqnqA8B1SAbd5TdIcR35t15GJRbc51jx4ai/MqrDVoKQByLJ4jXXI+Lg8FhVHnMSJwyiyB1uQCEvLH63jjY3KxbBq2DDuaNhBz0cD3MZHCVT//M//fIsbSehkUTeVUB4sCRdDOJ5NBWEyxXJH1XcXb3FTk4IpBMKmvSHaS0qRECLziWWRMSRlErSadLVBjdlXN9NZz5m7YDHRFI+VviQ6Y3F+7nIhETHhQzxxJkbuPMPN3w1oThKBYCYDRGO03CklnZd1WQmwepjSjfZgJU85vx5DlkF1TLVIJKto/Bjg6mocbNL/5bA9542hZqMAmLr2rP5tpkEaEww8XmFmDR2io6NGYhlgaQCulHmp+oKHnqyarLloWLySAWp7oIruNu6FAXnjftk0Tape9T5uerbMpvzCTwGoJuMGwIAxvKdQ9vUbN4pJzeshzd+Ln39eXFDoeEjgSv3X/CTvsdPtA3+aQLVKXmz1RtIy9zzNjqvdQZKuKOmmd9zRiHttI8KN3xVVLDQXWQswkGinmYvzMs7PVZvwseqdvhaYfS1A+FZdpVZUNgajB5PR7WxyNOxUF+hWKSuF+gX8RvcPORlqt4zXipjLJ0rQuqsi/y+ev7IRZ3nBUNIqltaHyAOYg6xpMnunBZJxRlmvhJ4GhzGIfSruTcLDmI693yEoQO+9+/eLmzdvmR2hZiAA9rC0p+PK5h8apouLPH+xsQBjqhL86m+/L/7t//vr4uXzt67zjGN78dKZ4o//RC1oTx915yuSqYiEvJIk4u2bGWnW0N/OBhtMxRIqogg4k/TDWnRbWWUIw6xSFmxUSWEktJmJMFMJWGVCsgnUuXruVlM2eyobFbroZGuSlWyGtNX2Xc2HKhmLP1etVNjOVCHATQfKzlmpkgByK+uFw8Zi/13TGnBKhRLXuo7QfC7FZ0dZ10HFhpxUUrcFDk8SNUtyGaYaTk7eOAnfOqlWDgDysuhyGM0F0DcjEZinHCCJXPqPMG7uNASj7zqtRNQIRWoeseeEvjWqrlgykLTJOBU9PTA/AO0ELtNw5fHc0fQl298sHQ97GcergGrjkT7EqP4BqDbuICWjyr6aBrUVR1djXH5Gh8GJ3CVEuCGAyx5rCZJej06UtA4OaSHcGM4khfLnFsJJGtGaxf6hs78vewKuGBUpd/LkKUdYqaxCq2vAL/vxMGWsVCHAQFU6auuunXzUaRtBjWjmMnXWx8b26/PIFWNuso/XH8yRqFSaxA+GEbr+Wry7eX7WQ+ENB2MupkoCGbuEk0v0a8tSpugYtiGwCu5QfoEAK4AdySKlAxdJyhITG1GtKJnlSDgEHxiEiEa6FnfJKmu3So6pNQdJwXoEsObKCPEzCMxOhX6yErmUWBp/bQ9UsyW0L/4f/6f/yRb6LgbY3gfF7t0+VRcnA9Yrg+DWi9KEEU6D8STjjDuP+H1Uei8KglOIm+SJaKsXLfQwXCQiuPyIu5QwvCnAlclKkDbrXv/nABZGVYbdAQRYUb2KscKDYhAJ+WGEc0epEPMjHlZtP/0X2qdIAmMws3GLkDthoSoZq0xgSsyF6fk0OwwcbZDS+WbAXYK1vEk0ZrLhMJD0GuHWqCFn3ZTBbXR6gRJn8jtTj6K/qTc3C8ubC0DX4xEgA2NMmRcKaedwKRsFx7W2MmUhlpth3hRb6YAY43TK9lbqqyEb4bQKGuFvBqo7mPcfBKg2g7GYzI2XUrnacTbVPXA3IC1OwtivxKRdu36zuCNveZc23ROnTguoXi6OKnyj/Uv3RGF/bYjOcKSGZq3XNfc+6/Tqfn099M9OFQa16cJrVqQRnrRnuX2I2rC2OBjl4bPTFF/QeCdSs440UGZTE1AhlGsXEQYsGQcMEYDAjhsaqxTSx4laEJiYJZubrimyDW/fTAlEzolhiDaGFvfre2AsCQ0dElAdVrLVkNnFAUsE3kzNFTdVYeGOmFnuA8waiUwjsiVnzpwR83na4TjsyUsxruiIX6rEFAAaUDIxcVhgdr+ApyoCCABSxDq0Z2vqcjWp8jI3vLngiB47OiFW9IhYV20iQ4pM7IkKG9HvWq0MBbKvX71X/M1ff6PqAI/VlWnR537q9LHij37xeXH+/EkdXyXKqD2qtbcg0ETI7LXKYz19QoLZC+stN+jsBJNMJQXbN5xeyZ5VE3SfgDXff1CAGvaX+rGwrQAlu0C2AzZ0sRk7Np2NTfLi5UCUG03NiMfsrkd36vMgxyziWDRJpO1sgCEmDuF+EiI47QACOCiWI2FXaY9tW6RGAxovqgy4RBZSATOpaNnk9DsvIDr18WRDYj+AgYmIWMgeLA3JGlZrjIMlydUGODbfiR2E9Vk1oCAZkGYrNBygK5n2Ib0/J7IEwsRMUdo5XOEAtkeAlZKGbibg2tzIU3hmGynJygARt3AqcivaXKsb9igDRlt634vqtby+gg1qWNAlO5bPqW6x/PFcSYYjNiGuj2Uyd5QQtfqrjSRCy/sVsVK7kh+WVU17R9pKyzGqf19G9i0ATH8U0pew6zuNUZ7W1XHT/AYxsPfqAyRPulQmNVo1z7FpJEGjOScysqyGIksi4fYoOYoHemoAKXMVzEDXq3eyAQA47JHXjHAH98SVicQqIgtgTbAOmO/8/X01ky6k1yYAACAASURBVAGwEk0aHR0RO6unInfoY3FmQ+MdOABEgGWwY8ga9aUnQ5/NQpr1leNaG01/NDG1CT/Fu2nCekDj3wBq18rXa+TTUEGAaCO2l3UP9ouW3sgtsX3BRJtUIxmeRgV0zQPP0SFLeARbgGNI629wII1nIBeGJaVAjkP5KxJkHeXAWYQ0SOUN4/IqkBp7JANQi8TXtlQD1X/wD/6zLQrfouXDy+WPSICgDE6vTmg/7cr0ZOOjZiOGgxI2nVsBQOkbPrp/j2jx/fJE1HNcN5IRQZOJcaCwN8aDsjI2mjonwqzvUzZonHO92Gw64aRz5QLcESWBv6h1GEVqYzLikVP6SsZWwmdYYCaXW/9p48GQ5R7qMAMuPi0QmysM5L7uXhygfjsREdoyWLHh0bOMrTdaAQAOj3KR+d91bUl1Q/hcAKkA4wAF1ymkekCqQZvbKzqb20kqyANI3AgNHGFPZ8QiDXDDgSjqjjGO7MM0XRNrXDZF8Ek6+BueG2OanYPSctRK6ujjKZexXB0xIj82UG0UVNtXqE3q8mTSbeBscks4HATmKXo5PMf7Kox/5do11e6cEuhRWFjZ4mfOnzXrV6g2JtrUXQoNstwroBqwIAPVvM+EqQ9gGmA1xO7p/8rNLM+GdBdax6vFeSitUr5z24LyDIgjShFru/pZGxAGrYlxL8et9g9PeX200pTFn8E+kHHLXMRozau9H0wj4Ab946YMejh9odncJ6aaQvTosmAacCRfKXnp6o2bYrOVXStWlvXKvMVGXL582e1TKSszJyb1hj7z6NEjJURQemVRx+kXQzpenDt/rDh1ZsISgX6VV8EBmRR4fPToSXH7zh07qIDksyojg4ZqSCF/OspQ0cgAkcYbWstaQsWD+y+Kvxaj6vC/svt7xQRPTIwXP//5ZVURUPctWuhaJ0lFBZoZxDXcufNAzO0dl96iAD9QcpdQp8P7AmUwiJubAuFqvwurOiFt27GjR4vjx47akPscNKidMJbJIWBD3MJ5zfVMKYNlRjVFMDT+MBH+fHI67cbDkNv5yOFsbmCeC7mAjFdEmP5ATZ7NAK4gq2IOmwLQHKbsVLRXjZa+2E0aMsC05G592CvOAzuElg1wHjrRkCrtVUcckxPOgI5MaBwft+JOiYYZvNVBiJut6PtgXd0tC+mXyxdqA0Xnr/sLWA1mLOpZ5xyGbuQHnJPmIRG0IYEOsrJDPqWKB3QX0nwkCY6OPe6YRca2qw6oMYveR76Co8a95NpMkniMA0zkKFdmSL0PpEUX1iA9G4Bs3jXyQotIR16uPxRQbWeFy9dqm3z+5iar+oOC1LrGfmeAXY1F3R7FPhQjlIFoLobUzm61yNzSHOcgGfA6Oqu5xZwK3SRHihEih4ZyWCaDsHUCY3S4MhvrhdMZkRRF5Lq7e72G2Is5T+bYCNEesuU1r+i+Bmv7SCWvnisZc1ryoQ6teWzhyD6V6Ts0pjJ9R4SjtOfoO5nDJhD0vV1igpEKwdZ6DPRatxzshNYjGdCnbC+3ZuvzqFSMU+O4BylY6l997LADtgGppJ3tgP7tOs2uxBQad6Rh00qUBevN6DmtMljTciBNIOpYLmFl2UKQeEReiKwP0lpZTzCXk7IYJ2pjp+YJlKTDP8+kpddvShTz1SUGrYq6l7Oi6Piv/6t/uAVDCtij5ANPNgDobDLixpXpxkKfEkh9okSLeRV8zrXOuODo/tAj43xYTAmdYnrMuC7JKwbssZHBiOwT4o7C1FFmpB4KMzi0qDdYCnp/l6UQAAQYjQQI42d0dyGchTfDBMNrol4mmymDHe0Ao/0f70fbsejaQiJWJIgQngtvOwrdEioKAG5jW97qZJLacO8NL3kjsDWrPQCqNcG0QU7UQCzZOX0+eiNHlyzAKRMH5yFaKob2DBDOosq6MXf2og6hjC+F0uv1EtGdRUkvGI/YMDxmXsppTBnlKq7sca1P+N8ZUG2ywh8EqmkBWhcMwNIceKsOTtdv3C5uCtDgGp1RO8+LCvkfOjweZcFcsUlAlS0bIFHmLVbhmODC4lHX1uTSShGCynMjPhf2xBMhxrMZ2DfHEmvfkb+rugd5K8zvxMKtY928qOszruXfCeyXx2/6QGzLcb5Y6mi5mcp7oR3UE6ZiE90TFTwIt2mNuF4fSY7yqjtcpxUj2+HN4ZWSqL5TotNVOQroYXmd7FrKSn2m9qckNlBXk/DT1SvSEAvU0sgAQNyr4vyH1S3s0mendd9IXiDUpnqsCmHdu/dAutSbLu4PIEGTelp2B6A6IAatp4/zIDkgQEzXrt2a+53K3J0s/vZvviu+/tV3nhuc92F13/rZzy6IUT2hBDBplgUssXvULlxa2pReVYz8tdtuuYs0ASADizh2YKQY3UeoS5uYxmV5lZDZqgtouwzOoXFLpbB1Lgyuz+zSWHE+rD6YnkVdyxplzTQRu5I+tNstX2kzih6WjjMw4eGIwQBGR6xIVtiSk2UGogmohvEJh9P3NM232JQTYmI+J5uUS+pFVnXoy1wzlRaPsqmhcSUpCxIAZoqWmJF1zPrAvoTzH/pRznm3yAvaVrpvuuaSiQZsvEt6pSL+zCc688jmYTOZc2ZbAa524KNihzfPlBQG8wrzAwMGiKVKDRs/LSYhMqzl16YJk+OyO5pvsD+ABuw87A9MD1I17CM2PqogZD0uayvIFOOVtE7Ixwg2vAXulU5eXj5hQ2tRNh0k/5YTGj8m9P8hRrUxjteyoH3+2Yyyun8aQDXOqR3ILi1cOlHHh9p9MIHwbd7yYcJqMt/ZU5G1JC11ssseD9eDDjtNFJNarcEgwsZuWp9PAtISc891XDddaQR5D2x+v2SOzBts45SiLS9evRHAU5UB2c9F6hzr2INDfcrtGVd1mQkDthU5X+QAUUbqveZ3KRFKtY9DHgAGcsTdkb7ojEXWf33k8tVXY1TOl4SPbM0doak/WmcNQxDR6tDiA1yNnZI0B4nEnGQBb5Xcjq0GuEKqbbAnoBMmIRKiJyWjR+3WqLoCaenuWGj4Jcfi6SoCWoskWUG29YIHnfwI/ota0BUmzxEO3c1//k//8RYGAINA/1u0C9l72KsvYXMh3E74i0K5FNPeLSNEsgoXiKGGyWDDgE3AwFHOYU61K6PQbp9DYuhbD+hJkgM1/sz+JUvASUIpO2FIIAKPHdaC2pYh2eKEY8sPijxKWPC6taC6Mgwek4m6mVDbAD/oerSguTg//8bYcjNyqz8bWRkwBpgMfLxwZyU7QSzqJeaBa+lPnc6/vmgCqDYuowbD5ctJnoJ+ci7Vx6NmK1cIIM2SgOjNHbpW7g3vret3Z9UBEPQzd6PItDzZeU7Mkn4kZ/B6BB2HDDMcjmjtXJORzlO7sWBTNjI7mJlkREqjw/WV5r5pzWz7a/Yiqw9sC1TrG6/mI0AVXeacjMzDx0+K7wWAXgowHTpyVNngl8TmnbCGkGoW77XR0xKUBnfMqZpayMYitvtWoJqdi0oC8NsEqjEmjUC1eQtqP7CVIdtu4GvGz9ef2wxHbU175+DYxDbZ5ienC00j+m4DMTsKawKds5Zc3JCOlIgNc5n3jx07JmB4vjhx4rg7zQAAb6md4de//k7/JuGQGq4BVC9/ftZAFRYD5/it2NSrV66pbupNh6y4l8fEXHK8o8ePWM8KU46jC6PG99GNqrOD5Ku54pcCqr/85bf696SXwNjYSPGl6qlevHiiGD88pozfPfrbLnfnmp1fLu7ffVp8851AtMAqHW9IoBga7C/OnD5enFL5mlFpZ7FVq3KQ11XiLBK/BqyFIzwYtglZSTje2BPWMmHFZ2qQMK3rXaHOo7PvYSOUpCV7y1p2VjEa+1TKKWwioXg2MWQc0SwlbcnhIJebVGZajA59w+u6SVsf1ib3zxMqokiRGEWXvkjCy04JUStYowCrkfAW9XCjJFoUGEcWkPICUmc+wCtg1Wyszp3PWIIFEUAyFtYhRSbQGWZg4goCqdkK+QquqWm2Nc5jSXuMW+aK5ZmVNIX6rWR4o7m1HhGHQmOH3XVpRT33CFzA+MD00ISiT2A1JGLaWGUrAazUCyciYDIF1oiLy8AI29hC5aW1V186Xp9VDkHYkfjA7wNQbWdd6rbng0A1TchmF71+3AZupc0XZgcjO+ANNpv7YMe8Kp0YxFFKQEL2mKoKzInoIvpCFj2MO5GdYXSu1EJ3haEtl4J6odbQMyLwOuQUE8WdkxMFWYZDdJh60kTw9H3TqjdNST8wEpGJKMVXpIomJIlK2iTn0PIa2mBbYkOJPGo5Qzglgq8OQL3E0wTMiznNtwbckT5SJ07CDuToL3ggoiCWAJn4i3way8HoiCiQCsimmsdr6XGjqseCSTQTaI62YOOQRgmIIstJmnFyBvYxfuoMCOuKzp81iSTCLZeprZwqeGTSsM6sdvyf/+J/3gIVQ5NTR2yNxa7EAcJ3LHCWGeE2+os/f/7S3oZFurpKwCp6DHrsUjYGVoNSNGTKUQwczxuDATiFUSXhYVxZdTCAZkzBmqBxXRwVBHYrHMdPDD6lYHbJMGCgA6yn//jexKZiRKyPMmsY3oU9Aw10hNVDHlCCPihugXIAHxpcJAL8nbs4eLNQmMg0ddI5pcL8kXFfr8dagbVmkjXPlQYmLU+SZPjy2oowXJQMilB8CjvXkIj7fCfWmDppAFZqz2Kc7QGmqggA3Ciqjdwh5AAOd+maoqVhsKswNgCL0JOFTi4vbIunyweZ8GFWSqAee9r2j98qUA2PpcxyTEB1XRvcc83B769eF1B66A48F85fVHhXYEZaRuaXuzVZG40nmBye8trSNXvmVxtOvlexx8d9+xhGtXnEGsfYEKJlPLdnVNsNPYOe7+BON6fB1Ndvc7rycF7iUW0n5bXmnoC8myZEgxAeqQyAVeMSGfwr0qlOiZV8ZqCKQSMMzhoDYCIXoNg2iTVP1NLw17/+VpuC9Oap2QCs5Oefn3cHKf5mTvKDu7qf11U665nKSAF6SLA6dy70rsdPkBCl7F81M8ABIbQbGbn06+5Rc4N5gdTvi1+LUQWowkaS/PX5F+fEtJ+UbTroji0dAkxzOqe3k/MC2feLb7+55rJWrK9BGVsKgV9UW1l0rUfEyAIc8xrF9mSNfEiG8mqBsY8HWswZXedN1fR9Iud/RpshBg55EkkabhOZ9G9ov2AlALA92qhwontoPqBNErBKwpzVfdl7N1BNSVrcSu5JsinV0o5zyht1rpGKs8vcjAL9wZSG3i8qBVhSIxIg/x66UnSuG1Fg3D3bFaHQmOMsIkvqk4Y0J4CWOldtSAEEkY6EdtZgMG2+OQRquRomPY1hriKwnqJL2D7YHkCEa2ZKP02WNzq7XArN0Smff0TUkCrYtlP6iuQQPc28Sl+dSxzC+CARwFlwowESyxJZwbnYbniJBMiP02syfLySnOi6EMDgK9uNpqXazKB+EqPaZvnXASHf2coFf6rNaDrh2q/10P/2n4p3KkJgp09CH2zzSCzojvtQ+tNK0lQRQ+Xct5tUI43Qdaf9mPGCYfVeq5+5HbNLuGkuEO1gHsDuP37yxMlYW5q/vZInrWgNLGstUHifxD6iybQVnpdD/lbyAqJ9OEPMPWMQAUA68x1R6SvWIvJLQDCSSpxVa67pHmXJCtiIaC9Vl/BYM+9U95RqUbzaIG0/v6q/9dzUoLh2s87F7ZV5ojWXrSE6TZIa+lWi5kSm3qppArYdWagbkcC2yoZAbNimaIwdUdFPksTBIySGDwmsUtqP/CcSsUjQsnTH9eWjTKcj2/zHmvvX//Kf6fxCG0LXKNhTQinolfhCQnHPlexA2RYYDXrPutWgPFhuIqzrxUuXpRM760V4XzUr7z98YKOBMUA/xACPKFR25PAhZ/qSXbpOW8DEDoLEQdNsLoBd9GNkZUeB2QCjzuAHWOk8AdUusp7YSCcWWZOZqeKYjrkQuxcqA54qCORSEiSRUeGACcekxIByriEUDsDq2n1C/qGFii5dvgEGeNyAAMj1PT5rm+I90HTzoqu0pF53ZjeCdo/SXhFqqgBBfIWZBYNvsRliOawh1KQBcDPBXTtOr+epmpPKAK7W6epaqI6AcwGrDZi1XgS3zsY3vLPwrARU07/9li8zGeltjUgjLAsD+akG8WMZ1fC5+Y/QDl7cupigec3XW6qF+fV334lxeSdwery4pJJUJ46pbipVK1SuyCknvh40NxH6rwx7I1DNIf86C+7Z1bDhVGa1hk3SKNWtRbAtjY9Wk/tpQDXuW0zAjxjr0uuun0W++vrfx3mWYcqcgbfdvfchwjtnzAjhErKF+WSd0afaCT38p3lsqY/WEV75tOqW3r6ttogKn60msHNIyUhffnlZDvApAzWaE/z6m+8EVG/aJvHahMpRXZaM4LRkBIfEiPZKn7q+KQ0YYXFa4uomw6iurrwXAzBnjeo3Ap5zSpJAAzo6Omyg+tnl0waqe1WCZVPXOS8N/rMXki58f0us/C1VCqBbjUpgySZ9ppJWf/r3fiZ2/ojCWv3SmcFAom0MaxBrhQvNrnXMNzubWrscm1q1VwW4n4iJmda5rKbEJWevy9ZghzDSGO0DspfUdDwkZoZErT6tXyoN9Gj83stes05h+ph3bkfpjN2wdQAsbCNvlrOsZF9i7eSgRLirNXmAPhcbedJip3+XGxgh1cS+utQNWmY9DRpl2xkPrx2DUELsnHd0C2MjosQNLJHbZMMeC0R6vhEpM3sZUjBfGHaEsCTSHodzU6jSr0eNyjXtS7CtJGOxaaKthtWiJjhleVz68B01NbXe2W/EpBoE0COePArXjBSrDZB1FYzoJkjY0k0e9HusS5EzTqJL5RgzmE7JtpUDi//BuVc2MUB4fY+qFtNvClTbAbf8mr+zyTokLn271fxJrzcDwuY/bpSTeXf7wPGbKmLUP50n7EecYb7mGPPKRseKzHaz4R/luZG06aRAJHp61cQO+6J/Y79ZcwvWR+qIR1URoiI9AqokIS7LhiFfQVfPnF9RkuAbRfZm1OKV44wpuYq5QTSA8zosnT2JpRBodMYCh5GsBShFc+1C/HJi3X7Y7eZTW2R08iadEih0Xo2hne1C+chztDZmeS63DC14pATs8W5j05GoCAA+tIRJQBt7jB2fEZYi6RR7H229V7xW7eSSzKX7AO5wswG61IFLZO+GfX0kX1FybjBKC2rcIA74DA56x//zl/+svCL+YY+ZenswkU5YWndIjuxfNJ8wADAf3BwKOA+JKf3ss89Ni1Paikzc5+pCQ6IALbkASxgdmgXQVhHwxyChiZ3VhRGq4cEFAOqghvfp745OqC+vQKPgswZmNdp+KWzD5/CSyWD1FNPFR+ZcAKmdHyERCFYgtHch1MeoUaQ/igW7+0vqhtMjMbW9bRktiuDm7ijukMK1JcOfs0l9Tglkhq6pAqo5lFQiV6/XMMQ8ArDW2Lp0MVnXxeeyoWMzJkThrEYoent/cS2A1eWUDMEm6nPTkwkOS07ii/UxGk8od4wyC4jNxAkTMB36bmtUrawIw4L5qDa8NiNdM8rl9XzwnjQf5yOBajK9ZvCo+CCAQULIY8lTvpU28rbKUvX2DhSXLn9mRnVcJZH20q/ejEgGqmGyGgF4gLbw/KNFqu9O7R7la4sz/0iAGLO1DVBtHcdPBarx+dZxazzP9D0lUG3eLLjiOo+RqK58iW2Y33zm5aqLfdxjZe24WyarLIptCS39MFqs55Dp4KFj5N7JppBd/1jPtwKtRD0OHjwgRvVyceHCeXfFeiUQ+zd/+ysnXi3LSR6QvhXwht714qULsi1jMuICbx3KnOoMxjxKv0kKMrdUPH/y1hpVNKc42JSVIfT/1VcXiy8kMTh0+ICqBfQL6CqcJ7t2994TA9Xbdx+J9V3zNQ1KWvCVpAL/3t//uRjc8WJQmliiPjjutH1scNMA9mlg0LYC4ACkr8XmXhNIvX77rqoKKHksdeviHuaKJPwd40cYbUREwLGjx5ycdfLkCdlGyjQhDVDrSG9mJI1x66p6oWA9S4p0nOiWU0GDGk4tJ0RM7XL7Lud7szWNmR7Xmd/ju5BY5eLrOMsRMoxE19CZBivlpEXLvOj6FWH3kCeJ2RTDkruSYasiwSk6T2Wmx/ZPF2CAnNZlCcYA6MilUiZzZDOTDDjvpBAkJjSzoYMPwJosZiJLXSSlsvkjV3BimOrjShOdKwgAENzUASlV6kQWPynhJQIlsVxdbEB6IlWoJ2PVgWoG3Y0rvt2eVUWxqs/W1mu1pZQm6IcCqh/eQVvtVQlUU+JcwyeaQNLHMqqt3/Lpr2TGtB1QrWxWjYFkZrMdA1Cta63zT8GmZ3tPYiWgjAjyrOZUl/bWboWzVzXPl1XGj7VOOT/C/AuKBhEF5dhEkyDdaIABeMP53KckTDDXtHSgk2Ioc+IpiVVuDiTH1YyjwBzHAAMhYbGzRzQYXXiSq1Clo8vJmZU5yv5efS6VhEoTd51tgX9mByf8rdqD+uLhiCKZAEfxpLwcuUyAVpxDWORpPUlsJrcJu8D5BXGIPVCDj9TxNBJxxSA7fyhq49M0ZkS6YHBXx7/9y39aAdVkIIMhiHp4GKZ1hfuXzbQS5lmWxzov7d/r4pUTGtSCUWE6RLaPHpO5q1qIujkkJpBkgfEdHBqRYT+lMg1jngn2HBQWBHUDDPH8uXnv1UkEXcdRMSVnz5x0mGtxUUZGeleMA8ibMghmA9E7yZBx0ZFsUDPGTavN88sLhkkYgxS1/sLDZZNgI12gowOtx9KTAuTrmmxstBh8wKqNmQX5ZJhivNCrRK3WLAp2mzG8L4fe4nvjmc1JLNd6aag4++TnJq1YGT7K11f+PYgwQCvAlvvFI9dohalmEdBrG8MMKEeny6bBVaO/JbPaulxNCK4r1yLkPoRUAI0MIYZgBhz2Kud+hUhLxi1N44orTsD7RwCq1XeG4SAcSMhlUgDjujSRJPHArB49dkIZ5l8Up06esvSEMhkUYLdTUyZGNALV4MjjbhioMmJp0foSE/tabe68mNrd5aXcbtfwez8OUI1DfyRg/iSgmoBrOVHbX1gLUGXUMHKss/TvABmx9nCAo5tRtERcV4Y9XvjTZy8dvaEANywWyZmUsoIJn1SY6euvv7XmlQxwEuTQz588eUKF+y+4huoeojDKvncURk8M6aLmwZ07j4prV+6oqPczacoorQfA6JbdGi2+/OKCHJkTAsb7nASEPpXEiCtXlUR19ZbOZ0qnjl5Rjrd6Yn/55fniz/70i+LYxAFtFkRXBCqFjTc38upImq9yzEhkjGxfsmnvqITNr3Qd9+8/lp1UG1TZjQE0W2IWmB+Ez1wjmiQFjRkRHFrSHpcm9oTKqlGvlo2L5AqyjwcUxrZcKiWhuosfSQnJVmQCKsPLaoPKKFo/9b9wx2qvlb9VxtSfSGyxfzLzNZZsWrnNo5sJJI0bDocTsdwtR1VZKDCuwYIEgAl1R0TCnO7sFZVLcptXNx9wr/FoJhNrJ5hWf69eMhCJRRkOtB15Kn8AEoj8xVzDHs7MKElYLCvRM/aqBZ2by5ApqQ1Qa80sbKv+c+1YjSmAlYo3RKNgX5mThC1JpiGfobtbCYJqQdmHZM2VBMiGrsarjIhlu1AjJcqXtnF0W0P/tUhME1BttsEcu1lO+7Gh/52sSJMrVl7C7xKotrv2amyDX7AmtYlRzZ+JqGdl18p/8YfNOIKPpvsFo8qcBoShnUbbTmm4VVqqOxlRjKvY0ddqnrSoJCu+Z5RmKAKqUb1iycmkdNNjjj5RTgW4AyaU9QRLyr7MSVDD2VI+7dU4XpT5swOVAB1RABI5s+SP6ARMq/dt5kJ5ifW52TBK1UryR3KkJa+u2meTvCjwi49u/AFywWaRgEnJOdYf635BAJVIC4B1cnZa60/NPqTTzdIK5EvcGzfskMYdTTug2w2QXKtaa0/ynI6//st/0gBUQ2CfQzapNhn193RioGe8Z4o0T1EwVuwHIIhMcihraonN6GRcSFwg0n13ZYAOjh3WhnJO4f9Rs4DPXzx3G0dKkGDYAJ4YKQwYyPrsmVPFmVMnNBbvVWPxqbRcD52QgFc7prpkSAgOyXjTcKCEfp5EyaAZR+V3YBaaZlwybumelEad72egQf6cFwkU89RSSx1zmGCcvw2mNkqME55N1DYNj4ByE72UnEi60KjVWoE9gyAb+cRKpNMsDVNeIMmbiU5AyUjnzSeZaINHwn36bBQ6DpgFs8AKzf21AbAw1w7PUSvXut1INvPG5tZphOUosJ5rEUpbLA+O+xKVGCK1Kk63Yu/qLUZjUVQG9ccK/WcPmeHASK5wfWLZKA/yzXdXiocqX9SjzeTU6XPF+bMXnIHNYo7M6TpQzWa5YoobgKqTIpqBavDhzWA5rjU9fhdAdRtGtW6O0rT33Gtg//xGO0a1vr1tt021fEOw0H4yJgGBIowbiTcAVBhD5pTrbKJ51+/oUOlXjwPL3MUhdJbt3iEDHgr837x1RyG3YMb4W0Jm6FNPnDwhVvSggAPhMYXDBCJYeNSAvXH9jhKw7qjbHtn5aNIl7ZHRn1C4/9LFU/pJsuewbNUuaWRXi7vS4393RfV37zzU+cAOxswfFFD9SkD1T/7k8+L4xKgY1Si34iT499CaGazmlaJzcLICAHRFkqiHCvnf1DXcFhh+68SLA2MK6YsZpr4soB2W5o02NzuVSWtPObXjx49KEyswLr3apjKTqemK1m1IcoV90toOKYRNKB2GAoYSkMfAe54m8+eISLk8Uwg62caGDb/BXsYcsAvt9QZTHL3cAneFPYtazmT4x/22E+IKJmjs2TdgWMmsjraWRH+WRAxQs5s/QK4A0HMVCbKBLYPQZuWErGjYEtEegUEnLmhvSsLbuMZYwzmyZSkGgNn1YumQJdIBVjtVMljUfJrXPoZzS13efE7obYlIcUzOxESqhQAAIABJREFUg7mSm68E2xNaYrd5ldRkYAAdoTZUOU00nCGLGbY+a+wYuwbQ2cI6toeGvylQzZFfm6JkJ+srdTuAV55Nsw2L21/uqvVj/c6BarvtvXaC4Sw3Q/XKWLfILtpcZ2y9lUNEO3giQuyh5POw9tc0h0mOdKk3GFKxi9bnC1zSzQ1bBcDkdAGn1HXluynfR+MSHkQ6AYAQajhIAGLWCRgJ4mxWpaKQIABaY35G1Q03SJG95Pjo2tFZR4e2qB6Qzz8bgxo293XlPIdcTi5joxilaoCjzBXLLToV8o67FCZb4OgN56/3HE2zHFGYkXbbqgRFi1sSyihLSMRjRppyADq2IqorhEzKoJumR0R5Ad1//Vd1oJpOKAMjwFTyUvPpEuLCoMIG5LamCG3d29ndDZQdRgMBSonoBFbEUAwPj6n8y4TpcSjhZwKq1OniBrOVuUyIs0a7inF1hrhw4WwxIXAxPTMpDcgjVRx4atQO0BgUa3JYerSLF86oxM1RMZpk39HHWkdSb/LubiVqqRwNx45yKIbYGcJ6U/TaTd6GB9UDH9fukBL/1sAzeIBUSyEArnhC2kjxhlxBQGPAjbHmTkY65AkyYComTsZr9nLMDhjw7fKNwKiW9QZTpl25rtKCcn5EAqsxUaIWYtyHMCc2HH4xarP6M/o9wn7hRZqiJ/SY5AF4fwi630mvRSILoPyd2tXa4ZAjElqyHrHfkmocHLNRDvZAm0UJVGNi10FqPrO6AjNcng9YkfLC0z8aOhDEa2FIKsfD8IcJTeghadoI1165es1Alazq4yfOiGn7zNpUsg3tYepcqg4ZeXE2bxSNjKqhcPqIx13/M1AtN5x4s36UeneRxsv7MNhr3aBax6/RyORv2M4QNw+wR7Q2nvn9ZqDa7u8+7rWQSwAUYrbWGQvPCTSGNp7Usgz3is+QbR564wA4ZSk2GVzG+7WSFtCEvVTG6YuXr6xt5Vpwpsak86LF8x6F5/vFMtKCE1A6+VZM7ZMX7jKFrh4DSBtFBPyUjjl5/LB0oHLIFGZbo/6uADBJW1dVAuvhYzUgWKb0Xehp943sLc6fO178/GeXilMnDomlV51UJW5xbpRWCdsS+tRyvoppoTzWa2nUrqrd65Xr1633J0I1KJb/5Mkz1vcja8KGTk3RDeyNw9M4zrDHOIqUvTopRhWHi9JUi4qQwOjRbABGtV9PKqww12EBYShJuOAeYAutQLKWddOA1oXzFWGIGqncp1RDOVVXMTtZ2pngLiOfjtAdZbMCLMb6TAHdbJ9sU+sSprCRsQlhi6IbVdTllT0SiF8SaeG6rbJHfNYRKkp0JdCHIw1ohWkhIkSSpEui5aRQzsgEQswlKx50LZm5D/sWDhI2kYQvwrMk7+G8U7+VfIUZhV/56brBYsVWpH3lJ/cY7Sqhfmx7rg3OnKBjD5FA3ie7mSYDOEIuF6ixjmsJKYPH1dG8sBrZ9W/Gha0rrW5ZmV2VPUwbWPkn1XvVUVKsrnwh73ftYXL7de673Mb4lJYnOz31P0/rPF3wtmC3OrGYizs+0jGzE1YH3W3PL5NvbQ8aazUD+vh3aL4bL7W6Q4GJqIWeko40iGwHG1QOSHsSjpez4rVOox46mlWS9KLeOUNF4i94AoYfLIFcMvT9m7YHfA94CbDGdZEkyInSZnhNcxIdPhiFNYLuFRmB60krXI5DRacoJCoYARxE2FrAK/YDcio6yVVxCc9J38PG/SHGOXBGBVTDSW14YDtS/g4escfJbbwDmK+QjEVSFnpx6rWKBLQsh5JzsnOU+bLGXPjRLZX1dLUQrr8OVONLEwNoAFUT15d8UQwyBsAaSdqp6rOUMqGrCSdBH2cAq5sIuH0X3vdu67FevnqpsL88WH3OiwQkrp94CZR1OaMM3jOnqbE44P67z56qdquOs+luK+8FTCky3qMEiiPFZ5+fc01DwIfrjtFKQBm+W5sChIAuqgGQFCTNWmTG6kNY27R3usZhnQHkRtTG3mF1Jp4mDgyB67biNRHKsq41wnTR1YuNJWhswI2TIRDj65oGxQhRu5WeudHONSoN5NquaEoYQxaG9U0JzLb2iQ6T4GnkVbQN2Mr+Rm0WucmAwV0kH3HfVlfoiSxmQQ6GxdBaCLOaPLR6pd7oGSWpwOa4NaGMrrNffcwAIrmeaPU1JGDVf6uxjDubnvoftTVUdd0mR40NKJ5c0xNll//yl1+7JFJPz0Dx+WdfOolqXMw79RNB+S5FZY1qPPMjz8FybNMbIUyPR+mR4wQw8jVmJN0Jf87NFHxfWi847PiHt6R2xrZ+tPr7zYamcSDzNSYQsuM9qG8OnwJ6mw+aNuEGVq5WPSE5vnko+Bl4NhvH8MZ5GFxQgJ239QzZker5STb07IXAp6RHSAZgK10DGeNLxRCBTti5TTnVS4sS/L9T6SitRxxH9GDMaUrGHHTZPDERYmHRfC8KyFJWi4z8K9cU9n+pKigb2AixF5pD+/epVevh/cWFc6eKk8cEcPdLVyldLHOJ0HuAVPRbMZYMgbXTWmf3Hzwuvv7m2+KW6vrCGPdo0zp+4oSkBF9J3nDWIAcj/frNazN8bG7YU5gH/o0zT3klOr9QroYW0wDyDtk2vptIFJpVZBLkC+wCOMvWWQIk5mJD0hjK3PapzizACpYCG4Stcb1ZkkQFbCkL5Z3FzkZ0O3NbrTynDVLJHWiu0ZjmQWLOKxAb97IOJgDghOczu86mlKM/rmwC82kmJhqhGHiSbZ2anTihxMkrAo4pV8ChQ0qROV+BPYxriPlvZj/ViKxLUri4dZEcZlnpwLNOpx4SQ6Svkz2cm1Nod0ZtxfVkQ6UkYK6SwPcAIBhz7GO/WFVClcNiuN2lTT/75Tgga4D9wkHKdWUtVQNIJ1tARzyvaf8v2/TmddUEVBOKymxyBqsfsh35qPl+fMpK3w6otrUA7cxcMos7WkDfso8HqlkPzPVEpLPx6I0YZkcDWAPhcaKtQDXNZTsaER5P8ee01pMZSzaN+Rv6TSKYVMSIGsLYOlYWc44OUdgv/s2exn7MXEU6ibMEUYbDQzk21gjsqUlBEgTl5BExACtB7MGkIgsaFLuKYzsksIvdW1UjJPKBWHNRjg0iLSSL5AqwzzXOm9rv5TJqBOrVSAaDWrX0rOis+EzYfjc6spRUD30cIM91OLFd48QYsMbCvk+HTIc280ReaLZQhv5L7zh9McdrAqqVsamyF7FprsGnz0cSEpqglbJ0Epqv+XmBIbUknJSBfiVD7NAdYZ/UPcKJA7qJo/vGnDwxoRAXIuQbapM4KUocZqSrS8a1k+4nsJEbZkEoX3Pm1DFn++IlYESWl0i0ivqJZIzBOnR18zdgFXnhClul6eZhzDrSHPrMYYwYT3QYYeQ41+zp5woCvI5hLUNZsATu8kAmnELs1DqlxBXaCzYSTRzCmQDUKDxNwwF53Xo/l4dpXGheCbVHo1kJry9v47UPtgGqvp7kJjJdNsU+u16h7s+agCl6MkqK3VUSEhumO/7IaWDTY3G485XHJBn/3xFQDRgYQDW6UG26RM2N67eLX3/9tRmxicNHNTe+sjaVgsNReD3GqhmkeiNLzlJ9pLkPjXrb5CQkgJrZVYY/A1XfiZz92+aYsdf/XQKqn7KN1UYvOVzVK3WgahufwGdwSvlbYmxo5pHBTZYPxJEcHrLmkfaGsw6rURpmRo4x5dqW1yiPIsdYRt8hZ/mnGwDNTrrnjUoecMzF+EloGFbtZ6RDvb0kERIlUs1lefXYpisqbXbl6o3i7bRYSzUaGBwaNUtJ/+79AraHVaJqTDVUR9TL252wZLt4+mGgCoMI3lPSKOWo1K3m5u17xa9+9bXL2ZBkNH7osBztzyQl+ErM7oTBzKpsHtIpN10hg14bHJo0Qocksi7Mi11Njm6X7NoQZZUGuq3dP6TohwETjKMcX5zpBWnjFgS22PDIYgaoDg33KlrCtRyw3Ifxzq1PkTNh40Pznxh2gVRvq4FSdH2AZAFV2dHmh4ECjlryOdoz/xk/VgvHbaP1q7v0eXOHyaSSiVpd0vBERAE21uVxNAectS/QarmSwCohVOpNGgy6xmUwUI6guBpMWnNpokU2PteEfQ8bYmZZn6UJATadjZMGE+9U9opxp7442jpXsNB5EY3isMyz3F2HIvAubi6QSkesAbOrdGWkggzFzqO2Ncm57hUvlpUzi78P+URUromR9VmnGH62Gvla8k+DJXtEAQLibyobk/mM8njppm0HVPNukj9ft1bNx+Yz7SBlfQ9tmCM/FlBN7H/I6n4bQLVygMJ+xa5UJyJYA55fALS0V0VHyrB/3CPjH4BsqpOOVDKUZrRa33ClE9YDJAkR3Jw8BaGErhqMxDUjbRsTMIU1JUKxXzKio0rARAoABpmcfCNb+Urfs2onio58RAAcWbFWnKTFvJ7roDUD/9ZxrYBJfq+codX0KztN5ffSuIErtXdTzs57osYJXS/XBA6JxPaIXJNgRgksAdW/KBFOBjKZrbNdKpmRqjhzLA5b5Vgaie4N0TIdbHKppfjE0qL6Nivzdl4LfEYg6I2+mOKxlBOZkxHGq2CjOHjgoEvNkFnPyT15rIQDnWxXF1oFdadRWB+Qsr6mXt0y0IDUM6qzyKazpULflGiamqTRwC6xD6rNhcZJGqK+fsIvlEgRKJQRJwxjTb4Nchi0hi05jSvjQO1Hbma0YUPjFfAlLh9mkjIWITNg4rk8i6UB2jzxCGTQKB9lFkGfj0LUdOxSIoSMGr8jfs6hLbOsKaSVi057A/eA181IGn/AF4uijmjbAFVfi8493yMDAm2oeHIsKsINhL2u37hhZvXwkcNu/UbymoGq7klZQ9CX3i70bwVb+cjeZoOx+tAvPvdW81caZt+rvPhJltiUjvll8d233yuR6qY3hPPnLphNPSyHh42B4UuytnznGu2n3reZT9M5AFMkxCVVXjDlNV8gudONV5vXhFnV9PG63dQh/s4B1Q/j6rZ3tM44Z686LZkEVHNaQq41UA9mJsAKm1pjZtN+HI09qOfnou8RDaBGIT3iqUtIuI2IjjNSV6VtV5kY6hSeOHHMDhil8qgAsVvRGVlM3XvCUXj0JIm+NUi9cu26bNOKkh8OFMeUCHp04qh08UqGoFi8kmf6pGftVdid+qZoYkk+9AO9LbgLoKr1RSHw589fqczVNQNgGAPCzieOH1fFgZ+p2cAFJXLB+gMao+wNji7OF2wiIXHKvrxWO9dXL6es4V1aoQOOpANKMqCj1tGjRySDUjMLrVXW+IJA7Us1FHj86KklD0vSYkYugKoI7OvX9UxofVxyy1cebIowmCQfYRttkwQAgwEiUx/wmsPUAqnvBQTbMKqxf7DzxLOR+a8vnnCa60QIjLEJgVqiHbYV58TFx8nm15hQdoroljc4HYNNHKDdBRlAwwGdd+QMUMEkWGNkZa6zDQjXXoXELCdPeQDSPmdgwWwgwY+EYmycHHrKrBH+Z14BVknsI2xJPgNa6XdUEtDGyvm4ODvJtSSJyfags0W/Ggm40Q0RxyJq5UZCMIlbsLOhxbUxD3vun/n3SIrx6aaxi/WUSaMA+/54M1jzBxOITav13wWothxbx/ydANW61XWEJoDiDwdU249j/tq6bcuOdsls5/FN+212FLg1UVatOnkzjEme5zwYmn9orvK6nXE5RYA3ABu/M3eQ7oWeNZxrotCnTp70nHv+/JnLAJKgRW1p5j25Q0+ePileSG6JXIFqKhfURhzASodGzsnVNpClpLsZzV1ismWWOkpWts6thh2tNj+rq4wIfZq5Pu+QPkR0OiLJalntCkZRr5mxRBrAOsRZxca3AtXaMRvnewVUDXKC9/YXO/srfdgThlBGopM5iU2xGmuUbMAgkoGeACtU7yThZrEhaDUAQyxsvIBX7nww5+P37BaQ6xmSMer1JkUnGPaFg+P7paMMXVoh7RXdsCjmvfVeSQoHDllgDFvCE+aDEll7tGk5Qch1HCO0G+EDgU0X9Q/2xwwsXgat1pLAt9T11EJKWfuTQaXrhZH5msryALQxYmyqswKv3Awmpc0G4Wg9e6Unw7jSnYYQYO4qxXkSOooCw3GDw1jUpgF1QG24aqs3LFjDJs/NchtFjLInSzDLTBADVUrnKInj1q1bHne6jB09fMTtK6Nzi8JqcdZ+fBxQzdnETee206/tgGrODEhwnO/2ZqIxZiHfVsmib1Vjc1rnfVwA4OL5C168FJU3ONecMeFVH7dYhjZwvhauKVam54A4jjSmIeUIP6H00ErQmjcNH1pvh0Qg874cLzNtTKUqaYuPt2MePja8Vg1hs/OS36m/HsCvNmva3IH6+3WnqBFgbH/rypkR8yMDf/9WbWfZ36q+IbtYjeeX/74exclGM5+R+3mTvCDjjS1ZWIzObRg3QI1r60pGTpmy/WIcDigRc3R0n4u8o21HMoS+nUL29LeHmX2mqgNXBVJv3LwjTdV7dzX7/PMvzc6PSyowIFBBKlGHIjjoUwPIac7InsSF0/WMkDtVONZdFPua9K7ffntFG8kLnyuT8ZAan5w/d04JfyetB4f9IBFnl84Lhs1zMmnLsJEvX7yVFCH0q9Oqx7gq9nhEUoRjx45IQnCsOHnyuEN+tDZ8KWB889bd4tZNlcCSPVwXc4GzTXvZcUkXzp49qWoHX3hDY16wIXJcEkeRALh2o5sPCFjJttLJrZuESjYzJY3J5bcm1/YoGaR897wV8LL3uvSqN+Nqh25mBetzKirNVLYL8GHwqvXuqiY0GaBGr1lPhQ2pkIC91b3GJnCOAFEK9ueW0pENrax85ANu7iLWVWO9RRIMZth2ONfuDJIFeVRcmggIcikgJSjXqPlGxjLkA6CBLGaSZt7KwcFBgCzJrDD3D+AfVQSiSyBgI8upyGZG6xp946PmODIOd0Wk4U1qMmMgXiYoZMSZgAQ2zLY+97Ovlno5zsl2Nazw2v5Ql7v5oxlwWK9c/VXzHsM79Y5n+T42kD5N5sOWqHmvqk+Advafc6o5rA0fTyC12S7VJX3b26zGdxoAfltQlpZ4TfbF6cavNSa8CbBlAB3JRxk3xV4RtyYILxxGosZgnBxtZn9jXvGTeQ5ooywo1ZaY3zRbGlM0hXrBd++og57WB7bq6NGj3sdpvoSmHweZiMvp0yeKc6pNzZwj+oAcILCA8npkJ1hbnD5zMGtpsw48N+rgaqOjZoq8JELH1+Zrb9xL8v3O4xB2I+EuO/Qp58SSx3BgY80Fgca4bA9U+boGdymAapxE7Q3AjxdL3Kw4Az7DxadpLmaB/94noLSqwYBFhR1wWIvezVrwbDJohACtL6VBI7zHRfX3K8TVSxvFbpc34cLRZx0Qm4A2C8+ChTonb/eNsnw7O5VcMUaGrECv2IcOsa1DwwPFWXWxoY0rwMupNToODOiGJgmeMEaDm8F1Zv0oDEdcVzPwS4a4eUInMJL1pbAETACM6jtdWxTnh2XVtSbZAM0P8tjiWeeWYvwEvDr7ldItbqkYfXGdHASoShtCK3sRnkkscC+nuDfJ+AYgZ5JoUWiCAKBfaMxva7LjvR0/fkKZzepRjO4lVzBoMFvtwWqrRvVjgU4yGi2GKo19ObvCSULjwkbxVO16r4mtuq1NGcN//sIFSRZUAF4hXjZaO0pajG5sUHtkM18CVRs8ZH0J1FnLHONmrV42PmkRxqKLOcB/cXQ+FNdrNsYvpeNVFq3SveY/qfH5nw5UMyBoDtNX45Ydyury0zk1jEj9l3ysTwn952PG3zRuLK28i+deOWaN51P/22zU8uRtbUccGnJYt2Uyu603JCknWnwSpib0nwvNY6x3iwElqSgS5UJGwvqcElClDu83339fPFDliF2K5Jw8ddrMJ6WhDkgGAwvWYUYvdYVK84ObGtdD+LjD+u95hd2fCpwS8r8t4AiAxrnK0h86a1HBhMLW+5QEQZSFGoIATjuH2izYzKZUWunF8zeqajHpTl9vp97IeK8UB8TwHhc7ClM8MXHYG868KifApF67ckMlsB7JQSZ0HgkYfapScOrMhLp5ndbznADyAU+N1yrHdefOXZfIQcsKGwk7Oypgj9xhaCjK3xCyZiPd1UFUihJZ1GskbBh3pwyzUxuptDMaKkejWufSdoC1GZQ4kuW6tJV7A9PsKiwpAQsGxt2ydN+RfnAujDPrkHG0JIKKArDFrsoCKxyyh91J2+xoGfOyxtKVZExa2VlrlzXygFK6EC2otjgs61tJR2D4ISbcdhYwLTvlyJWOGx0Q95gBo40rtcb3S0YCqRJMazQaoCEBe4EZV5fpwkkIm55Nis8/J63kBMZkUwIQJqPl8WuED9lxsLWq4Yo8wvFyI1AtzVkyFdsB1dKSlAfPX5CO/gMA1boz086M/RhAtR4BsI3LMrBmEJ22vLhPzYNraiz23mQxYp+OpKMSzCYbahkMyc/MMRprIIfRXGcukzRFxRC+4ZEA6YMHD7z9TCj6M6CyTs/EsD5V1z+iEOjdxxVNunjxvMi90agakCotMZeJGFgzKnzCOaBl5cC8Z8IM5xW7JLzFg/3XFYNSC/ct2jpn/NdwQ1rXPY2E4sEg5H02ZlyOEATkClzJPz8JqObvp6ZgyS7669oB1do0V3JB3sJTLpOy49BhkLUWhWJ9A8SC8JNQCl4AtDVgBIaiS0lSJCa4LqsWNF4ENcm4ZouS5eW+fPW6mHwzLeODZ6pyDtq4VgQO+2WgJ46Oi0mglut+e9MYZFiXWQl3uRZK26BfI6yHTii88a4on5KHtWlCRqirZhD4XA2oBlPrvTAmIm/rNZ4YVWud0LMiEQCsa0LBfLgFGdlu+n48J7dSNMORSmFZ5xSZ+ISYGpsNhD23dtWnFx53sIJ1sBqhSic06Akz8fDho+Le/Xs+7skTJy3QpkQGIQQnnn0AqP5/7L1Zc11XtqW3SVHsCRAg2HcA+0akJFJKKW/mddVbvfo/+MHhZ/8H/wA7HI7wH7DDdj34pcKOiqi6rpt5s5OUEin2JNiAfQMSJNh3Ht+Ya+299j4HDSVKmffehBJJNAfn7LP2WnOOOeeYY4bhanZplP7fL1C17AVdu/K+SKR9r3LqKfFTH2ooxXbNj0f8nVIoGpN0Q+f3SOd0fAQoiu/i/zNH1QCY8qOen8zNa7LjaIEy6Ui/8yxjZzdo2ouO5Fr6THuBny8iS49kGIc8HbK8AgttiZr1aS6hOcw/F1Dt2tZ2uXB+QLULRuM5fkqgmu5c6QjYYwQF7iqP2fOQUwleMaaUqRcCrNK4ThclLDJJNi2i9gCqktybVAZCdKM/fPW1grZbCnwGq30qzX/88SHP7GZqylKdN2fiUtMkZBpLcNVAlUZO6E7PVBW6W52UnNa3UqK4eeN2NFsmlMGZBZAyQhCnwOhmHA/ZNmzbGnFqCZw/kA3ANjC1C/UCgslJAdfXb15K6SCA6vZtWwQq17pqdUOvc+b0eQPjGyr7M2kwpGSkmDKwpNqzb6zas1eKKWOjBsbwPm9KQeHPusbjCvgee6Qro24BUdhZcXul4YotYBwknEuqDQvFUQ1VlSij22HBsUyl67CLyTbCB82nb4Z0Wrdc3Tkl7uBPpzXOLJ/YrkQVADCS/KiBYRqdTdBCdioqK29cjgeourHJ5fmgOcT1wxMV9Yoz7ARMmdnNICLsayb3sK4EH9LK8lqThDClTfbIA3KQcZwUeFVTHHSU2KexP/k7KABk+OGxAlqHJZMGIEBmaAAOsqf3wG1lHyfr5QbhNJEo17lMN2qaVf7FA1UnFmb2LX8RoNq5HMdvnf2eW0qCgmfv1Ery1YFCAkxgBfYJ2XyPpkYpQ9gF/xOSkksdFF0XKEXDngzkhxpSRIU0T2SDq06m1A3SwkAk8KzFrKw9wJRsLZWB4MsibYkWtRorVWl6owQgE9tozqLyQyANRiEJQNLAWut8qupCM2uLEx7et/YJ+Uw3c8dSIJSdkYFpeuOGLynByTL2cFQLC9HNqOZfzQlUMSnJsNi41EYmmXXAGvAWMjmlFfgJZEHSpKUXLqmI4yngBifohhqwkAkhHY3e4Dp1cjMnHKMIN+mt0O8lZQPGx69oseUk1FBl6QNxu+BWrRlRiUwyNOvUBIHoO80MAOD7KsvRyUmn7E5l4TbJ8C9ZQolL3bE2EPDYIOanXJk3Vt6Nqdw+C1B11OqHx2QogA7P5KiclHYaPPBcIJHNBlCFEM1oNctI6efuMtV/RNZBBYAaEJ2mJunLoZAFhtuSnQUXHCK/OJLwGGF2e6ObkGpBJkPzx1X2vyxHzXqgvrBOAxqI7u2AErgrcGgna2bPUQbn6RXfH1CNAFbZKh1agP51KUjATb08PqFS7jJNoTpQ7Rb/hvuIODdl2TqT3LhKP0cJVPlmoQ6bOcaoIeiQ30cyg65LBTNPn0ZjCxYlc94wEjgTDmpWcCAz86ECKZrjaPhg3wQwSdsmBTHlGsYv/wZU2/mexgh1AUwpZJ6rBbYmKQsGF93tDXyPGP1rgguaFaOE7Iko7mLXJ6V/7VLL7anjH6B6WSoj3373vZuqsDUHtaf2a2wqDQrLxSVHSeSNysxUcDjNKfxMQNWhmuzZW1WDHskeXVaD35+l/3rGIIYzyj6zoHfK8sVoTn1Pto+xgapgUA3YKI740LCqP7JBOBCcENQBmiKmHoqHr/82qykCDdktmxl2MOAM7rmz46IanFaGBbWUaQdLHwAmdYYHBpZW+w6MapqX5LXoBdDrAZ4uKXv89R+/qY5L3u0JCgGU/7Q2S6SesEXqBoc/+kiPH7NdWCYn+BYZMdEiWDcHcLJt7sIXmDKlioDOSgJR9cEuGPwVjU1zAdPCDflLgGqc/gSArU/NcwdodIlQ6xSlwpiU5VHTpgugnxr/mlqgPyMAwDp4+ImqaWSR+dryfFSv8tTB3MxkBBGpY2yqbaJ+9/IW6n97AAAgAElEQVTNi3DYcAtFcTPdhAZVd3srU6UAiMogpVlAq8e8PhJolSTgI3jUZPRT6ZMkxwoFLAQoBCwAg9UKlugTGCSjrb1g/quzwEmvlWA5r0VGQTWgzbanCZBzbeOffUb1PQLVvnux69e973LSp9mdwU1lb/QmIXKw0LL36bHxT9j9Rt2nSOvUty7ENa3W42asoKVENTWCL3jS4CXwA/sLnmemrPAvQTJUGfbUVlGFnC3VB/QhdJuZJkXTZ6QuGVDCayHl9sqZfJJ7a0SZQruefppQO9Kodj02T9NbhpIAg4OEmwCsUWn0wbUtqQ+vXgMU2HxwhgMj+C9S1qhes3zuf1dPpkq7OxmD+onTDSodfuZx8piIADoZ1Zy1ypmPhI4N0oBLqYQBmiIy5AOg6ovVG+T3oa2HdIMiVDKu+sT5A5zI8i2RkSVzRcnvzh1Gt16WuPcDPcNil//hcWAAkGJZpQYIqALu6MRAiEdEaZDXXqNu3m3icyAsjkLAm9fPrFu4QsZirZoNaL5YlkrfcSPzmvOeU0k4G7MUDGBwnDyrOzFdn0+apzkyTzE5B84k6wC1rEOQp0UNQLOVxgptwMek7wWwicZDW3CRtdIoyXGtlAoxsGwWNxLAO6H8ZYOa5FDME0hZDt+8kN+CA4Lkzwlx85hfTMcgHM+1iqJ4rlx+7U47KXZbfPlegWoDcHOmINZUB0zOCOHg8xcuVF/94WuP9N28YWv18SeHq52aaDYkbUO4XihBzBuoyvCjgwdX8bH2HiXgG8o0Ib6OQDGZfnhwqEkwe3hAwCCyYQBWtBQJHIJr7GYOZ7txKuFIOPzuQi4JYfV2ag5uphSUa9sLbNsrX2Yym9/EyWzFVnHL06vmzZr/ohWCREa+k7HoZmHTTU9PkF1gvm9NQNezT3wdudvf5rzzkOb7HFI0V13si1Qyy3/MuzURyXucZwU00mxDmZrhAsygp9vbBsl7IxrzEIbXqGgBuzsaa+rKjDhdjPWkSWm9xrPSfLVMXHnA12uAqgPIxDHDEPv54Kcqs6ZsAxnQ4xoa8CdlZxn/ulwNNUMKrrFbPBgDzx7h3iHtxxnECS1S0AlYpcEKjjVlYt4xzuiO9uJtKR08fjYtULu4QsVgVEB1WKVjnu+mpmgd1zStUyfPehgLIxz9nKpGEcyuWPmhSv8bq6OffSJ1lf3OKmInT2ukK9d5/ty4+ZXWZFa2GSH7Awf3VZ8eOezOYrKpbwXCn4hO8IyOeMTxoU7Bf7W+KFxQvS8BPwJqnh9bFVOzCLZDsD+PRs387vrm6432ajPHb2MfRABe79iUQeC5Q36Pex/7EIk97isfAO+QEQx/wifXTHbKOsy6j9GQFWox0dgqmlWafggHOZpuo4qSH8tLIfzua7ODB8RKWgH6B2Be9oTrgb6BhCE+jPtIcHBfwu1MLiKZAvUNbmFkXGPKINeSx3Xb1ogaskZAg6+dffcIzbjObGfMtYUv3bjyJqGnfVCW/wMcZQfdasVNP+1T9ucOdI5qP45qeT9TaJF+lF5zNoPmS+qlCtmWNUffhux9ZVTnC1SbncfLFxczA1B1AqRl2+JvWr0uxrf8X7LXYLXyhbBo6WdWQ8kYRP/SnE1gFgN8tMfJjrr5nArShz7LlPNprOQxYIURKX644VKUy0ll+gnIkYdarAA0enJiDHBoxFdWr2CgyMDACtmkdcYqWRLQEnhpQ4A/2JdZJQjcwPmwvGDCSSQRfPZ9/3NzZtzX3IaSgwG+L3VaW5OpShCWrEP848PfLF8JVPm9h1C2V5e/qm+RTUxykGU5JRxLfDSBSZRbWBDKuwjEmljMqK20Nf1meF3dOMAbZPar1+5Ic/WOy2NEFawSGYn1AppE+UQbdLUT3QI6eH6cwBY1DG2QU+A1pzWu9Zk0x3DSkI3pkNuuMvK2rVsspMuLQhsw+RcCvz4pIbLwlODdBMG1OUL2wviKuwfhbbK2OSPQqHWGkWHzmQOFA/PEBhqyUBAg68q/NIsQOVHSgk8iJyqgBKcJegCOLgYohPPASWdwax1Xt8DHumOoAcJwXM6fO2cgzNjKTZLPofEkMgfx4H6QonWm3itQbcBb7BmtC2UQdwGrSUWUDaYUHVP2a6myqXt27ZXA/16VNzbKeAOug1taZivLd9C8oxzExb17Isd7W6D9vKYTXRi/WF0Sx2dKOoocZsbpwpXDOZDNdqex9gN7Y2iYcp3mE6tcOiTgwO9xNAQTBA8cfkoeUAO64KttmlKmvnYXvTCuteY+n7ybbra8AKpxwuJ/HaDcPFfkB/NHANXyoxuM9lxFPsnFL0owXD5fLvHk0z8zUG2/+8TPy++FfZF4YjH4In9Eg6HfdbI7IftDkAzITJu5APJ5f3Gfnyq7Cqjgtc3NFG8w8wUDFEEpsAVKl5eBL+9LYxQFei8p0PndP/1J2c0TnuS3QdSB0aRLDJ0nJspljWZxxNPQFEAL2UDOLXQfT6/RGSQ7iINAuopKwSYNKxhVA9U2leXRjaXidP78FZ2HU+KoXq1L/oB1AKM7y5e+1T5dVh05eli82yN2TtMCnd9+812Szpow2Ity9lM998bqyy+OOqvseduifD3VoJCH5mNOec45s8nN49f64pwMnlRarwM2fmY9USSkosEphPMBgkHJgOeKhmtujusHVnMGqRdU5OAkRSfc4z4RFTaZSpozrAwZQIMShRY+0bEUsH2p+/aGCVk0ZDFhKnXi52sn6w33z5NyAK76zOoC7v7Gb3n96lMEco3kQNqLllDUa7K/6M/AL91kwIMALKA1S3Jh38PeRhaPnoTQ5V5lMIByBVlWbE9WZYkRr0rgAFZtF6Ihy69vBxsX1gWb/CD9pufMlz+w5eoc1Vkz4+U6xGmMp5sTqPZ7QB9g2DVBpeXpeZMzPzhT+Hos2izP0VY1qQ1Nnxdp26V4QBt0N/ztBGRbz1IGEe11iT0H0wl8pGBbfpG94ol/CpYzVQApNfYdwSRNfR66dPWqG9Y5u0uUJV25YkBVhsXem4Bbzgk2FYrAcqkmMWQJTjs60wjzg1EWCKhSKUKlJCds0IZer6FNnPOX6mSdUgN5/H6JaS3YU5JsXE/TfxC+CQWWqIyxX8v3qn3XK/ifHV+zWt0GhnJz8qTh3mbbfQ1ijvvUj8cWkUb4Hd0C0s9wkJCGgige5D1/8hDoAua46hNDc+fug+raVWUcbt4z54LGo80iFVM+gd/ByFYEwqER0EXH5lg9yGjCUTcJ3NbPcQJR9tIUEhnbYRmD0W1bLedCNGu+kB77WjfxoSLiGHOIRIQiCfGLPtRGCOidy1KpVEA0m5bzTRHW+md6P/TRRiYt/jZHXESrBsWAVsYASjftqeb+OiJXGWmKTmcaNKBMvIopWQDS5csASYz7Y0rFQIyotTi2nEMaSRbZDTLSLzwN59LFca3PDfM6d+/eo27CTS5BmTqQPn52oJpeOm/el3BHdRgfiE9z9ZrGparsf1s8PHRTD+47IGmzUd8zZDei3BDl3fZH77tgD1Mi5ZFkU2+jJ6ts7akz59RUc1X3moaUkF3j6ViS6MoNNQacAVq+q1RapQGFEqlFvwU0RpSxz5nXJc6wwn9LGYOEb3pgmn/QuI7ZT9bsQDVvvFyiyk607cvZeyVQzYCwXLneYLTb9NJ1WiWAbj8234M+OyoBy/72RNflnppk0DuAJF6vBMTl17EPQv6keV/tR4d9IStKNoIPysIO7Ew0z6+dDGvm45Y3SH8L0D17frz6x//yO5Xizzu7sf/gwWjmlLEHcOTMQei9atyxHAuyR1fVHEgmnzNN0AkQInPC+Ta4Eu+eLMd2ZVPHtN/XSYmA7CGT2U58L27qqYsu58HPzSDVIxUFFt+81YjCt0/UcLi7Onr0MwGdITuer1T2R4eYgD9zfZcv/8CUh89/cUSAeNSZxhfPXioDO6XM7l193nHDK/xLHGJ0DyuQp5ROh7srC5GVhGsZfDqNRqWZyLPJJc8H91I/I6heIZsVBKVwvLN9BLDIi24PZ5sdPy4oAS1nB/9cvsTdxDHA5XWSxEF+ypUsOXSSAmRaoQ94n9imQudBb1fXKZtIoEGACqViqUe8hoqA9cTxVXa2sbPsjGvKQzhhU78YHpMa+aAJMNQGWUDTBBQoY9+hY4XCgYC1G7JoulXNUHaEjm24g2sEVAGvUFOG5c/ItELD4H5n1YN8LqC/hHpMWrtwQL5OlipnrVuno9jbyUu1bs2sQHXWu/gDf2nAPRfamPm5Z7zetHfme1U9QHVef5hwTwq085/MPN519ieNSnacmRxoe88lpQqSOi7hJ9k3B8bCEzdVlaHximAJnvygBhItXbLc41/vaQ9ScY7KSnD+V2kgyiYl/NjzqINAiSMgx24RlFPVpuEPvDAmxYEtW7Z57z2QJvQV6UZD30RGb/ceKfFon4JRsG9u0k76waznG9mx0k+EG0x46ucCqq0ld9mscTj5d62LTE4BzUEDVV8vWa9w8hbgF3gw2ZhUtQw9s2LpjsvTsjCGbojSgqIwMK6s4ZlzF9SEM2nHTOfr2NiojcQZTaNBwsFSDTIsRM0ceEouHs1IeV0gbo0mwywWQJmYuKyI5Jqdxo4d262LCBAExTiStYhujmZ1wSDwRHjP4MGGlY1VtylFxBrrkAxKAWbY0IwBrMe5JkoETWH3tClI/VOOMzfvpcCTNh/j/jwZJTkO3hMzzXEivCcc07Vr15Q9lByPAD4lR0Y6kua3UH5hqFxWne3svO+MagFUo9Gp8kSzm5KCOS0A8J2yqZR1D+yWbure/QbXZL9qDuI8gSrPzZxm1p0Z4LcE3Mc1qvPEyTPV2QsXzV/8UJ3j5p8yRYxcrUt+sQ/R4ATmUjkhq0EZZJjGCH2O6GAiA0RGDaF5muAyUMUx1FXoYl1jzXuB6uzAsAsuw4GX5bHGuHZB5+xANXxuc+e715Ev/ecGqjNvxQw/ZwaqTca1XCEOZAALjLCpGtA2nAGxQeq8ZF7jEh4vFMDQsBKV35mUxshXzt6Rz47WmqlkFWIqU1ROeC1GGl+/dre66Ez+BVEP7nmvEfyanqCAWJbO9mz9xnUCm3td6YHaNC392PMa+3ry+AWd5Tu2g1Hy13xxBdjoCQ9Ka/rR40n9ftxVh6Of/UK61RtNk/rD7/+kRsrLzsK4kqMJTRslY/XFl59Wn3x62I1dr15Q8nukitW16qLGWkNBIMCFww3Y5rWgV2FvWNvM4WTt4N7mzB7WG6COwyJLi8Yola2h1aLRoGoC1Uj3oBvC1AAUIFrehURRyWcmP66nioX9oAlFfwxf11UvEiOuflFCpXpF+VQleGWAAIYunSo5gDMmMeJypv4e8G2uujOuJAEEChk8AM8VqkNJb8AfZDmeOtDJklhkZqEJMC44pK9QX4HDOkWGVQ6eCo/1wVVBQv2BbJfPMWDY4IoqzQfVoBr94LOaDqY1hQ5CoIyN9ySvlCEmq8b1uWTPtRVHO4LVmLQWO7rgFqbfdFY/JVdmcwrv+XfvG6jO6tBmufauKZjX24wKTNd+zkR3mc9TpnqCAWvDcA37TmxNBckDNbAeTnZJyk+VGcAqQRC9PtZIV9AFZ5ohKmT1+Tua0Tnbw5LB2ySbg2LRdSWI4F6bdqnA1QMJeFuqiEBL2bZtVEHTGp8tqi1ouz6Xf9yxc7sqM7sdtNrfyo+z2+CFuwkr99MUfs97tAtU8+LVZd4CobyPjGpr0QE0xaHtd0MMZIk8AWesuq85oBL/YVxCLJaDHp3yZFf5NHhlJBnpZS0gtAHmv08o3T2uzvYpldeYDLVPUkYYTBzDiZOnZCAe61ALbCrb6M43oX2i1ZXJsbzVjV4J0V4HHQHdaY0epaHhoErO6HeShc0cI4wZ87YxaAakbGxQCQCnMK6hOBvgu+U8UwYnR49uRCAipvSo90rUn5sTAOaWv5LTyKTqh/eZkvU8pCxkmINXheMLQWpANZ29PN9NNSXdv3/XZaPRUclSbdvm9WF6SmPw85GY7fC+z2aqXFaNg+2yoBw6Yy7PXxjXzPRTOlR3RNvYVO1X2X/H6A5nvSF/M1ay7jacV0ZVkSE6jNo3j7WONxFJVuPKSTXBnJPED5ND1gxJqkfZMBwB2WiyWAiyIzHGbPCnoozwPYeSQ4gmJmoNq+UstgpQ7Nq1U2sLf3YwNaeFS4CzaseQDGbtCNJ1d3nBpX3MNrbJJCZwmzKLuXmuJVDdAZ1xN3M2vwF4+fg32cu5LfoPA6pd7NeFKO3flxnVHwNUc9kpaxnyXJkWEWMrBFLLEl0KKvNrltniUP5MH8o0TD96Kj3ic2qiOqsqzzWfsUNSDjiwf78bpVZqT+TsRtguDduYlJTVlZvi2o9X586dt5GPBkx133qu+EsZ9MpSRtskR7Vrd2RnuT9Ug05Iq/XCuWuqFgVnlP1PuW3r1k3OvKK5Ojl5W3v6uLMf+zUQY+OGTXqdKWkQH1MW95avE5WThTo/qAN88cVn1V41J6JDi8zVLVWrzug9nTp9ytkSjzbU6wB8aPiBKgXX3+Nr4c6huiKg54xwGmTA9+6+JwPjZtCVdmzrNOyFzC9ZZNvMZC69BvqkKsTzGgSmjGrszQZMBehqqFYWKc+3BaAqnxAgOp7TTSf6PROi+AKgji3FgYfkmWggcEc9cVD9AfgRj8oO3h3XwjUYrAp8QxGwXioc19wrkOQEfa4NUtKJ4zpMA4rzF/svbJ0z1DT4ef1CL5ahD0zHivnxGpKj6wB00MvA9SxCNsy1ucqZasucMb5b/ovx3QAEMrBWjklNwlTUQg0jzj/0i7gOqgextlk9xomTsBRxxWUGo8/3M5/NH/mbHwlU+736D8sK/xCkmnBMJ+D9cUCVdxTtSe00ktMgKbuv/ZHK7XCh0QGmKmvdVqTZTO/7wOcZu0Nl4aU6/p8oAIY/z5nG7pDxv6mx0iHRpqSR6EY0DzKljn85xxtFpWT78PwMPCI7ix3atXtUdmirK7YAYiiM0C+D1850uRhHXGusao3CE/D/2oe//4//u4LLxAt1CSURx3N5co5NGbHX3E6stUHSZqt/RnTYuXkGqvw8Pcj8H195wfFzSElZLt5MLqm4rKMMmbMWWkBPNvE4QjUkqKxClAz4XKuudqLVU5pohG7iUxmpStqJrzyyVdNnlB0YUjmFTjbKaWRe0Z6hEeulynCUUrZsXq8mnkNKd290Kh2ngVFm5OKo5JLonLcciZ7bpRdNeVmisY3hCMUfo9lGjqhZi2SxbDHip13SeFlaCrJ+rFWTHXht7hNdwObkpnFklI6iFIAwNvyqxJPTzwB4m9TVt02AO5cnEUMvL+wvklHVe2P9KKdS9p+UmgNTg06eOeOgYtfOPdW+HXs0djeoCpahyhqZrYxquUeLr1m7tIenmfUu7t01AffLCmoAqXBhF+t1yIgi0UPnJFqaRHs4KgIGynT3le2AA31HzWgc0BcyCJnlMTqmme6HP672KwsGmObv/KH9uThlaDObvHGt4YC7bQU51+Gj0MouNRnVDFzdhJY4nP1L783dbRvr5rky7QKTMXtGtwt2szPLNJ+WBeDquz+In83IoY1f55J5nz/u/CivVP5xfN9NjNqutP4y82d5rWL3J7pS/kmL1lAfVMMr7VVRja7ecGPWbU3MApzRlGl7oEoFwIGKDetJloPPu3emxBG/bFmpS5cveQ+xcgTqr5DdEud6eGTAzV07pFCybv1GOxjkkC4pw3ny+zN6DiRmeD+AqAXV2nVDGn6xUyW3HQIpy8Utu2NljyuXJ7SfNc1qbGdIaJ04a3vB+33x8qlAzXJlUg9Wn312RNy0TbqKD6pbmop1/twlTdc6ruzrBQfkBLxQi7Zs2Wy6y5oRxsqqYUxVG9teObugaMVYUrhxjxTce4a3PgFagKKVK1bpXK1VBWK1qVp57CRADv4clCueFy1pzh4VCycrakDVDtCy63IDFJ+JLmIXwydgtjhdTYIgXGPe51DGAKpZBgvgilQYQJKvLWsm506Aiu8xcNVTAFZRBMnUjZx5BYBbPJ1O/Xx+s7/19WTYGtdAlpexlwQqJGIIonH8oRCjQQPJ7jxWNv6ppj9CzeBavAstobcgJA61boPizuPzCCjIfAFcuXc0gdLLAEAgUcEBwUdwf51fTSDWCVhfcz7X8wWs3XP+QwBecUB/AqA6ty3pZ6reGfXEkzhYaa/BjwaqVJr9lGUvEeseOMPIMb1uxgh5AlTkLUIRhfOIrWJ/c1755HfL1VTJNUMNui+KJcog0/oEH6Go8vypKg7Ksm7QEJNVyuxTmb6nakC8luStNFJ45y6pKkkClP1489YN98QAmqncIn1l7Widdc4me5Fzhb69Lx/dg//3//pf3zqyIgWLhpzJ7Xlzxb+zOahkIhqr3t2HforOD5PzzLc/DEgbrDrjmh4Qpjd/YHhY9Xywo2yZHXxkYSmnIcsS2VRIvTaWugkm1EP+1yHGoEIM/v7ECXFYBTCVsWMug8RixANSVKoDPTgw5NLPNTketFop0zlbKyNMtDk0NKBMyR4t9pA7xK+IEgBJn3LvoUMA2C3uOCWCwAAsVePDyLBAshqVAMDeWs6A1CvptSiPd2e5OvejJFuXsAapFDYf839jBCBRzgMBsYeKzp9JmoJ1obEA4zkihYM9ytLgcMgawrniepuPnzajWu+Q+sCljCqGUxkDOHwPFCggQ3bs2AnNYb+nKTubNd1nf7VDKgVrVmv4AwDS1jTxU1tAtQv56s3lTBpk9Me6b3RrnxN/57wy72hp0uQyIONuySAB+bWKLs1H1nnhXJCNYT8Q8NBFSYMJXF/+RS4HOsU2Xd8XX35Z7duj0oeyGvD0LC3iTIi9qC4mZMias5eAaufoxBS45DBSvJmPa26Aqh1vAqqt81ufm+LW1s6n+VmZUe2Cu/oktrIqeUZ0cVL9+xKo9gOnxXXMI+AtAXUY516DE5fV/XlQO/hwo2P66DKYazCTMmD9gXF+7s5fm0iPusBrC+/TRAUth0YouvRz4wvZAz5dgnaA+VZ75m51/qx0jM9fkOLEZYM5OxBdLI0+izT+dKukovbuFX9c+2np0uVWNLiqzP95ifWTjZ2exi7B430rUEIQt002aI8ysBsFQpY62D6pDn+mVsGv3LRxq8DtfTegQm/xHlz4yprTKAMcPLhfwGZImZUX1QU1asFjPaeGy7v37jgzwvsBpO5R1hW7wfceEU1TqUvrqePXFS4lCmR/nihDCNhCEofsDdP6nidpnOV6T5wt/BCSfc+RwJEtpocA1QFs6hrRZ8jEuonJJXboVTiLOBQBpBIijaOSsoL6XU8QFI9vPuL+5Q8qcmSD7SxTIgA/4tGugEiVPalg4VRx8gBX637jQZCQ0jW6eUzXT5bTFAE0sC0zBZWIgJXrChpRDjyD+hDIkCAd/+exwVAELHtF5UYNf1pHK+Jo1O/9ySeiBiiDpX1DJtsjOVM3uJ2/R4hryEDK/EJDYoQugwYACTRkrZKqA9dnjU1X72AHJLDvoDhVzLyuab0zuO7JsOZV7Nrd7okr138eX+dgo/PQuSzLPJ6570NmhtUxvfKHfPwUQLXBQ1xRXo0MXBtsVdvA+iwE7x/9cPyYR72nRm72GL6JgIf9TXX2gfYYtm2hEiwDokHChaeySSMiKilgrgfK+hPIkcVl78Hr3qaBKVAosYXj6oc5r6oR4HjTpi363GiuvaX/bJwXOFCHXvRMYNlV0v/pf/jv31KmAJQRcXGoLOKqgxbZy/goHUTLWcRv5wCqnc3ZF6i2AXEXqLY2TAKqkRbGuce4y1IKAvuSnQzAlYPuSBHgowyFuzy1UJTL4WUgePvEnCSMEPIgOrACqwAYsg7XNVrxhaRZqreUe1R+F2eM9DgRwh6NJKSJ59btGyrdXXC5BqPKHO914nyy6Hc1nxentWK5mpV2bHamY83wiPlFZaYy1juoEfkjlqs5it2N3jy0fAxf5wxS6uQlakKmJUdN4mLRnOXSncTGkaMiTW9JqsTjaq7iZwKqvCAOP5W+Y68xM11z2AUiT58+o9L/RTc/7dy1W9mivdVWRXKD4mWF3is3PgPV/DVP2t+q2A/p4dM6hICD8+MXq++Usb2orBNNWx8qOzJEtihNj8EZY+Apq6EpR4MIlwjg5z4jyH5JzwHvF+eMXMh2AYsvBVRp9sIhkLmA78r+o/xBR66dgJ1B3LdWr2dyuHHOWA57kMh48Jluey9QzV3InSAwn9l8tr08bVPfpqEkLN1shh6b4NNXANPGZrwLUO28wA/8tn8prwGq9fQTr3Qb0jZAlXXOWWJvyuYIOqhOPysBcXR8GghjwAGSL9Ebla2pFghsprGYBjHaNyEHE06fru+bGneK+P71GxL1V5MTZbdsq5Ct2iIKCfSRQQVldNtOqrHpnDj348r8A1ZePCcbRmZvgcDs2uqIsqIHDir4HFE5XdUTGqHOnL6gca7HZY8mlVFbow5+VV308+gYlgD9imii+sUvjorOtM2B2N07NGqdk4LBGZX/b+odvzRvbZsoQoyAHRuLfQ3vnQwcNjZvU9tlZ+mg7iByzxhteJji1SvYhItLYxYSXoybdhldZ+O1bPECnQ1sO+CJiYJjY2PO8KIq4M58eKJaR3Mu0xhIg7KaWpWy5YmLGRSrOqWR9nDpWchAhb3hI9NC8pzzkDYLfWROHwkPZHyciUqKAp7N7gmEasDUe/aZ1ifXymc0lQU1wJxcfq7fI+FlSUH9l5UQQski+PA56xaZ6uiOtn2Xc5iWbvijJ8rK31NDljJZUJFy5nVKCRL8FOD1teT6/Ff6W8tfJZUAsq34oiE11cAbHqT5TYEIwYhl9ry+0CUSmE7Bcq5tZhttu1WbkbSO+fu8zF67meFf98h36x1xY5p7ZDtT37EfaDBm+bOZYDW2tmMy5/3iPx1QzZfQ8XXppswUdOef531mqkx+v84AACAASURBVGXqh3EvkL73+GAlix7KJ6KqBFBlYih8/CvSnn6in9Hw7cBKj0cdAyqkBxfp/DK+noCICi/9QOOiOLENtm8blYb9TlecaFo1PqE5Xkm/q2rEeqhAkEEjC/7rf/fFW5wuaJeyJqWBkDiSNAqj25hVnLhBuVuwzrbYVmvbtTZnCanyDpofUK3vdI5i0w/aLSE8Z7xg3I7gG8VXTYScHY6PhAW+iRykqyhjSSnNmwWjKmOIrp4zpboplMDgQVL1JtGJM5hQNvWGFu7JExpnaJKKebxPGM+ql96+fbMzJhPKhOBkWKeY5LDWJHayqaGV90yzwgVsd6pLXVkIDD2l4KUyzo5cMrk9R67p/ZcZIC957STjAT3HvohucyYgZ258sMP+RWo+aZzhkOhshc8a69lrTOZb+k+JKz9Hi78301EuMFLmIGeQjRXi2mkmGL94xXPYb6nreEib98DBj6pdO3ZVw9q/CHTHNggDnlU6m65/MpfFBaTXdIlN9/6OdCcZx/rn745Vp9Xtf3dS5XsdvEVwZ1TGA8BDK2DULhJU8HEA9kOieCBlRlYMcHr16oTKpLe0V4JDRtS4Y3RUckCfeGIWjSM0O+AAaJ4girX+rD5dF0g3p2loiPNkcIUEEO/TQWQO06CQhPHPtz1XHHxuMq2nSIvmvyyPbTshEoA4L1fxp6072AaE8wGqM22A8udtwDyfv+g+ppPcSb8uswrNa3RL/83e9UlpZ9xYFtalDrQ7tIYkCJ/ChxqsAhB0tBxAUermnFOx4D5ExozpepTHQxqGqgcGHfDjTJqM0UI9wbq1G7T3hmVzFnmgwAUpC4yfvyzweMe2irI/T7ZS6hN71GF75OihamwnwE6vpSzrY3Fnr1y5pSbEkwqmNBxFgTejXqEGUTWCqrlu/erq8Md7q0OHD3pSFjy0iQnxtU+KknDxqsuB6KtukxoKDV3safxFlIjjrPJBppOMJwNW6opRiqwI/impEzB7cIcaNBjhClceAI65XquM3wbJ3MBbtU3SWgGGUdUgO2mKml7TryE/xSCFuFlp2IleK2T5sn8IdZW2xFKoBaTY0H+bCtx+D+E1EiBkaQHggE64/jqHPJwMJ2cYOwq/Fa1vMpkkJWg0wQaEnCD2gL6CuEaAqjXBZVeWJm1mgl77W+0NVzf1XH711PjlyqH+HPBANcYjbJEu071/rfHiz9Twhg70Q2WpWVuaZmgcpjnr0XT8DNqb7ZJBNEsWAfJyqcSskE4wQBX7tlJNegPgABq0ZP+Woo+rjCzZrWh4y9qyAV4Tti8qQsl6eFPkdUyP7RzY/uc1+bm07u0/ybYmzP18LMZ8HtMPPvtnff9YWfP5PGkfA/aTANX8Oq0LThfoYCm/keZd1uuefu80iR5HgEXQyhu3KokWGRBJRRmuNkE4/gheK3xWMqr3VGXBblHqBztGI7uqHlAbrYojDWr50juq6sS45glPfty5c3e1b+9eye1tdEBKkHVb/v2SKppXJfGHv6Oys+DwobG3ABP4featMLpNn+tEjF+rbs9BxnfKsYbsBaXV6OiM8aBZvJ/35MKll6suX2YuULehJQHR8h726Dt20FlLGy9HCH7ZJusRr553TxgYPqyTm1K07TFzYQjqaFXXRZaLNDgv/1KG5u49kdh1A24pIzqpBqVXL6UdpiwJ5XwOPVmz5eL5UEa/JUP7TKltDBA3hnV196h+BrWCeduLtbuHJGc1qtncBzXuc5v+RQ8PA8Dc5gZsNavTdp5hMOeMSRMY9ftPT5A3prvOC5TSypanNc2Ar7xHYWJn+UiZlAykc4AxI7Cuz1F+1tQslwIPG2Q+dWiuX70uftz3yuqc1L38wKMtDx3+RLzRLSpVZc5XBqm4m2zB8kpl5FUeXsTWX7mbkWztqVOnqz9+9Wd1NU9oqAB7K5QfBtCl1d5/rntMExWdswPi3QBQo7N2pRfmvsqZ9ySgTHkDUMve4KDtkn7mR5rug+A7jQz8zSKBDfhnlpzBMOg8cWXIIQW3GucXtAfACutAGZKGCBx2ZF30F0xaqoMcPUdglTif5RlNDjeinLbQTGOwinurc/5+geqcOzbtrpl3WNfA56vtZlDj/fS+Xvx9W/HA57/zWFQz4iOB/9rI5yAv1jl/GNDU0XrYQYd6ycka4FjeoaRFxCXmM0KJ36BU9x1Ak4OcDJZ4+g9V5VmsLP4jActLkk07cfJ0df3KDdkieInxvphYt3nLeoHIXTojOxUsr5aTiWchu3v71kMNIjhdnVZT1APpob54JsqLHBDgCjWQzVuHpVBwSPt1n8v4t5TlhTd75sx5A2JAFKOKaQyDK8s4RmwhUnmUouG4cT889EJ7mb3K3+CEyNCRGQZcWsVDFAkcH07rhM41U/F4b0vl4HbqNfZKlWWT7CPXgZSUs41yegTUeeJbDjQI1zgfQY3R/lZW2UCVxweCVhNsUu6AI2pjZhZwYWj5stl/sWrxM++xjL2SD/QOyRkR9hFnWI8DtMYAAoFXj3bV4BZlnAxYGeCSNLD5+2VoWwL89LUbSuRr4f7RiZ0pAtne408493myIfbJGV4qSVIlQVec13QGVU2dbgTzJKyHadCBwKtALPzWmPwITSAoC96xtnmiCMhmrUSzVWADe4VyBBWlwUHRA+S74AhzvTTleRpZmsJnlYzat+TAMPHkW2Apljyf2/4VkOTnkhtvfBj3J5q+0p1p7t8sX82nSt8ghs4T/bMDqnlxmnfdBANtL573b67Gha9udn58HwtgBSb7lQjQyKBiN7BV+D44rNBlUDWBMkRl/gWT2ji7wjfaKB4wgBIKU/Yeqd8EtY89qoru3rPTNoLnuCJlkfHz4umrirpF5/+Tjz+qFnx8ZP9bXgxHSCYGjiovwPzhdSq3bFi3rlqv7BHcIKJbA1o4jAjH04GuC8sabObWJOAYGZ7EtewBqm3A0wCxtCM6KZz+wCxnkGREEhWguC0RKed42DYmefC87unOedpD/RFc2IbLppS3EAuR6LTAzEOR1vWlbkyAG49iNR/oufkUN5RNDTAR2qXcQEpBqulY+w6D/lZglXTtyJqB6pCA6j66wbdvdRnImmIur7QPSk8E1kWu8zqqTamiMQwJ2heNc+VadJ393EA1JSeS8c4Hf0aqQg9Q5RVRN4h95HGE2uRPNML0/PnzGpd6TJt4QiN0Nyrrc1iRmITI1WRB2SyeKoCADWZzvtpvyY9Mj9Z1cg+npKtLM91Xf/q6On7ipAITzTuvaHyQVqHI4evFTV0qh/tIXZA0g7xRhoxGNK42d9ByvTS2wKmhAsE0j8U6nNAEuL9w7NBfZLoPWQo4YMF1i6YMKABsUZwE5UQ3AHo6G6oCOBoBAL2pYT0fAypWi4LAhCxPSBKQ/5BSqKkPoRVKoGVtOs5ncsZN6SdTDGJpAPXhuON726YOUI3fzAwi5y79/+WBqt9bYXhjx7SDvgJ35JXw2245Uz1H6fjczNhaG6Bq3pP5fSeQaszUXotwC6kZNIGcuIcpY0s8ArBTJoMb5Ul8kqM6feqcedQAUD4ADAzpoMN2r6hFcFpXrWISFggEOoIoNJPPXP4/KZWAG+rgfTxN4wQB2GsHSaOaXHXk84NufuDjkmSrTgoQAyYBOCMja6vDagxE2g9eKoHWtYmr4vBfVbaEqpNKgHouDxrRHiJLaIF6fcJDW6MqBJw1T3DSZSOlBS/3O2kiRwlRzVxydNCmAMNbdXbgqHp/OvYkSGBHUxIHENJsFvrKNMwyte6pOZyNDi5KLUvhZ6J/iuQX1DZoGLa1rGns7mbzx5de1RykOBGTfxDZ3NkAVn66KNWHQ3eTinwClA64pAB7ALgfo+uPBjUBP9kAtLBZJ/oYLJWIigzd0SgiYB+T/GGeJpR78u0r9YleN+owbpKxzq2CAt0ryrYe36p7+cAqAnBs5csky0VZF8khMsMei6u1ouwPVWFAzXg02Q2ulkqDqlkE22S2VwhUYwPJuLKuMTbXJy0SKtaVTXa55dia9ZsVqGLHfFxSyFAbqjBYM/1tcUf9p+8EVGczc8VG+avMqBZvvKvW5N2r9SuTgmGLGmBa7PzmnSaM1PhzLak5rTRmR0WBSgjSoJxHJBrh0PPBvqdyyGGD4XxPew56HCoj11XBZG9uWC/lJOlMo8B0R5Sky0oUTUzcsIrFHgHYAwf3VAv+2//uv3nLZKI76k5F7JUOZjYWhwfDt1KOdbWyqZl8vU5cA2R6hoWY85SB5XpMcHCCY4PzjN0Vi8B9D95Q+rDBKb/tOLH5AtW0+3xDOpuxPiwpEJ4JqLa2MA4hXVY+AJnPxiU9EUB9+UIAg5IZnf/o7glA3FZ37yVlA66o9E+0TGkE8IyuKQ6GjBvcLOY9vxDSpfN/RByvfboJ+yUCflAyWQCYGDWYylHl+nSd63sDqmF453XY/cjZoUo4kibL8C5ANdY9ZeSN1tWUQhOV1uuuHKCzqfrkcOyTZurhw4dVdtxq8Eec0kxSyvutj7VJ68jyZR3LRzpc7Pljyuj85jf/VF2Di6wS2iKB1KXLkM4ZkW7lpmq1MgovEFZHy1C8XuvZCkziCHi+RTLqz58HsB5UkLdHYGHdOpUvN2hetzQsafTyVCtlTNA7xBGQeeXvcSgxRlcgU3vrgSJNgqNJKVRMyHkjsgznbKHKKEwk2ifB9lFJFDHpw5OuBFQXaREWpWwSkaOzLWR33HmJM45sTzLv9Z2MVcpAtd79rZvdE0gWe7P5cq7S/3yAat8nLgxmv+folOe9n2d+nh8OVGOd0nKlnGl826sc0Cgj13+Q/zY/Sx+w+gZqQDo/GXDkd8LDSQpwJiZV5ZlQheHK5eue422JGH14Spr2xI4djEDeJnrMatlkzlL8/s0bSWc9fCl+mCg0x09G1uLhY9kkfq+9qQasQ5/slpTWXlXURiyBRNPDGU2AYw/SHLF7z77q8KFPYpyi/ATTbU7q7FC2R7KKZgyAKr4hkhZvXQokw4Ls3c4d4vMLrH6ocjcDNKbuT0ky62T1naZj3dToWioIqwVq96lp7IBKflAM4HSbJ1lAxbeyk+AfMjxkoxHtZ1jHlILFm+K83laJER1IhmysVhViRCXtDQLKAVYZ1kFSJpQ7Qq6qXwBhw+K1y0Aw28vehEL/fRfnL+xTZJGDx5f9B4230D1Ya+hh/J6KHgAU0EeWCVBKRY4kEbx4OH/Q8rJuK+tMc1yWmYoMPtcDVSBsAPfqpTP2SAqFlCOvC6/eTba6D9DcyGI9VOCOHUOuy5MAabgVsF8pjeoY5rDU95PKK8mroAqIygDnVVq60KNCljHblexjCOcKyMjy9jmv+fj6DBhKFOceoJUORQZiEXbPduh/OFBtaiDd5yj5uHFBc/rHdN0/aem/MH0zyYqWwD++Lt9l9/uQuOIj+3O/V4JzByHBP+c+sW/53qo22CtoAwRhiSqFlXkkCsxd4aA70m/Gt9GAzj7fqEQOEnXTClRv3ZwUfe6O1SjItO7atb1a8L/8z//jW48hlVPEGPGHD8Rp4cmIvtiobHY2nkue2pzDyq5uVFZrvXitcFpoMImSpKZ0QHBXthVpkYg4WAR4MMWNbgHVVHhjUzrr2WzK1oYtbkB8Gd1qXrT3AFQBDr4RPjx+0pSR0nWnQ/+akuAbSrPiblCKpVzH7FuVvZjAcEaSSbfgslLuV1YMowBXY0TrBIBlbBlR9OIlCyUFtU4i9buqMRnvPcqq2hjXGdW2Q+5xru8VqKb161nf3h/MeRB/LFBNN5QGigxUifwvXlLGRdxRSoPIfR3Yd1AZI0k9KbsYWrLZn+SMakE/4Z6W6wXXU9cZQv0vLax9W7SO3/z2nzxGEn4yfD8M/5C0U5EwW8msbd3DpdrfOBMoH9brlVO+i9yZZ3SLK/Zcr6//bRQ4Pagmlh3iIg+vWaWDqD3uKR8SRRZIZSIa5wNn1QDV4AvelFYlWnU4EbR6mVTEGvDYtwIylOH27d+lcbH7qq3i9aySg1Ah1LQSZ2dsKMi+qPQqWS0HjmRUOX+p4pENTQDX2GtRsSsko72oKaNXb8fZUg1/KaAaWYLyY7bA6+cBqjmj2n+9+lEYBGeiR8QfXTJCtnNwxsSpVxbyPsBCAvx3FSS/FEmROwWQASAODa0S2JPci0ADYKxSJz+3+c1ryb48fqWMxbXqFMMszl7wJD8EvJHjG1BA9cUvP6n2f7TLf0uG9Iwed3H8ogOltcp8HPn0M/HKdhkU31HX/rmzjDE+btkmQCo/R2weOTc4jTmzRkYQ5YxdogsMiVKGzX7+RMM7lFn57rvvqmPfHq8HriDtx2jY/cqobtu2xSNYV5BZpGLADdRbWgTdRwAOfvlLA3h4r6JqqXTIVLALkr9hwhNrOaQ12ajzu0uDWaCwMbgF7mpQEkK8nxHYvfuGMxAM8Phd8y9Ad6aAKD9PDhI5Ptgpj9j2Wc3NUHCTI6NK5okzz1mnaSWUYmKCImN9AeRuNBNQRJ+bAB16GbQI1sXd+gawMTDBa5SaoiOLlgJWQKx+xzVFw180t+GfnkpyaFK81gfyZzTJYHOoEiG7Z81cZ0bZgxo8wfhoAVJobiRimIQFr3W1Mq4E0ABYqAGsMYmbAK45E92c1rxWDXxtbPisQDWcdOu/GV2Y3uwPzajWWfWe52jwh183+b7ZLGS+vr8EUC33dvn6JXVlpvXrC1S9+uFbfSTtW5IPcCUv6Gw8yB0jAFrtc/YylBOqhCTubijQtRSf9hYJz8Uah/5UjYHWa9XfMMRnm1RIFvyH//vfv8VZUrJhtOikNiVTjjAgOOF7Moh0hVroWBklDgXyOgg1I20xYv6KpEnU9Y4wLNlXOsg98xkCLSBP0S8ZVTiYjnx8/RwVDmx9++JuZ8fZ+nmdyyh2eNE8kn5aj6bs7Jx4VkBweqBtToZdabOnFj4/hAOV/gaZqxz1wY1coK5/tj1RcmxiZVjhsiqCH9fgAHfsas3ITj/RIV+rzMNWgVFuDlnXhyodr1BkumWTjLa6wLeKg7FFCgFQA2Q7E9m+AKosV1xU/d77USG6B6QNdeMkdbsU+xnm2Zz8+wKqvprigp3581tEE5Yrj4YuJLXQpSUAOH78mCP/gwcEUsVp2aLxuARGvjc1XaINVOsDmRbD+wCgSpRHF7KcBDqpZ9U89Q//3z9q8MMlOwSugb3ECN71cris/TLt9xE1dzB+isMW2fQn7ljGIT5TVuq1+MtvlCUaULPJlm3rJHC8WZ3a63VWKOUF/wxJD7LnvH3Kk3BRuR4kem7fvq9s11Vlyq45s3HztiSHxNkjMnXTjf5omZ5ngzokDx3aL11WTRDTmWOIxD1VRKCfAKCR01qmbDB6nXYS1m5ELidKeW7UIAsD0d03FapELs9xI8IhxS3JI0f7mOByk9UgOALTOBrtPVtv4B/4RT+A132dft+XL9dzlnQuWvkEzIQ3Z2OLWIpcofFz2WkVrrVP4FgW/5vXry1Rj0GzfUrL5UeV5yM/AS+ZsohQkhgs8EQSWHAWacUzWKFTewkd8QwL0NlQ9aZaEEAVJIzU1LWryoKqnH/q9Pnqzq375sQSRNHQ8OWvPhN1YEx/89p6qfC2GenKPtp/4ED16adHzSsj4L5w4Xx1QtJ+l3RuOA+cR6Rm4K5u1r90/dIIxe9IduAzSHIskV/Afj5UQ9g5NVZ89cev3BhGMxnvgSYuaAJjY6MCvOs8/W81wAeeq0eViqspe7lA+9eTCnUm6Rt4JGrWTSVbjmsYyFnJaHEun0uGb0DBHBSrA+LtDgjMo4rA6GuaWA2kPGmKpiz4lsF/tCYqDhZ9VE+kYkBATPsyJzPwa/2R4GxrZzdl+GCFxyQo/esMUxwenj83A7s8r3vB7/jXesyyEQyiAUgCHKnCcB0oBGT5K7Kt+FrOO/eAdQIU+z2RNEqAlTOf5abCAwfIgK6G3QBIGCDDpZXv4mcAVYCrKQK6BipcgAxsH1rlXgS9eYA/Q2SgmhAkUcaFHgANDjwAjSEku6BUkcFOaNl/HqA/L6fxAquQQFAc0GRsckb1HYFq1+T082X1XSnu678UoFraxbYdbZpMu2uUv88Z2Ja57zw4NwJHZjv6I3zLDDoI0GJ8q6tC8PDlQwluCYLAmfe1vzgHy5etkk8Uvem2RrlqvzF5b83wKgn+/8P/o4FLoQnnEW6W1AmheAOue1PW+KOUMqX59hwYSp50RLPVcykAThKZVWgBGwTO6IpGRQDuJWMjIY1T/uSAAVjhBzXOIC9W4rUAqmo70Au5Yo06EY3XpIybkuFP56E0Ks0as6zxN5RKWjfCUWj5x/w2Ft1KB/46fg+wAWggt8K6cZBvqYzFNBE4hZtUOp6WAbiqrvDHmmAEaEGTk/m5AA3APQfVWvWJIpGj3ua6m/fW47DzGU5vrH4fLWzRTe+3gUT86ew0gH6Hu7VfG18bd0jr0i831O/6GqDKX4aAMRkFNNe+//57KSpMOHI/8umn1djomGdbm2Lhe5eBRH+gGlS/WIzsPHAKGP7rcsLfqOz429/+zvPSqQESkNHleOjQR3a6lMKm5CyGhtdVg8r2UH51NlaH6+atmwKYyoAKACyslomDrNd480JgVJklCbRv275JYHdIgHWjhkNstqMm0OM64KHGrPfX1QO9NoLvp06Nu6SLk3qqLEZwTNlj8S8ah6vU1PDRwX3VkU8OV5u1h16pcYIg6YzE3OEJAaqXIp2FBI44ZHTvUq7DkSGa7rG68PbgRbsrmtJhdEsHKEscXzxEaw+17nbyHfmP8n766YBq59Vn/HZuKkuZv5mDo1q//wK4doBqz4V4g8/iCmdbU+51fkI/rs1+9TNrw9PwxdjotyrnI+fGo/y+fS95DN26yrS67O8d5PIcHETKbufOjTujeusW2TJl6/UQyuyHPz5YbVIG49mzaQeI6KYCIDdLD/rQxx+rDLfb3eY3xDM7puDxlCb6TSkLx/uFDgC3FK3XDfC6kboTWEIWEDBCZ35oxyorrOwdAPi4srHffvNtdVsUBrr3qUB5GqDAJV+T2UWOalhghywdPoYsHqL6PP4DZfYArM+UFZ6UxiNNZsdkL+DWTsvWvlC1cFgZ5s+PfFwd0plZqed7qylfyDXROR9uFepOTO+D/2leJpQiJtBpYQDWCxck3eTUw+EqW7Y7javxnSv3X2F64q6mmztbqZrrAMBS6TT/z1O+YmANmW1AJFn1TLPARgRoDUkpZ1vRa2VstjLRKExAeXDm2I1kAVgzeM4TH81mV4XQ07mc6RVgVoXJjcNJK9bYQFSpoAxItUFVV7j7L8S1j9RagFY3hinAoIE0ElnDodWqYH25wAf3kCy+Za+caU3e1SoEAaPDuerrwjHHlzZS9bGbs/TfPaCd+5V//S8dqHb3pq3LPKqzmWNcL2MHb8Qd6WCHAgt4xp/9V/Qz+Rhob4E56cEgCfrQY1vf+Ey/Er1ySkEskpQopizTgKQFX/+X/yB6nCZfpIlFdtTapDhxDNhjabRNT79wSeCmslt3VCb1VAxloh5M3XeER0OKy4g6vIzeBESsFekeKRH4eGuYey4jg8PkABHJAlopt2Ag2IleMCIoQ5sYYpigRTIlvYDVnbTFdm3E0tMP7SuSI/KTdZ1HG6iWygI2NsjN1NmVfEENQI3scDpSNiwCHjroNFExNYTIFIPKmsDTYGID8iG8ZWSpyBKsYpwdqdQMzv+VA1XuEQ1uZBIsZSHNtRMnvrezRM7rsIYoAPzJHMTot7jX8e/sQLUuYQCgdSjQbbwmYf7jx0+o7P+N7yXltLsP7smIVp7Mc/Cjg9ZYPaupPFNTT6tV7txf4UYn5iUTkEAfADB8sEBOU/++FdB9o8/FkiJbtWq5FTQOfiTJH2VB4azStMIHQSEOAZoIoza/+/ZkdeL4GTfLAF4X41xwLNAEHEA+jQYVAYD9GjLxi88+tWoEU9Iujp+Vxuxpg+2nkNfTXqcxgwyVxzqScRFIpRKyRu9jWMHkMnhnZOLI6HucHk4M/UosTfrMhqiLWktAZt/BTZgZqPYzinODyuKIz/PLuZ9znkC19JBFhhXh+Lk4cTMC1dZzzvyG7DRroAoMNRRNez3aBd9qdGEEzulfWxFsKa1G0EAAqxn2hl2l6QG7Tjc/TQu3bikBIQFvGmoAFNu2ba5WqHHm4aP7ptpcV3cumVCaHfYpo7pWVQXK7egg/vGPf9RI1TPOvJGQQA3gYzU57tVgC+QOyegheYUMDVWDPKyCBoo76v49J6D83bffVRfOSvxbQBNJPygDAFK2Emf+2XOVnLVmK/T8XB/VhJhkMygbIO1kAVXNOJDDeyHa1aTOgLK8ygLjpwgoaVzdrIk4v/rlZ6rGaOCGqh1kmGlifM60OzcuxgQcC57TAQ+3U9QfZ1dpUnRZHe1jMrDKviLThOqGm5qaO52h0/sAqpwV04LgqwLude8JbHHugFbul3mtBLRaJ5JN8XiV5a0xu9jNTpx77o1HVWZeawLlVFZ85lFRSImaDCoybYEBEpRxWaOaogBNgJHdAqn3pYhDFRb5LRrFAB6AWpqMyfQuU1MNa0bDFZQOel3ItmJ7rL2L/yOzrceaN2zbQwBBVUsrmoFqy9Uj1ZfOQo0TumdplmL/34BqvVg/B1DlxUw96SQ+SCAhFWr6CQ1/KNjo3L15hZ7qSzeio7TjMUx/+s//PmV2m+xX1gmEpP9GnMy36oBmysoDZQiZOoAUCZkkeKxkWe8KlLFJifbgtHJQLWysT9L+I4jJQxGgAYt5wyoDDHruMOVJRrgx7i04PC5X+VhiYMNA15nX2sgHsCuCKi98LqHEXWhgf+1PM1CtNz1RQJNRBeWHJ0hOtyaNZQfRPG16WHIewWf1FBPK2DLkrAdrwXNhaIhq6a59qZITBoUMF9kGSlkL4Bek91lzBsHA+UXi3c3i1QD5nV8bTzdRZ+iitT9+L63t9AAAIABJREFUqtJ/fpV3y6hGlAxIZd0od11T1uaMBP4nrlxy5+mBA/vVpMQYUmVTrZua70t+83NnVPO1kVFFw/Gupkm5g1oSPCtXKJsjnt4NjXh7/fqFSp0azyouKKWzM8p2fvvdWas/kK2kC5/mD6JBro2mqyXSIXyqbMdzZYsojVGhIBOKNvEnnx6S6P8ROXOVRAVgueJoWFBpT86GhpU//eFrZ1UBAhh4dHhpWuCD7Py16zfsXAGQzGD/uy9+oaaZrbr3r5SRUue1yOn3dT1TznJMe2AB+xAun3Vy5bzgCiI7t1GAYKMrH8OWGEInlowMerTMlF+okn+dNWL3ZdqOj1bOQzWnIGdi67Pq7Vfuv/4lprlB5czbfqbfzP2cMwPV9qEr0gIFUOXLsvTf/zq6QbEXrm1A5nxrGWTG38V2zxYCoMr7IC8WdKRs3pBzg1ZlWTNS/L6UkEzC9gBsAavwW8lc3FNzFlqI2M+ly9D31VhgBWuUzjmLm8QTQwd4TMLcy3VGkD06pXP5T//0u+qCmq3gc7PH9+usHD16VLrB2xN/PBIPb1LDIE1PAMFp0cyQqIHbelJB4uTdSYOYnTt2mv/Kc1FihgN7795dzxznXQJg1yvo2yhaAWBnhTKuH2g/PxP4vq9s6mVN2DoBp1bT69CFZU3ILu8Y21L923/zd9VuccYHVjEgAO1kUW4EwgDuAGfOIZnEmOCnJiNVcwCDqAiQhVyhMa8EfCM6O4wdhX9LE0gjzZQTK23u6rtkVPuBBudvshd0KRyqAFlpgDzUD4a2qCdC7wFx9GlRzACWAFw/SH7JmdY0FYv+EQCqR6sqEI5Z6zHghcVC85J9YEWFVNrnPJE4wDcTcMQEI/YSo61RxAlqgue7y/4gVcTwFHTJAdU0FZPMyhO6WEfoSfCFV+s+WrtVABYVk6UfSqta98eVHmxOPmtlFs8p18a25K/aLvBvQHWmrv/S7PycQDWijrBppSUEdlnOzVnXCLzfvoZ/rv3zCi1pUZP+8B//NyO+yCCm7KP+BS4CGhZKn22BMkVsSjYe2nc4Z8qy/PtARuQW00WUYUU5gDKpywJsXv2ezbbsw6XVAHqsAqd0gLoBy2UcygIhmB78mihZkM1B/ieasfJbykCrcAClLiFvkPpB/ZGlscrbUjqP+LqVpeD95wxdT/Y1nqeWPuo4GR8SFtz2IcjDcUcCwFKmjpGC0cgTzhTOk67Zo0rjfSZf5H9roNpGrJ1XTi/cA1RLJ8tldB/QBhJ9njTWpmMQGvPQ/zLaPw2+Z/ejfDv5/TqHrr0Cwf+xDNtd7aeLcmaUsx+puW+r+KKfqPS4lfGRCHynbIbvSR3A9AeqKVmfLiOux6U1ZndrjyIwDM1lsTqRl6rM+FhyWGRc1qoisGHTOnHUluh6HoqCcE7lzpPKfl63AebvefyYOpn3Srh4YMVgNSnnf0fPx5x3zgSleLLqjJn8+//qCzVCjbkBivtvuRq9V7Ky33z9lbJLaihRg8zImrWSgVFDirJXcGS51gk14p1UmRWHzPvZZ6D6ebVTQHWJmvOePEbuRhOG5EQeCShD1aH7mYzHQwFXsvw4ZfbmkHiyZPTX6uwZDItTNkDDirIbZKqXCazAccw6lG6MZIqS142N2cjzuJKSjlWZ1Y77Ersl0y367bHuz+YGmcVf9G6tFjguE8Bt4ktBo+mJ8PLBS69Tb/jCtPp1Z3GEvPfasvTf/70/jSpS/49kGwrj4GOVgKrfggOJqEWbdavHviFbweQS/x2l/6zmQkMoMnsxWhmbfVcZzjxD/o7Eu+9L3QJwQel2dHRMJf9dloVbpDNCheGkspa/+93vBTgviVsvtQE97iNRZT47eqQakyIF040IjgFNHsuIVFLqdr+jBAd//923xzx9Bn7s2PbR6mOpCdDtT8k/Gi6kSyygOin/gnwTZW04j1DKyMgtR79YIPmRgsOr126KpnDReq9UFciI8gn42bd3h4DqlxrMssFlxA8/jKw/ABs6BHmCoL/F0AXswUXJ1Y2LPsC1sicBejQQ71ETJ0EeZW3AKllXZ2Cd8Ij7lO9tCqPTdNcQ63cZNdBn/VHuhags+vSEO8OX+JHho6NyGZW+PEs9d/UDsJ/K71LlBEBSlgc8Up1Jz5D+Fcc10RtC81tJE60T5fpFdOwLzPoc8lopAOI+RgopVz/jfAcWZnJRVGHhHjJljYmPoagi+yPt1vu6J+wnrjG2q3ABtCTfz2HbuTXqcxkSrWloQD0wskfLwAK+gtB78CduzXudb9LhTLilWcfAAuWZb52t5Bq7vqw+4cUv6kAjSWzlm8ZDcqLEP+tji2Y+zs0e4bqyDN2Mj5/lF7O9bK2wkO1zaRDTc4Ydmf3iu03u/S4n7HazcL04IZMA25Y4P1c+OdEfwJkiGJP8KVUhfS74+j/9H/VVxkXHlq4/0ljAOlwP6rOdNHp1T/Q5qU15X+CUEgDTCeAsuaMLWR1mD8sYRvmHyTqL3J2K7BWliRGVc2jCyqLCDB1YsmSRdFs1DUOHhsiKD86mieDp2pputcYsYPCKC/cl1ziLzelFSPzS9FwcgrKrrafjqFzJlNUIRlhstrxcTeNOZDlSmtq8+cgrxLLGGueb2mSN68xxWvpWNBQky3l/1Fc2K6qMA1+/vebm1z8LkvscTzLHIep/BHIpM7iXONw38O70XGQTKaWTPTytsv+5c2fNpySbevDgYXOg4Th7Oe2X67ugn7SBavu9JcDU/NBRHFkUOF+IWmVKMv8uElCLjlVKUh+olPXSM9G/+vq76uuvvpUDve8qwEbJRX3+ueai79tfDa8Ytg7khCbtMIqVSVrQA2jQ2qjmuV/+3eeaoX7YahlUEchMoWUIF/C3v/2teH833AS1f79KrFIboDQ2OCBZLJ2xs1qHP339jTnjyxarOUTl1aNHDlU71B29fDnlEviuKg3KYTwWKL3HORQInxZovaOMFcCZv+UsvmWqjRYPYDogAe814v3lTvHVOn8EjpxRfo/kjPUR0b1kL/tTJlBrYpUKUwX4NwPTdA/mkU3tt3Xeab+lw1eW4bMD65qxnszWDPt2PhmGnj/1i7VhZrY0/TxYPzMLYpoJqOag1s/VOo4BWJrXiGfIfQxvPfUq2Y7arjRPwL2kMYdsIsCGBAMVMzKZU0yZ0V+73K5uf8rtg0owLFTSgTHTaJ/+o5QyzqsJ6qUAHnO+mSBD6R+wSdIBtQln91KXO+Ng4TeOqyMfubnz588pAzit/acpc9rznx35TB2+7OflHqVIsuORQA5VO67Pjbzaj9YjZrqbgAzJFIaynFdV5KSGGEBneM60DrQw5A+G1IX+yccHql//6nN1EK8RSMUHBY8yGqdYQ+x16DY/eiTQKw1HJuB5Cp7Pb6hmECwfERCHp8t6AJxryawUIDDpsAzMMiWOLGYolGSLGP/mxzZOOPup2GVx77mvGfa2dx82sNu5DfCBmmTgyHhX9LxlC1hTKkH8S1NLHkNLdtWKAgq6l7C+5q4ri4zsZGrAzFS4DLHKM/c6yRTF+0E7E9BKIE+TtpQMVGmdUoDNOFcoGQ8YNqDgiGsIlRJhAqsJKWOuARUbNB1txCOr1YQFbYHmMPpaWAtt7iy9lwFr0gsqzkYBVNPx+NFAtQV74x74et7lI9mJxsbEmf8xQHU+L58DnH6PnU8SYX42Mau+dF+li10iiG5wZl7DDFVjvzcNrXh1eecaqLbOTwlUeeEAEY7ydPiJxthkNFS90CF+5vnN0lyT48eg4HxxjnAyH2qTWkpFGR7AKxEVJHYACocXMEAEPSgeKyLmI8ryIFq9Xl2fOFEkLyhHmsvpLsbg7HnxtGm90Gltuk7ON6hYt7AR6b0AYlO0VgLVstu2u+RsKrOF/KRJ89DLQmRZQDIbvvjrLChe367k6ONuZWBVUBz+tQDVFKEGUOV/AVbp3r2n0hHyMmQQ0WfcumWzJuUcUmlQZUH4a17bcNo/FKj6rJDtppQlw+p7aGcT95PnRjvQHGoUCJSlQP3ivLI2v//9V9W5CxfN5d6m8bm//vUXatT4qBpZJdkd7RBEjc+NSyhd/D0oBZOavw3oPHT4QPWrX3+p9zGqrPBSy5fBA/z9H/4gnuxxB3Jbt21XmfVTy3C5qUI+8rYqFd8dO27n/nDqiXh2q6tROXQc8J7d2xX0yfOqQYQmEbJWT+DdUQHR8z3Ve7uuiUIT6vS+JgD9UBnbZ+K6kmVBucgjEfU+ly37wCVNOLWAVZphtmjdcciUCz9UAw382AgGozwYIypjAhDOLjIMvZSc+RjDfNb+1QDVro97J6Cay8uR0Wpnc8hCJE/gs5VYqn2Aqq2h7idl4teiJJkvnTJigA0OAaAFAGPpGKSPVGoHHBJI0oR4/NhJ6SFeM3DcsXNM+sYfWW6PYIeMIxlEKkhcKHSYiatXqu81VIMgFOoY3MTdKvd//tnnVvNA85QmGzKw1vxUZYMsJ39LDwT7DM3ihXoMMoFk8G6KtnBKZ+2MuK7Xr992ZtSUCD1utehl+/aOVZ8eOahqjMD2IJUDuvyhmxF8RUhhyy5++d07D0QfOFV98+dvxcO9JGAX3faUxJlJ/oXoNgFU15hGgyQc10fjUxim4L9bvi7NPbd4vhUG6MuQz/NZiSbG3CzpFEzuhC+KhwEQ4xrLs5G/bvUPJ5vm85ZAIOuOjYUHSHMmWXO6rc3/k00DWBOwo/NNBnyx7jf3HD4rAQPKDVCdsEWU7rk3WRkh+zzrCOsz67gSmCAXBgXOVAEUBcAGjJNVhpcsNbQTOr0JjmJ4DuNlKwXGyAJCe5I0oGgW6xlFrn+Xi161ROtNYACNyZlsA/9Yl55AFIxgWx7n429AtT+ono9tfu9AtQZW+ewlf+6UXv4Z+z6DV93GP+eMKrjPj++8oRLccd/toKIb0o6eqJyMH5MytHmsGqCN58Orr6d8KLQ5tTHRzLov8EpXvOkDArHTimDJTHGByGpwOHCOOEtoAcMqB6yW0RuRqPCQ/l2lcg+cGx8YH/Z2ub9egzBV7Yyqf5lBd+xhskH1gau9ZfkszdeRK3XuLXY/AV47xREPNhiNLyNnWvgSmq/S71JMnW5N85w+X6UF6pNR7TZzlL3L/rpnXxZAOr2lv2hGtRQL9t4LUsVjcedocDoj2Zoz0mjESexR9pARpJvWRxMV87CjNAUoKld37oxq985mIxsbJfZLzqx6t7gdlWxLDHeAy/fttyfkbE/LQV6XQR2u/v7vf1l9onGuQyuHtX9Xukv3spz36TMXqq+++qa6qEEQGFakdr5Quf7TTz/Rnh5QAPfAGpJfffWVnTZ8VPRh9yk7S+czr03DwgWB4u+OHVOZ9YqyFWosUdZ1mxQEDmlix+7d2/RcaCkq8NOl4pSodOCkcdcPGLepDNFljaUjUzQ1KQ6bnMiwJIaGdMZwpi/UsIJSgZh7+guauBaZCwilgWzaCvFlXymACB3WOP9kkzz7WxQdslMrkhTRv0qgWhvX2F0uT9YbrX81pNFMTX+DBZyhBFcDlOJMF1XPnqRtAFWMTgDVcj/3C+Z9zdiqrDCh/YF9oRxuqTbLm9F0Q9e+wJ1efFo9C3TYHz92wuNPSVqsEudwp8AqU63WrVNpXuVbjB3VN7J6t8T9ZsLcZZX7oaVQCl4nbvfn4rUePXJU2VTRWARGXIFS9jU7UXO5xZvl+gyGBCrpDmYi133xsC9rataxY99XZ5TdJZiEngYFy93v2p8jI4PV6OhmAdV14tuu076nYiCeqTOHcLKlRrNgkaoNbyQhOKHz+GfzZ+8p2cIHgHmlzgrZ4s8//9yZVfwUZ43qIbJw9G8AymhMcvMRUlKqwvA1gBSFDfoxaIS0cL++z9qigFcPzEkld1f+krluSqoNUK1BqmkAbYvWVPbYhNHdbz8EYE0cZUvzpSw6wBGpMSgCZD/NFdSLw2fnT70+uu9uiKIhk2lUyN65RyD8b/7kuqxHjj23lmaAYCgW7CHGk7NPyPayH+CxApyxg/dEk6Jx7vmLx3ps9HAsX6KgGd1pGrLFYV4tm7WSkbxJvcBjpM2/j6ba3HwYiYYcmYXz/RtQ/WsBql0ckq8ro6FsjZy9CjOGffr2P/2f/rbJTDZAqn5UkYXMpT82hTkqdaQeDj2mp8ArANRKc1JRG5HbY5dyIqJzQ5aiKea+UlqBuI5eJNNFkN3IG2+A7mRxkdZKQHitmlxGxGkl0wrPdaVKTXQwYwB84NP7C0MWH0EVaD6ySACZs/oxfu/NgvTNqKYHG6RmrkrtjQLg9CfCR4RQCszkDEhDHggn8a6l/1KKK+5duQF6gWr793lNupu3vYl+0tJ/WkcPTiDidsBTWbD7nMp45y5ccGcwklTbt2/TGNLt0cggQ7lc952JTG68s03PYCBAawQg8d6CR9UL0vOezyvhPVEYOP9FsTzm+8nI0iF94cJliYpfkM7kuB7yWrSEPcokHaq2bx6TER+wXM7U1GMB1XPV76URSRcyZ4Au/j27d1afpowpZbBvv/3WDWMYbqTM9mlKGTI/MentQ3NcEVxHF9L8VA0W+EBSOUweOijh/x1jZD1XKeup7CjJTl2zRXeUKZtWZvWm1vC0pIgmrt2SQ1V3rs7ZamVkAf67xrY7i/JMnNy34gHFYAAcK7Jz4gMKeNDpTLbpgTi6ZEngPS2R86LSsUKTjFaqixq5NfjnMT6xFZaFCcnna4b7UBzRVtao/Hnfr9NNep+l/zlf02+oz6NKxJCOX9MIWj6+TRmqfwMgnOvFk81tPZsNcvsPM6EIImpirPYJXB2W+ee58pT5kbHtmQwX3HnAqZtdBQhIUJCB5WqnAIkCq6dUcr8m6T2CqlUCdNs09nSTqC406WFPyY5S8p+4ymjEK1aQearzwHVvVCD0i6OfSW7toJUC4J/nUnbGGp5tr4xvzlBSFlysLB+DClAGOXfugjKgxyTRdtlNvzyeZWFCEnQYbUvPqV8zPKAqwQbxIaVIo6odagbL1STFQA9E9Dmzp06ccTb1ovip0GQAo9iSrVJD+OLLL6w6MrRa2sX6eCiKEmMgL6vZ866qHgZ4erGshwoY5E1yjgPkMVWKTvjF/hrfBQC0bByScW4sJgETvNfsBy0klelOhV1LsXVt58qNkO1eTS1I+yR/n6uSlr9K410Bq49Unp9OgBXgis0jYPGOkG8ls45dAKzmIQN50EAeMJADWipE3kO8NvuAfJb5tYE3GDBAEMPrkLh6otGur948UxASO9BNbRpnzXhXqCXQoTyCV7QSZLcsUaY9SfYXIGzbY2fKpi76PeofJ4Pe6x6bY8hXpd2vv+8NOP9W+m9Z7hlsd3/fO5Opax49C1ANG9wBqty1Go2ywXLXabxUlhzxzdVzO3JztjWbaUbcpSlOOvR0QlMCYBPCVZkUMDF41djIaxoyYE1KZWQxAhx4Nj8qAStwnHKO69MI1xH9S1aIzBRgBiJ4lFfoxoxxezH5nKxbNr05Kq3p6fmym43awW4ZADs3Snkj50cT12gm99LO0pZc0M5JiFVMn83ta2U++mRU5wSqHe8VPr18c329bWv/mBnV+puZtlf/n/e+q/y4IsEvA1wLACvSpjx9UmXBias3TA1Z6/sNDSTG9QFUcWZkXnBEZCNyCisuNT13kU2Y91UDasvbU4MPGlFohCNT8kp7VmL8NzVymEYPNZ4MagY2zSZbt4zKiA9WH5KBVEfxaTV2fC2n942mat2WHBC7jj27af1GN59QaRgfH/eeZ2/B0+b9koli3V2uk0MnqKOTFkNP1gfh9j3KWh0SQN65c4uk4AKo4pC5fuR6yOreU8bikjK7SGvd1gzlF8o0PZNzGNs2Wh0+eKAalW7mgJpCyIguUKetB3DoKun4Z/9yX6YeUA0RyLhyU9nYR3oBUQTQtRxWlWPtgJ3+hnXREOnGQF9Bx6i7ipCaMOa4Ge+03/6CQLVb0WifrXiTcdq6Dq5/yBi2Za7F6T2PbcpR/H2c7BSg1YF1v+cOoFpfewIzKcQzvoiqc5HNS2+MRAScTvYHc7snyNhfu6os2ZSpApxX72M9nmQFUn1U08g8wpN8AYDRL9FHhTZzRMEb/QrwIgFE7klI2To3DVnJoGFIEjxR9r92/ZYoMSdUcRCfVBQXmjFpigQIAm5pMnwt+gCZ/yX6XKqyP+VsfAbl+5GRdZLc0oQ3ndtnkmIEdEOx4byZ6yn1AXRcD350oPrlL7/UOd/j8co0iE1cuVpdvnjJQJWGL2f4OEUeHRkNtIA6zgZ641BkUBuwrqzfY4BRHpOriVw3FQxALNJNMaCDcntUkdrnIxBX87M+Zy/d9ogRfTP72nRXR5O2NDSGmEqVOvkpzyP2r/uYFWwA31AfsL+AbN6D/TDXC1WIgQyshl4ysqtQIZo9yPnhmqCYkOmNZAsJC8B9KAc9fvzcDXInFDxgd7lX3LMB2Vv0dFGHgBZIdjpkw0LiKiZJ6qXTPuJdN+1YKUDrHId89lr2vzy9ReN2/tO/AdX2Ir6T7Z7B1PUDqt7jf04Z1WzhAlwUJtN/WQCt4gXqJ61BW8rM2iklg2nnn012bFiyrsikAFrhpljbTwbhvsAqc6xviyZwdeKquqYR0J9KM9WlpSWjj+A5Th56wDq0WhHMR+5CkTz8RbRaKU/AqeOxuXPZIuZ+cwk+ZRtdvNfuJs1vtc7a+U3V+YqE320pepZ9JqAaD+w+fo6oY0agGn8Xa91YgfTTnmtyt2htuPqVJDs8qD5XOsP+6vvjmYFquQLqGKWhSc6LzvtzylTSiMS4WqZPIZ+UOV0hSi8+pIw2UXSUnwVYldEjUGl4kmDXorNyvmA7A9V0i+quSXIlCKe7i5nhDihfqEKgJsLH03QYv7WhXqOBACtXDlaLPXlHTR4qQyKq/rWypmSJH6ppC+HwD8RhJmtCJvmBGkVi9KQyKyp3heRNUGgscUU2I6VO6GLmtcUMrfZr/O4nh/drrvtmva5KcXbsnC9dHxNl9LfX1Mx4QZmhixog8EiVCmZ3A/YPa7rXPgHr9euGlPWSmDlAVdSByKhGdh5ZImg5zF2euHpLeraXNH9ZU4zkPGh23L5tpNq9a4toGTul5SrtTWU5QhiALF6xt9ibLaDKrmj2/48ybj0HNt2xbsCRHc6cSHCeu1uv2yNP1Rr7Vp7n7tcznPUsjTfbJbRASfuBORva/BQg0J92UNuA2hQVbjqwT32PYokDludGoAYI0y0P91QNtdrrN0XtonmQju9Xknd7jr6nzjbhDw03qAwwAdFySgKP+ADO8kapW+zcscM2fUQVNAAPQWgGb5wN9mZpT17odZFfozufsv9Z0WzuK4DEPqxXlnaLpmwtktTRtCYBPn0iXraGYnBesd/0UtDYRVJjcFAUGNEPBpUlfSOO6jXRYybke6iA8J5fvHzm7PDnn3/mSghUGLRFb4iexCCSKzpfvG/eF9dNpg9eO13rACmqJKtVDaTkD1UN6a9nz9Sdr/PpLn3ZPe4doJhzD8An+cI5HVTJ27JSyvYaiKE1ShImAdammTTfr9ksbgZoRdNLfV+TM9TT2C/rnhGUe8yt9dSfuFz/UAo/+Ovn3D+m6jnjjtRsZDVztQvgSLYzfq7rVlVmoaNo6Ac2COGzbKPj+9h1rAHNNuAD0SpUvTpx8nz11TcK9O9KlUUVKY8JFtVpWFRAFEugBIRGtH7HVC5GzMo+wUGOkeQBUbPnq6kU3uRp3/s8x0fs9xZcSoFf59zqT38YUC0rfJHm+jmaqfphlHjD7T6fbBtKUzk/juqPS2o1dqv3K++Ob/5zlP7TNcfN69pSd/7nGzmDoU0lP9L9Pnj5YZbuiIPgLr8EujK3NGbAQrSOKBv9O4we+n43JRPCSDzE8+9O3jHxGj6NyfSAFR1cShCAU0fH2rhrBWwwEIDVAZV0mESykshUXvRDNi6ZtvR2Yq92vFf9bXoD/j4ZgCQtAgjiz97k2ss7A9XZbkvnd37pXofTlkNpZ6v63iE7ub8OoFpufHMkFbAQvV9WhoJGCwDeOjmEA/sP+r7CKnZ5ij2if1GQAOhhjOj8Ze53TGVRKSg13EXZrOFozQsQde5js16sPxmgGCf65jXZToypuHPovKm8yAZfqm78ZSr9L5azotJAd/R1ZXxOnjpXnVajBzqP6Fcu0N+/lcFGcofsBdfPxCoaCgEDPC/8bSoOGagCUjHeL56/dhAWk6lUvt/JtCtlRYnCtE8oy7rrX397XvJeJ6XPirTWM4FUgra9u3dXnxw6qGaszXKEytzIqL9dGJlUgwG9PiD7qbJLqARcvHxDXMTrGpN5XeVbOVaAqrIW+/dsUiZsl2gPGmcrR85wgwAyrFViZtd+E5sSbYURVL1PoFqa1rAzdbazONo9zRbvcAR7HjonUJ0JIM4CJN47UA0gMK+PvO9nerx/n0upCVRYpSN8BfuFMjzTpu5J+WVKWVNKyNhrKC0QKRF/x86TWX3IhCU1KTlLp+oZVmkVChdUTJyd03hutDX1uUGSUFACUOGoLbGuBxUO/MMZAdRjyqZeEQXhhaZuoWm8XdSDAx/t99x5zicd71TtpuRHkG5iOmAWp0dlhPO8UhlVpBgfqvyP9CIlfwoENAuOjY1WRzTZas+efdZSnVJC5bRG0DKsgBHK6Jfi1/gd2qCLBdoQtt+iYRybpAoyLMrB0qX4LEZvI8qvIBD5JnW+Y/fcFY9Kh9bNDFyArrjuy5fRTKzxsWiO6pNgOBqagi/sZk8vC/zm5J9bAyWKc5bdWSs7nno4aj+WKqLW9Y4xsqZdpBHOL+HeOtgIgA0tKWTvZJPJEnOfPWwg+LYEGqj7mObAdaescENHiGmMEQgFUF2AjZUdYnDOg4dPZDsV6H+jgEBNciQvFsvmf7BIE4xoABUgRurSgwSGI8OKHvQqKEkKFMiEcw1cE1QxAoWa3pXfMy9fANXSjW0SAAAgAElEQVSwE7lymtY0H6J8PtJ5aclTzeeg5XtUnLOfE6j2swaZZtPFfH91QPXrGqjag9TGp1l376T620hItt9yg3/o8sNyRaQU0UmABTYDFAAmYEGuXqwoy7NSyFLpP37O3y6UE4Zw/fSJGrEeIlz+OAFVGUAZP8qk0AUgYmPo3JGplwGYUoJAmxUjMSSjwdg2ZC7QZ1ulaMtlYyZjeZRrjIy0xEXh3HDUzfYM2kDczOR8ZJBsG2yjo1M8f/gQ5M2Yvoi/mpN91hsc+O/invT7ZRxs/TJns4t70ryD5j41pPz61PU4sq5A8E9R+o/LjAwC12ThfRk+7ulpNVAxgxxtxAMqB+7bJ3F/lcqJkl/KID5VJsKSK3KI8L+I6F1Oo2FBFo9sJFkSxPI9bUl/V44MLJsQ+tmVXjCb7y0XTbYxABgTgdiroWMIB4vGD7IRb2SQRfZX5M8uQZbqnsc6XpFA+jllam5oz0pGSqAR4f6XGHhdO+CaDnu4fZT7niv7A6eP7tjbqirQnIjeJZy5Vy+R11kszcn96pTWSEuV/odWKytqKaDo2n7w8KmyqXeqM2rCOiGgCkglk4F26sfSutyzc1sq1wvgKutEidSalz6RvA+NsHsofusN8f/OXxI9AW7hbf8cp75CTvdXnx0UfWC3Bw6s1ohKngcnU58TgrmMy3SfQ8y5LN3GIcr7oX0/wub0xn/l2UyHsDl9cSj9407wmU9Q8eMuiKvv/TyxXZYlql9+joxqczxnALEc5X6bsvyZ7VX/R/VmVOcPVPNzzgRs4/fpupPZ8RonviFANaheZAyjcYqMIXuWhinOAeANMEOn9wPRAwjCPIpT/z6VHX+t4Izgk+CNc0XTJNJYOzQEAN72iJoWOSemlmmlHogadmniuioW49VpBYI3NYKVfDoZ2d17dnhYx4aNTMeKRkhzIAUKsR9QbgDLyOA9lI95oKTIKwdnyhrq+xd6DGedph2yofv37xUH/bAyq1u0qAvUvHVFo18Fni5fqqb1HAA3qlXD+B5laAFGAMsdO7YL5G5VVlVAVQAK0BuZSgXeiRsKyIMuwdQ5pj3SWISUUwwDwTYExYn1wLfxvCsZMQu1wkBM5XfG5vLuuTc5CVMAscgaxcYOoBbBXBqiWv/MgUf6fUnVMeUgKe1Esim6+KF+kH3l/ZNRJuvK2gFm2QcAU2SlMo2Bka6oQ2T+Pbggg8cMVIUEYq+JY/9E04mo5ly4OFGdlQIDFVf6WF4qy+1ToPdFAIQSkOX06FvRpD34yKw5vn/Q6yTQSpYXemBSJ3FT4EwfWiq1xNXnsV49DnHCDP3NTHE26y+7BkV7oAhKfyqgWr5qJArblM381mugWq5F95KL6mTHHM1lsd759/3sG5ejyVQdHdV+GdUSaKFj1ufla/sJtkoRWZwMzki884bIzUzltuapS9fsA0SYfZAEWAVE0Jp8BKlbX0Pyvisu0AO6BCUgfFvNKLdva8iAmrM8Xo4xb4rEAC9kUzEcdA/CZyEzt1aR+ZAO+WqVDWLWucAMpWO04pjKkUBpYD+yZ1kTLzsI3rvZNemN+eTHahRg1w44rVFjIma+Z3bLGZMWDytLdzhGu3mwcMqw1vsJn5HuStMUZ0jVetFyE8zulOLPfopmqigDN8aONwSJH3H/b1Qin9DIxk0bt2jCzZFqdGwsujwVnUcAFBn50AdEWSIcj2GkuF++/x7DJsCaGhhyBsJTdxC1RmJHv3dMkUBzXqTZs64pS1hv6vir8jkCfLOP0HCkzUqlUXNaH8ipTXiIAbOzDTo9HlJj4+S8mSu+UaMhN2zcKGO7ws6YbAW0l1vKGl1xw8aEnRmz2imzHVU29csvNQVobJPkqpCnwkHQwauJQ5PT1VkZ99PipsJRBVCwv3ePjVZHPz0scfVNOhMqr0Js9VVGaRb+3AsGLjx+pSbHaSsFXBy/VF0XCGB8LOYb3t2YsrG//oUyTJr4g+oBZf9qYSgGGMxj6Ak60/YTtvV7ouoXy8c+5gYgzxNZ1uCwRWAIH497hHSS19h3mM98DzLYy5aoEwjOYJTjjMZHrfbA5eCI8zmex4H1ea2NYHrS8vvy3KX1KM9l3m+tf/W6c4azcwHV7hNjU+aRVZ03UM3vMfUsGLz4DGQbqO+hUPt8hywSOq1xDRGsAHQMFNH4VSYRcfgHmnQ4qaCM7CpfA3z4G84uklBMxSI7SeDJ3yO5dlc+4IoGb5w/r8bGM+PmjCP5Rjb1sCgxe/dLQmqN+OIMjjHNRv5DrwmlxbJXCt6gDtDEe/fuA/Frb5kfD3h+oUCR8dyI+m8Vj5vxsXDQmU71SKD2OykCnGL4hji33s76b0jVENQAAGYANs4J42i3j24xaEL2jXMCLQaw9Fb7wsMQBEgZOwoHk2rLIwWZKBeQhEEdB13yAIKiLWjTLRNgHWDSo3zZoBIyKyThOMA4aa03vRxkGTnrALi64z8F1XGtzRnI+77JMsYjatGIfJ/L85RudQ6M8Lf4ZuwwawudKY9RBbAShFieTB/YrUwJIGlEQ7Szw2Q7E6UB1QRXw/QzqkPQpfD1d6XAMKFJhTeUWXUCS7QkT90jCKa5j0qtrg27v2LlEq3RSlepyLSiHDSkrPYq3U/uwzIBVvaWecIOosMwBSDXz/RUCxW4YL8MXzBVpKXS+attRU/QGJzcADL5MHYNCmek8cs/B1B1xnq2ALeDE3q/7QNOin3U1579wB/OCFT/WADV7A96oWhjQhf0KVGF4a53MEi1bYN7Stcgq3BC8XcloGJR4czFZALG7r2AbA33TgeBQwCJnoh4UqLr99BqdXSuMYC3b0mz8oFLPWFAw/FB+IbQvn695kQryqJUQEOIJ2QJzDL7fDkgRpt8qXX6gpAdk1zCkcZHBqpcd8kfiANu3xvvqn7//r75tvf25T3dx6FYYzT9uQcT4Kj1spk+UQNRA9W4nvw3cbXtj78moApAI5sIh43O3RPqfD+hsj/rvV8zxT9SRnWzJJiIxs3CT+uUdwt/9+IFmcZnBr7oLcKBCy1IAKBkUVIZys117lilSUGdt6mjPkBRrFu5Nv0PdV7N7l4N0x9BWAOgPFUjBTSvGIqhMjrZE4yqaQy6Tsu66YNro9xJF3JMuvlAgZcameREb92+Z87ud2oYYT4773eFjOwvNGTgl18crcZGN0ljWHJxr9T4oMlU91Uuu379fvX9aWVC1QB1S5lqZpMPKKtwYPeu6sinH1WjGuO6XNqrDn0MrgO4vdAaQleYnHxWjV9Cm1IC6pLW8jQZ0X8o7W3cuKn69NCB6mPNTd+8Xk1uqyjrKZCwagD0iJBZWiTfVLdW6flp8KJjPAAiGZl0rkI+JDLUnFf9Z2elaUc4qwXQjnJqVs59AV6k5sC23G5rs8907hrnHWLj+d53gWpNH+g9sWEHMjbLTrz4vjx5OQD/qYFqv8ssHWLft/FOPywyqsnWOLCvLVQsQCxp+rp2jqlsn76H2gLH0WeYDKyAHZlJJhgBVIMyoG597YNNmzZLgm2Xkw2ALypvVBiuihI2LnH/i5cUxOkTUEf2bI+yqYdUbdi5c1TZR52nBEY84hrpJWw62UC4mAKHyOFNiN7y/fFTVvLg9WVNFNAqOzsyVO3as6faq4zuxg2bdM8XVZelLPCtJsgxkQvgi23auG6dXm+H5Nx2mJaE1ByDbizztmFEdmyDqw4M0KA0Dd2Gsn1Q0DiDBNpUMoL//kycX2wEovj4tQcPJpWQuaWejbu2G6ROPwRsmZMZihsrBAJHaC5WEoZpXPRrYOsIzFv2jBuUE0fphnmv04CEz6tvX3m2ih1d+rKEwTLH1r7S7yUqp4BwpmNBA8GGYJvjJRkDi3az1kPXmCWvPBnLwJXpIZx7NIFDrx2qAZQMst9QkO7InrLOnnql4II9RDDCe3imPQXNwlJgWiPWBImyYYYI6D4wGZDAggzvEj2GoBjfH1QK2R6skBO78Qb9li2FmAFfAq0taUxb8nkA1W5GNbR03/dH2/6FjS0/8nc1T7hzAa3b3MUmyQXOBmt+6PuZCVAvKIGqX9/3pnsJRazvjd6+jFaJ2L9/V6DaXSWiuuY1IwkfkU+UfjTnGK6MR8YhIhwjXR9IWP22Nq9LSgBZKAL6l3F8nmpCCUCfRHbIXUANoLwEKRuN1kEI8JLbQWOPTCzRsTOo6d98s7masuve+9jhVi84bEdX7feZsx0585QPcX5UWSidEahmqkIZKPgJclm1ec2/JqDKaEcMGhytSyqlff3Nn9WgcFOZky3Vx9IkHR0ddSMV94oGBBs3vyumIoX2rYW1MX6U0iyxIkqAjFrOuFKW4jXy+84NCfnfkFcRDaQQjy51eWcHrLEn28se+z58QdHeBkhTpoFzw310ZgnAZvydxlrKKVMyNDUGDVQBObQqbwqonpU+JDJXF9VhzPtlKMav/+4LabJ+Kn7oek2qEkfwGZJvcmjKDl24pE7o7yV+LvHyaQFPSoRrZaQ/3r9PDViMgBzSa+RsG4ZYKwtQ1XrdU3nt8lWB1PMa2SqgiuwOv6OTd63OyiHJWh0SP3bHVmVldWbIysrGG3zGOxbpgaCCzHayE84u62tGhxN4Indjjq8zIWmt/Pp0/CqwNAedQQSpg9j6nTh2WQKrE3QNeybCNIbJP+ljSX8eoJr2QTaUaT90A8eWNfDemOPD/mb+7uGHAtX+tIhibcumzGRruotdO0rbcbt+31sAEYCCDwISHgdgfaOfkTmMbnNJEikgCwqAZKW071ASIKDj91MCcOcUvFl2beKm9uh9Z0hRgoEzffCjPcpmqpNfICVKVWFJF7naEZUptFbBB2QwT544V/3xj99omMe4+asfaiTxgBp2NkrK6oCC5p0S+F8iOhHNhcc1Qvl76cYycvalrgV5pP0aZ3yQx4mmQIWOyV5XFODdvn3TVYohTVlcLWC0ylk+8XDJiloTnCEK6p5fJEku7IKA0UvpJEdLIO9VQE8ZSfzanTu3NLjjljm+08quTmq8LJQnqBU0eS6V0sFa0R6G1WgMUKWZa62ajdcpOQO3FboQQXneP3E244wEEAts2Py4vc/qu98Bqg3gSU8SHtPPRVDOFKzItkYiAd1W7i0/81nX2V6ma6XPZKVoAWRcCdSpijmRYH12aFQxtIBA+pmqSo8JbhTIo7bAYCGGCd1TwoPfP5BP4V+CEQIVmm6XixKwUtlUDzTRvViTKIKZF41EGLJhTMEKsBrnMfx6QuTJoECx8BEoMEocy+wPSiRXJjCK852e0vXZPkmquUzBXL/vB1TzPSxDkAxUu7aptEU91/cXAar/MMcIVa9Iumwvbq+5zQDCD30fQBVQWnqZBAIDrIZjoyzAB8bsiTZ+GDn+FXleWVc4UERxlA1u3b0tblRMwJjWJ6Ml3Y2ow8sAATYrZYLhgWXViPgt61TORL8VIjh8R4SjATT1JAyvSIqecMpxzmP0dj6v9U6aOVrKGyDLv8XyNUy+/BQGxjNlVOs/rk1GbW26t+qvBajChWQSCvfupozvyZNh/FlFMqn71LSA08FwEWUj9h27MCLaJrJN65WoBKxdiINHVjXLrABeg0+aZ50jFC1iPrQPg1WasEJqhSYADKPXvCdi7pqHpqRScn0yxaW883U84eNDdjxKozWNw8CbsiTdyDguOFrPq1uSlWJwwJ80OGBCWpWP1XmLGP+//Td/X33x+RF1IYsTpyd/qp/fv39H5UuB1JMXqlNnLlePlDH6QCMvF6hCsEWTpo4cPlgd2qepQYMMCOAg5c0qJ+nu7eduaDt2erw6J/7fFdENnuksLZUzXS1HclBA95BkenaopDmichojjnHUoV+YACRZ0WQDnJ9JQS/arsKmnjzG5Kynyi5PC3AQcPK6cXahF0QTB1kOaB+cTYYfOBMlbiwdvcEVzqsb9sjnr9jwMwG6nx2oJnP5zymj2h+oNnvfE5TSR7P6fYCNDSP/l4GqDGSSDvIJ09dOPKCjLFBBCdmlXJ1TroEzzNdUQMiO8VxMippUOfzEiVOyGadFS5GcoXjfVDDWSX/4kMr++6UvvHHTWmfTSlvhr9N1w9mGU37r5j01RZ32WGSmxAGolitZsUbSa6M7tlWHJfK/UVQk5tZf13S349+f8gAOqnYoFqyWvzgkkHpY52KD5tVjU/BF9yRbd/PWTZ0hDTe4ed3PS/aOUvSIVAbQhiYod6OUkiYEZhwXKg1QXwCWbGfAHQEcHFB0x+9Be1PD2vjl8eqapvZRYYQXCrha7eZhycTJbpG1BvwNu7lYVUQqiaIMrJafw9653K7XyXrUtRNLpavu+ZkpyKrveo2CohKZqQHuO4FDK5tqzVRRtvDdvKcQ/teUPL1R7C46spx5aBPZ13oSJmvj8836BNUA4Mpj2CN8j5zYHdGk7snP30VSTwoQ0ASfyqYQBFHBo+qGvWVf4PfXiA6IasAwvF9VtGiEG1QAQZYX2wZFYynXkvS6c/0gVBfS1q4BaqxEE0cmYICln0l9IzOZum7lPXzfD6h6DZOtbNBCtNGWB7oEsrHunbv/lwCqf8iTqdKb6MGhuqiWFEufNHUYgPTW/QRt8kDvjcJg9eYPysPROPl47rxU/jn/540S4WAuNQR/MSSvnjAZiw5PGQ0arx7IKU4qArstugDSImhT0glKWO0mHG3KVTIkAyni2iSjg1wKigFD2sxk9yxyLBCBVpyniOTsAHsyb1wMcfacdtT5yuPffjc9pJRmMgXhhOcGqmXWO7bkjwnUijvaMvbvcoZiJ7TOQJSYZaSs8KB/r4ln9vXXX9tJrFMJ7cinR6XviR6pwInK/nksZxiBOi/jBc9Zs4bDGIFLfEaZj73B61E6wugDiFgXDGcAyvgao2dtQBPuQ2wf4JpBkzO5PXt2FqCa7nUYhhqtJAonQY5TiSmdEfcLKgROJziu6Mu+kbbwbWVHT1XfaoQqE7teak+Pjm7T7PJfaTb6x86UvpYTnJbM1S05RmaeHzt5VqVRlcM88hx5mA/UQDVWHVFJdLd4pUOr5cBdQuddqW1ATVIv1aR1T9nY49Is/LNoGBNyig8fTblJa1jSb6PiCH4ioLtP+q0bNHUI8Jp53Y2MV+z3Gp8AxpPTeiEH/FSKBU90UXfE1b0jAE73NIEkpd6gciijms41VQycLryyQb0+pd8N4uWh20q2aIGANuQKJzUA/Kbo5JJ8A0jyvqn3YY1UytaufHib5ImnA5UfrW+b0n99A9Pv4+zHffUrFPzAsvzWas5Or5NB9IxnLNu8eR7Cd82ozjez0xMEpDJteVnNemdLktxfC+QmG1U3JkaDZXwGKMncQ8AKzwngoPx99pz0Tun2v3JDwZsy9AKdq5W5PKyxwvv374zJWGquzTaoXNtIkCljqSzsxQsT1W9+80drdVJmh+s+KP722E5xU3Vedol2gMYqlY1zUu7wa16+6hGpi3WuGLhxVOdwnx43ogwmFbtokHqo57unwPG6tEDPiqJw0VU/tD5JgGzevMVT6PaIWrBeQvZkEqE5YQNs7xM4MwcUkKVrdcOVrvGmMrVMu7skEHxfVRRsGzz3NZLYgvtJj8hjhugITAPootFY1UJR3NbLxkJ3GxAwIxlDEIj9gyO6WHzesHHJV2W71ZI1LH1a3v3JW5euLvk0333dzDwutp5+RrJJa4jaT6aB4E+dOPCo2ZiIFdXMwoekINimkwxwoiLSeGbwq38fiKd/RxSB28qwAmDvy96QdUVZgQw0z0eSYFmS/UJWjAwrtoZBEIB7fA9r5FHAUhpwI5bunbcvS5AAfea5ZgwUjUtcXLbvbb/ewkJ6SGM753mo5/kwv2ptk8K+5bNQAtF+GdWywhueqYNN0rcdCznPK5v9YTOW/v9Q6Kj2jfp1UXMC1bQZfQl9gGr30mIRZweqzd/EcnShXDiEZqniDaoEyoxoGQq08ngdgxRtzscqBTxUFyEkfJqw7k3KEWvjPnb355Q5UkReCAZzcAGlHGzKMwAoNFvRtQO8DubINQEZiwzHqeEI+GpLCqsNY+ML67eWs3BRnWpvhvKGzQpU04GhSzK75zK7l1+snxOaLcOanytARwPI3mU39geqCIWrC1eZABrhxtWsc1zjQQGUuyWddGAfmQmNSmWKiyJ+nsPGIQOYdP7q4CgBgtKadQOjHMFHJ7I6UwWK+Huug8wDJTcrCIij5FIcUbR+j6G0vAlG0/Ol4THF1JgITPL+y/829zBnVbPJ93soum+zM4hSZOwZXwfZXzLEQET9ePL+I2uhjks5gAwNoI7Rwoc/UnZUov3rlBWgUxoeG1NyTgtknpRDvaOswnNNsXojXh0l9AP7dldHD+2rdm7fIKC6wvs8SgCL5FjV4PLohcuox0+KKzw+Xt14yIAATYSRRu3Y1g3VYTWn7NszVm0T1WBQhj32RVBjKFvmhprAaKHm4feo90fX91MB1KlpjdG8e///Z+89ovPKsiy9B3rvQW9AgqD3DJ/RquxqZbc00dJESwMNpZHm0lgDjaS1pLHMSFWyLdPSQEururIqMzIy6L33ngBIkARIgiRotb997n3mxw/QRKSrSmQiCPz4zXvXnLvPOfvsY24h0akBOY2k7yioiV7f8X7+0j8A7ImSJSKVCVhdvmyx1ghcwDUukLDkD80JBC58AFKMZUcx3qOcnWSkGyde60LOxtcHIWdN3ZzX3iy9rmlQ68A11sU7WXvWocFWa6Q3cOyoyxnLSJeX2lhzH7MTx39uGf1K1/neiGrN7sZAB5+w3Ve2y7Eq2MyslSoMkYFGW/uU3rB+LsU58E4A5IGKqW5L8P++quQpNnruotiudauUql/lXvHsVxy+cGDSqqiBKYqXzint/6tf7yuuqCgrqvffFYukL7x128ZipwoP17h7W4f24PXiuLpfEcW9f++R6SnIIG3e2CX1jV1F91qoSossmRftlqNNKPuVzMRFKZpcvXrNxVHUGgNMe9Q84LPPPlOhVnfogwoYRcU711vZEkA4tgFOLaoJd3vvSjZONkGNBp4ok4KN6kQMXxSJGYoGAmqxrXcpDhNACxsnDXKdVzNFa3MXLH1TYLxMAZmFRFu1nwBmFJw6Yp7sam5RakeB6HcKVNmBaKxh85ggMHzwwnSEVHbilQBrZMIkcSW7hO4qCg/Y2lg0sSeryEvIBJaPpx/5B7v58o1aT0MPELDHObC8pezOIznFDlDJ3uCUvNPnghdYuciiMXc4C3RXc+t2nf+oPqDEQj0Lv7sTJtelr+DTal0lHnQMG//J8xcnYD2Q0nQeganvJfx88HjWn1gHqob62Qa2vFs7rJAhRX5qI+JaG+s/A9W2UxOTnrdBgxfrDRNgij7XkOXxJPESsyQWEj0jiuoMK81ItSCadXicdMAasOf1UGBV2n/is/I3UiqAE6Jq8FmR1Zg/h2pLGQR5XDQdIFVBswE4rWxwvKvJkiBBhsSAV+mYfAjYRrfMbPwtfY+zHAOoRjVmjflY+r1x4lX8o98FUPX6HCdE2y5N7vR2njHfporjdEiRrnkCN1URAVJ4FCbg6dNGsWvNWrdKRV6Ke44UTwLLzHOOqrZGVN+za3J0tV5shRPD7znqGkZFEXYZ5TDIms/chxtqgA1oirS6Mj0JSqcIUMNQNMYqrVq/ZzPf4wKGdHBH4V7IOGFw32q8AHhU/4eUjqIk4mPjSBGF6VJv9PlKjXMPSNtc12F6Ul2wLly5quyBUmwTdeiI/wYnjkjojk3rJc4vR0v8Ow4EukyhrjHy/J1SoI90WEspQCD3ct+d4tHrZ+axrlLXqW2iC0AZWLVMqTLx7JB3S6hD1wsQCPJPpPkjIkPrSpokAGaf69B4qFaIvWrhelHtZ6nUptKawghuPdM13NknQqR+O/aTpbMUOYULizbiKnFjd+7cLo3djRHZnYaDiPxWFEc1Ur1pQsIZiEsc8ys72Mm7akZUw9DXv8YDqvWI6p+BaobkqQ0Ey6RNQe57gWqJ22KC3rxVAALOo6Jng1pbz8TnxtGka9HixWiOzrKjZycqTX19S7Lu0Oo+cfxM8etf7xeo67csHJGzNV0rih27txablc5fIsoMju05tUP+4bf7lfq/oHTyiKgoM0S7EWd76zopaah9stQBkESEk4rTm4sDqaN4IIeMQkhk6m6KWtMv6TgA6/IVq/TaPWqrrGis6GaAownKFIS946rDBkEHAKxap1bvdeuu1DgkjXVb/+IQrVm92qCXSCBducgmXqfRhygKvXcVcVaLZLjttP+2rTFVCi3SyS5AW6y25Kul5NHVtco/T6U+gwyTHHboAaHCkfalQ5mR3s/uYGyNVEnC++cuThXWbrvtsgMSezOkCqNlbW6PnSvkWTQJrAZi9e+eVzuVeaOHCcJuvpFNAgYCRJ+pOO2FglSMyyM1lYEiAFBFLcidMWVboWZYF1vjRJvbmVo/1KlMF7eVwjQyqgsk7we/lSAWzVncxlXrBT137KlBK9Hj0lwEYB0bqMa53jg3/Et94JrZofb2azTYLe1dmNJ41/KH9Fiyae0ipvWr+jNQbRn19hGFtDDL52aomnTj8iSkmYnEYxRdsbksh6SHXhFx0V9eU/0Jr1UeOJ4coBWjwWKNVq6SSpG3TkUhtIHnisSaB6R/4ataC84ixhDi6Y6hw1vACo4rVYyzXYw11Zw6eEaZz8KmzIuyisblDTj+js5A1aCvXEHBc8yHuqF6Xnjp0G1sgDYg82Miql7oHwVUM0xN95bwOAoOVO2iznBerVJPnz7jueiRDA3951fJeM+RDAyAEGNP2uunAKp5LDJg5V+KenBqSONFeo0qZKgBVWTTWn/mYfINPYDiIagB0RWr7G+djFRzDspPjUPHQBXLUSO2eM6SKchD5TUba3dEBxRrkCIkrjkKjqQbTGpKDtRsOVCANITHOZhOqf3jNR2GQzrUOtSAYLLWJBkABP7XqcBk8e1cjfYAACAASURBVEJ6m6sS2F4T8lRTtfZf6rW3i8sXidzeKvqePCzeTO0o5qhqepNSoNtUSb12ZWexQBX+s1XhT+SKfRYglUOLyEcGqXGgASQAquyxB48kdaVo7Xm1Q7wgKaG7iHfr8EVqK/PxoFxwAIR0WIwPwGFYEkYvJLsFf5fOW6Q2167rUpegnYoSry+WdhJZVeSdgyvJWzUwpTdbe/NePmqTEXsp+LWJulRa+xwxrN7oY4DqqE9Ph0frZf2xRFTfM1q1TEJ65gdGVD2rnwhUq7M75ik6VTFXExW9FN1Le4RWwFOnqghP3wGssJHJieLZNUCDU3hf6fzDh44Xv/nugAEgET3Sv5ukwbpHGsXdG5T2V2ocgHNSRVS//u774oJ0W6kFg0e+ZtWy4os9m9UMYKuKGlW8pf0YWZooFuOLyOozRfaGBaQHFNG7paYfZ86cV2HkTX3WHGUpNlpSa82aleae0+eeyF5QnshKkPmhmQI6qwKpai1947YyEv2KliqLQrBky+bNxY7tO0R9WOBGOAQBkJW7pK54feKxAsDQqQWgZhBF1pFCJ1xiUu1EDlfpfug0RzAGEAboxWQhL4WNIdtEQGaaQJoBGVeXQBmALLskcefJ4MeU177S/PnPIYvHE8xDlY3N9tlBQL+yVh/De3lvloYyYbpECfMFZGDIG4g+hQOrCCuKDTgub2RPH5sWMewAAKCVDOtTnf3wjh8RpEL7l8+Bm6rPMmDVeBD1JrIKbx7wCsifqygrkWjLXJa0MRzuaCxUAtVkX1rP0DolZazzdVy74KEYH6i2288eqmQo2wHRP3qgGjdVu0wb1frv1QLMAxA3nX4bH3NVY1a+Zd34t3y2l3u4TFUFcXxABm/lx+mH0hAmixSvkbHCOHpDkZgIEEvFMb8DXOHI0MbV3Ta0WKm0JIKF5MkjAar74usRdQXUIrcBT+qdXk8aYIZAK5QAvFl3yZBe21xFneZI346F7LZu8Pmo6tY3iwMPLEd+uMSKE0JqJW3zfA9pYH2WcpByL35K5hIxPmEi8hyUaZGaZ/Ypqf88M45IpevJ/773UPVIx9zxZfOk/yDDMqQxvCrd1MNHjkla5rqLIHbu2KmogLQP4QfpEMCrxmu3hFM2hrV1FvdagZD3X09zu0ZqPtKyWcPTkioy6Hwuwvk54hq9qkPeJkj+pH2CIjBFPCeLbrtCPQ7IzKv1nfs/OYqKzmj5YKzjUb8zwQGMQp4tKuVJn/t4RsVAp40rUzVG06fQT32CowP9Uk24qfaPFFy80OGmdIABNVxPogGLxOGbMV3XqM4udiMEMF+M6MAeeKwU6FUViUjrVYfpM0UXpinqumq1uk+pMIXU/9JFKjZQn/QZku2xdJu4rSHynq43R1XzMOvhlxrPIekg3lZ69vjJc+K/ni3uKZr0VNfK2E1Xc4S5ykxQ0AAPHKNPZCJ4bG/lOA65kheOmbsY6QBhTjgs160T51aRrL27tijtOd/jHg0guC67qul9WmxKzZSFkkDwhSdk5w6H0hHuzLNvBTz5bKybcr2m/msZ4sHWJAfPB2xar8lo1V9SrYXmOm3+Vu3x1mdVa63lFa0fUvtz8zU1IFfu2Npk1l7XElxOtqj+hNYxD/sUuL9Z5Tye81seKXXnIV1bzkJYb1Oal/AdXbSjbFYUKRKoCHubb6eEOHqI/dx7t684duyUChWPaZ09dFMMuhtuk/zajp3bitXigmPjqW+gmPHvfv0b7a+7lpCiqcca6RF/++WuYrd4sdQ0EKjwykvceJ8TPAL1RZk89D9vy2E7JgrBKbV9xdGjAAs6S4/S/ytWLFZqXoU8Wt84Zqxnc/oVOeYsuq1UPhQCgOpjtYZ9pawFfFPku+C6ovPKfsex5bnowg6oYQiqAIBUKt8BWNCqAJ7PlZ2hSIvWsrR1nS4nFCdwPXZ4YaezHQPikverLS4UBuoG+LyF4nE6i8geplWqxpxxJhPlJgL62eNu7MC6Ch3VcjUBJm1/4yz2GvASybq86Yw3na65gOvc7to2i5d7e+m1vEy/u1DPByrrAL5rFGaZRkGG1bULL2RnAK2iBQi43pNiA5KXD6S0MAxlUGcV3cy4RihUrIeZ03W+y1YhC8Y3BXEUZxFRRwcbDjLOBuDVtMDgfQXdKo2HZSRLm1AFmeI+xtm0rX8fD6jaWWi/L5vWq9WaNJ2L9wHZ0a/+9EfGuveOOkc1WZImMG39TIf8PxSNvv+CR12YQUkMYxzNFTCN6Wam4n1t+FnotY8pf6swUiVg7Pdk7Yfh5Cv1mdJPFK8gbRR9jF2UBUWAQiwVfcBzIfL6QBs/d1QxkBFviOsAqBBppQ3mbESYxXOhExDFLhSCIIuBTBCLnSgYtIB8n2U1e9pcOXUfG74+hjUu2Ki1XOeR+i4bg/++vt/tZipfVzYqnpMWAN3udTEHiaOY5iudNSqEeKuCtofFCRnqQ4ePuPBgi1L+uyXqvWK5uKky9hSrGYZjZPRWOoeSIYqNnoFr9dmfxqENo1Gl4uuHpg2ZKAoYMrdthU7i73SAuJo1OKx8U4DlLimOuCKvktZomsCoR0heiDlM7UaOW8s8zQCBuXFABu0efjtuwcWcJAMMqLd0i5wspHusO2zHhc+Bd6te4UnVoENRzpFXw6E7q8KDB2oOcF06kmfOXFax1gPda5glxM7pqrNNeqkrly4U1UDpL7VcnZFapUZaNcY9AKs3Vu2mJogXrjaXksg6i7zWgcPF1StXVPilFOTbEfUzn62Dfo1khNZYmxWQSgEDayeqepXtUCbD1bxKm8JnvUf0Q9w7iuKIbmzauL74y59/o0N+naOx1lHU9SBLkxuA8HMVv64K5yhWcdpO35PFgzVe1Vow45bIUwaqvicKefiOhVi3QXHDLUC1Ngrl3sln8XsOofarorbSx3j9p0RjxnpN6+PvOzjbXXNlw5MByA53Dah652V7MtaNJzQdjkT6stmP3+tz6wda9lUjaxRWJF4n24KI/BXxscnsUNzH35YuUVRx4wbpoq4tFojDiZ0eVLTt0JETxd///XeqtpcShs4GOtAtl4P9+Z5tbr6BRjdAFfvuNaI1RMYm67hiRx6rd/0NFWIdPnTMTQPcLU41DztUpNi9fq3sn/RWtQ8myoagLwvlANuDY4c6Cun+y9pD9xUBJFtBWnqpPnfVKjUVUGEUgBjpphd6HS1mnyqS+1RAlGjqDK1zCsxWrFhmCSsKIdkvZAsfql5jcFB7X9kkiqu6u3u035dajgvJLnjvfX19ziTxd7it7NcFcnxRyPHetUa17IzoUcHnjyxH6M9VUCfAJEOdAKr2jp1wn+M2bgas8RXz1SgybC6DaroTKPYJUU1zZI5GgTmeEKCYL6TzrBYkmgaAnGYU/cqoDkhdAaUFCrFoRgE+yLQOHALul6ATEWaCAZ0LFyuqjS77XAN4Mq4zlFmlwQAgFb1paIFx71nxJXXuTANTZl3H2g9gglF/a89zfV9waqyP+GN8/E8GqNYHL5+HLODWySh/TwcDr/OCTLMbEC5Fgso3TYs2vR+8MlIEFoXG69LByOHIQuYbQ8GBaXFqqweg4TpkHhEeG/3nWbxUJ0MJWKiIT/QiVppAC3qhDMVMC8+HDIejcUTIrOdJRIADN4TYfekGrCXySY/li8+78ncLVEsS/RhAtXkgNIGqxxzAKZs1JON3Tcb+wKHDiuBdVeHC4mL37t0CHRscWSP6PJmoZJqyMGCN2f9JgWoroM+fFNHfIPlnmRwoAjgyEWmNtqREdKwYQIVqVg6gyM4dcZIEDJF0Tx9zlCLEaUG24o5SszetW0OnZJxsyh2BqJI9E11Ep7SZBtdC6nKcaEFLK2CDLn0w0V9rzmpdm4v15rnSW4oicHCqavr0mYvFJUVTn0rmpwNeq95vqtbmUqUiu1VMsmLZAkVU1XddfNUFqaPVOxcQRHQ5xx7rE/Va7agonroqELz/yPHi0NGjxRPtFVq2zxU1ZoOkf7Zu2aT0KYUvnVZbyG0aOQxIN1Jg9VRc20G1lOyTwPtNdcoiSkSnLygbFI98/sVuReO3ueCRx+iGgxYme5LMCIWU9cYZHKAod3CwzlBUiOwHxWVTVZhFiQRAvgFUbUAAqSmNrBv+eKDK2ZQc7n/kQNXDWdvTeW+P4beFX0p0NC2ubMsbQHXMF4+OTuXPYzpIqZMpu6PiJKhf7CpalFJgBBhDlpDPeSqQeU4Scd/95rfKCpzXuaDroW2neKo9Kuzbs2uHASN1CzhQ1DXYAsqOmw8q5xZaGY1NkLY6rijuLQFWnKUVK5aLm79FTqHaGosPS2QuusSxlqUeoHPljmTprsrZu67iqQHJXr0SD5bI63I1Eti4QY035OhhawigXIO6o6zFa2g57E+yBhqfJaKorVy5THzWldZhhmNp3WZ37ILy9tDfZLCWLFmqSOG8YujhE1F1LhdnRM+6pUgyjiP7J0vFzdV5tkLFlXQN6xRnnk6QVNDjFOOw+0uHtcF6Sjn4LDNNKk5mZ3ayE5LWRZ1E4NOtvmfSAgg3veaX+D2SJSrRMPY5GdJR6fEaBvC1qHsZ9jE1g0DGEi32+wLx0NQe0VyIFrdynKkTQCXltRx9YwW3wY7MFeCUMZit6Dbn/DzoAVIOoPAT53/mzKTd7ToWJb0486EY4Ck7azbK1yqBaSzzsbMqjWMy7bPqPAv+vt+hvul+pD1q/czf1e8fB1S9Fv4AEdWaISpBix5zgVHd065PzjhANXtq9UGtwGvywOy1h+ftv+lf0jfujEIRlg7CR0oPUHwFNaBXHi99oh8rjQBfCo8YYDZJ0TUibFRbotW2UIZwyfxFFk/HsOGFwzOiWtMeuQBO0YFEEYUoOJcBCDLnKl+zN3ws27S0f2KgWhs/m5Q0zmNFVEcD1RypDGBlgruCrHf77hdnzp0v9h046Mj1ZhnpHUr7r5TBRqB7sgA7vav/0EA1xjkqlKOjTaTdAXqWQ6NiVFEL7sFetm6SggWcjXBWgu5hyauSy6oV66B4ZbizWSqdkhSl5PEwvZXlKn9PiyBa/KWmFDxm/nWUNeDMOSqoN6YIjPXLweyOYGq3+lQFFmgLX7xI16tzqqDuE8ATr5TIoSgBryU8Dg92MXIt4q8tFJhbIyrAiuWKGoi7CsDDGXNnr5qxs0yUPh9prXsDQ8Wpc5eL3x48In7qJQPJaeIRrl21pPh6765i4/ouZxw4nL2MXTwVvGQ4rPDL2HO0SyT6RTMDuISkI9ljREOJwq9WMQkHxEiqsn4igEpkxDQegVYOk2xCcCjMJdfz56l4ZYnA96pVOmRF2SHyMUFWHEmuWH+Zh/PpQNVTxQHcpoDoUyKVrQdBGblssYN1OzHW4TFe2v3HHjhjRVRjmYYVrzugv2+g6gvQZgyN0hCl54LYq0g95T0L53NEe71Xeq0Hlf4/cOioNLrpnEWXpQ5Jt80p1nWtVQet5VKlWC6QJ34nHE7qI7SOSOE/l0B/vxpnXFelPjJ8/bKBBDygjXV1rXFGYLWiop2KrlKN74yAbMtDFf7cEt/8stL96LHCSR15JXUDgZ5lir5u3SZ+rLjaAGtk6+4p83Ba9Jrjylbd0c8duvYZAs7UVayV9vE6OYfr1nbZAQWohmY0AE1d8MTN7BfvdUhtZecIpNKC/NmTEUVTL5qqwOdzTW6cAxdTesZTZeNmqC0stCJANo4jhZtTEx3KdtCRR3RJcxo86FGZ/xnrIK2HBvJM+Xtb4dpXWjTVqZf/lh3B5pPHA6p1SPgutWsOQwElUPZddugFtEDZfFOr5ADcV6R1ULZl2A609NrlSABo+SJQYHoBWVPxlWeJljVbc8zZz9kGsPe3Iq5kV2fMnCyHGUnEKND1OZ+cfy9PX4nO9do9Y2src1vlE9plQVrP7HjPGsAPL6AlEPRjd/7v5vUdB375f7QLWMWncSPNvzo9NlYU6lMusX3qv1q+9YM6Hk3XlSaxHkGNz6+4Vtn4tR72ba/ThSHx/jF/KQXrkFFKZqMkoN8jtaiUDL2jtZjd6g69Nv17n4NUi5eoD2RtjCDcOr+D/j9D0dbZMkZ4W3igc7Ro4bbAc6GiELHp6TNEqFdhNQCXaCvae0TO8s2X1eYtU1Fyg4y1WybODsb7v+oLPjm9MaoffRDGJnJkUpseNQZkkC4pMgDf6+KVy8XiZUuLnYpGdHevVzQVAXl54kQhAXK15df87EDQTUfw01P/zbWcoWA2g5WJzHzWHN0Oyaugh8BtfmW6SAiUc725ShYDVO+IheMSBVjVe9t0pIh5BB6SMUo+U564vD55Rvlq8SJYq0RUoiiL30M+JW2HGEmnISKCwcEEv+2FgHWfirAuSnsV7l2vDDFyWMPDOlz1Deql3eNUXfN0HY4rJQ+1Ut16lqjauUuV0Z1oVcoA1xUfQiZKQuWK7N641VscOHqqOHLyrA5qpSv1tzky0LtUrPLtN3uKLouyB22Ce6NbGR25iOowExMV3aVdMh26ngtEP9G/KAUgO/NO9w0AtwOhCBcpTHh8cO7Yl3wTTY0Wu8EP5V8iGMGPlWKHwOnKFUuklaliltTEYDJtFJkOk4KSt2a+dDQh8QpJc+SZSvyzPNytWqg5Ap4jqtWcjI6cjJIFef92fe8zxgPDvz+gWrtMjV1g9spC1XmH7W6Iv+f1nm35j42olmebneiwUSzC4KBHRie6oykbob8/ktwbahonTpxRIZS6Tik6CnCDgjNDwBaONS2f5wu0WW8bwX5dOOl0uNZoqlIABeeaOSHrBt+zW5xQIp1LFysiq3NgsgqYXkhvmLWMSgC6yNf0uYNKQ5NpK6QKsHDhvGKT5OJ2qhnBFmUliNq91DqHGnNUqh/79h8srt+SIgC0n6lUpot7qor+jT3disCuF582wLSLQqWmwVwAnPvEcaewaOYMukTNFjh7pq5d4parffMdFXHh5FKLsVyFY2QIab4Bf/P1m+CN4wAydu/IpevLXadwCsVtjaYd00Leyc57OPLeQxoPd81iL4FP62dNbe7H2jtRAMn7pP2aF1FJsWL3t6bHK1TsQAqjkNZlAgDe6xRVsTYIRpDhsVarnGTWw8B9UQIfRAMGUygUcfV5gNQe9lxR10nKbnkcdN/cPwV0rJF5ogbOmaeOXPNVpCVKFWsGpRvGx924CNZobdHo2gG5dE8hv1edgXFiBd+19as6v3OkNhBAeefpEK3jo/calD/QEwRU/8/qDtNPcTtp0kfN/WigOnqIPvxuSkNaQ1FVWqAJTNNVlRa+EVHN11lLK+WrqE/EmNdanUBpKnO0Mt6lPkj1jQQ3kGpxFjHcoMc6WB8ojUSPdgwH2m1IYD1VUQn9nwGtExLZng3GAkY1ACOFPuZc8X4WLJAXNlsSGaIOsNGJFrGA6R6ElxpdtWRgbFsjHez0mFMsQWaH15kXZdzAh0XC21InxgCp2ci0n+0USXWlurhWunZSuGek07nvwAGDpE1bVK0qqSE6tNB/GQHtDFIjWhjjnlO35eeM4nj+PoBqtQJizQZAtHpApgfUqALRxpW0c0Q187zRmzt4kdA+kkFK9IF8f5EaizRW8K3SjiwvoeYVw1W1IkGYrLiudkA1b5vMGQsqAFGDQa3Pe4pY0unmthoM9PYiki0eq+btNRWwOozeCtzShQqJqGXLFsnB2FL0SFcV+R4OnqDhxIEPJeKpOF+Xrtwsvt9/tDimrmOk0gCkKyR/883nu4u9O9XKVbzXSWmiWXcAS0wqUSzuGW7tS0WBh58RxY6uVvAD3Y1WC5z0GxJDpCV7lb5FDJ2oLWnWJ0pn8jPRDfYLES7myWOaxpGDY7E6e3V3rxQNQbzEri49V6BcB3A6M2Me9FrAClmBzKTzSKf9FuMeb9oeqPrFjW2SVlBz6zQqspp/+nhHMe3/cVJ7fzigGmNRHr4tZ8woe6K//1RAtbSJ2bikPZavyGsjXY8lmtBi1aoZEXh8qFqF3r4BtSiWOoZS+PfuP/D6s4Mq2hfOD46QuZoCh+z9N3K+KNYEsL6QigUO7wzvoaWye6sUzRfNQMCFCP80dZHTdvR6vyl1AEAiYHVQ63rEHZxI+U+VY7VOGq/bVUAl1QtRXqYIbNLd67Z0lA8oe3HwyFFdp1ofQycT8OVali/rdKvXbbK5ywRUifLhsOUvOLRIWd1VgdlkXccMFQz1kf1SsxGuAceP5clnQrVZJCoBdkx5j0SHwt6pfals/G01OaAAC3Dn4iPRbFy7oYwiARlS40QVaWkKKIP2wznH9UAToLixLJbzfLTsnZZD3GuD54wKYKTUv61izSb6ptsA1caqjPfLwYGAetm5oiOW7MxjahgiYAUNsFc618NylKlp4cx/9lQSgVoX0biCjCJ0vnCUiajOFUidt0hjo5oWF2RpDVCkBX3EUX2NzbQJAvWcDwTOOBf8HeA+oqERGKnLVmb8loFqBXNjF8XpkYYg33MNf7XuvzEx06iN+rt7oGP/L/+vOgarTV9w6ZifuL38tJKRVj76U9xInP15tCrD7/euDWL9958CqLatIqx/4Dhjz2W5itDEefFZ4bXqAp/r52Ed1AhKP9ViHVQKhwjrPUWv0G+DS/RUVZsITEfK+LVBAJuavsQLFuJ1ITo8Xxt6njxvNvdse1x4XnTLmi7jI5gTcwBIxRnNQNWbnQdyoF+/tkTC8yIevSjTbJYGu4pQjxqKxpyNHqiQlwK4FI6KXb16ozh67IQAzBVxU5cW2wRSe5BDkdGbLmH5KfB1IvYV/eLTvWUjUX1CSwmF0yXj7LQx57BaZ/GU/Hs2Yu1J6l6S/rzq71Wlb3jfRFhzShEv3CL+oC29jCgNGoUx31FgF5SPbEKYv1Rw5TnMX/mn+NzK7EQ0NZ6YgWptHh2m4C+57jmK1Gze9DlkBZ7BByUqqTT7/QfirAmoPlYakEjOU3RcVVDAYfZaBy5ztUs6kzt2bnUrSEcBkiC4i81kkHmfC9JL3UfhiDpljQj0ztTzlijV/5f/xlfF1o1rlfan3WNcJzFUWh97fARo3d5RYB66Arzb0JUlVYvjI16dUm+PJHvFoXhdfD8OWQ6MLA2EwwYwhl7DQUl0zI0miLgq88HBT9U/97JI7TJ36+DftX27U7mzpG7gSmkX8+lwSWoOnBCAVhwvrpeIEEDYh2uyj/XZihUVjmQA1cpSxs5sWbMV/2PUiv1TBar1G8m2u+Qk5j/WgGjbrZpsQd6hASDyuvGSH/OrnV2ozFa8h2cmq5Mkh4IdRRZLuQr/HWUBuKnPlPKH9nVfAvI3JOR/7do123YaxjjTJrCGLZigsLyxU3JS3ShEBG0AygpxSymA4hsazSxl0UiRF28nSN3ipUCeik2PnyvOnbtoXiSUoreKWk7S65eLerN9x5Ziu1QJusQfXyAA+FIA+JGKfK9cua4gwKHi2PGTSY5Rd6F9RJU/qf9N0kLuUVQ1uixG8VMeANLXyFndEg8c3WPum+tA93VAgBzguExg1/tk13YHVbiet9I5JqIKFWpYHPe+/gcG8WfUFrtfBVhEjomeIudoyUbZvVmoB2hfzhF9KLcwj2AMKipU1ifBf1QEQjajMb/16fYuSuvDSanGWngfUE1vy/ZML8x0n5QPtB1u/XJ+RnOFagpOOTYvGjyoPTsdydBnFWB/SGGW6ICDsqNP9S927LUAAvbjtcZtwiS1y1ZnYAA7IJ5oKw2FOPehXsyUoz5bgHUO9ECNn5sgKLuFbczBjHCcE1DN+JNzJGdQ89j4JvK5VgOrPhhq91iZstgZ+j3G4lPO17H35cf+pWNfDajWI+clP6u8vVH1lWmRp74677mPUUa5fqVtXps7XOTIYMPgcY63mPnWdEF9aOvgtnXZNe55nMhh24E1HozJz7JXjirpEWSvOOfeqKjkpTY+Bzee1qAKSvpViHV/4J67jFCdjMeMTiv8RypF+ZcNy4bmkCVFNF/Ghd7N0ANoaTkfYnZqu+dDWc93Stlt5/C6tGuTBxadKaoNn5dru5RbpihkA0a17eitmo5cDowx5j0eRmqICIGEqmXYaT9IMQIbubtno1oUbjVvat4CCPhRUObqXjZZ/XAyyGbf1A77xuaqydC0majxI0f1Cvz8/uUItd2g1eHXbLKQo9u51/VLOSAv3MeelJEiDooYvtbcOgJOER1gjNaFcjpIz1H0FCANgn2srfxZVaSOucwQNcY40lrtgCpjmScoRWHLMYx75YB25Eevf0OqUgfOC/FTR0TToGuUu7dpvh7IyWLtPieyInC5SrqP63RQwpUjGkLqLgq24JcqdSkgeemqiuaOnCzOqBCFFD6AfKk4rz//9ktFMLtllFXh7FausZ4AklX0PMwvXXYw7h2KLBBpzU5PX++AIkh9KjC5pUiGChvlDCJRxBecPK5r7RqlVcUdJILDmAFiSW0CLuDcwcujgxayPZs3bSi++fIL8Q1XWQv5rfbhayLJSF6ZmkChRfCVkQvDKcyH8HQdJsxfHYiWyzBlPCLqUa1fksuVTUy7hf1UN1y1tfyPHag2tvWPAqqpVKcF0JRANYXQ+LP7zJunjpYoc6NZ0x5F7/M5mTPRvCisJXrYrzWIeDy95V1siZaqnSUkDAUK0eJUJJWWnBRB0WmNn9F9RQeYff7yueTcxHs8J63hgweOF32SdcPZxWmaPLnD6fb1PWsNVHsU2YR6QytjtIYHdB3HBVB/UNr/soDiZIEcdsNkrc0lymJs2bxBLVu7LeyP6gx0MmxPNqtPBKQuqKnBWdlnwOozRXVJ/RMxhIpDMRDtYnfv3ib5rs0GViQ+CtVSWN5Pg6Ttov015AKso8eOuZGLM0lJIxkAii3kXkOLepK0oOkAmWlvoVUaYwP9ILoTIsPX7ivXaQS3U7vJuqe1r1rmbewOUMl998bLJ12GrXUQlzdnen8oV/rfRKX2OX8Bq2TYoFBwj481b8/QbNXZ90igdUiF6YDFyAAAIABJREFUq5z/jx7Klj6QHZUc2Cs1VeEbWx82H/6vqIG+d0kKCqwunKkMK5qtGhOocdNk26bJ8aCzmeUQuWda4Logi/MiYSPOmIhGlOGUGJ3WkUjnu28v7FOcfhGtrYDq2EGbtpPzEz/Y8Zu/+ZcqKk5gC+kponMcfQY7CYhx0z7guPD0tzStTvXlaEJjQVXGN665iWjGD4DlyM9ow10HTeOK5daBTu3jxweqY4DxNoNeHjsZ3HoIgwfnAAoTbcylA1wWg0POqVaBFzxyirDcGUtGBmNHqoBWrlQrw0+iUCf0O/VOpKAsKDzVG3mRDFanIq4LRcyGM4Qh5DAm9UQ6cxKcVoMgIj7RWrXktaR78Rz7AhNgqU9R2p+escRtrIYgRjAfuUTk+Lk1cmHopOsnIobY9a3bd4uDh44omnpNRm+WjO3uYuMWpX+Xi4A/K/rRk2qrC6472FZeY3xoLjFqAORYqKNmqfI7agB3nA2UKSd1z7O5bvOazp+VAKNfGPMefMhYC3wRaUAhgKjHSwBrkp3BsEWDgZcRdUGsXO41XC+MEMY9F2a5+Mr3GJOUzbEjNvwvVQxUWQmuq37PIXoS8xluVXyFJ84cJlKeJFyj6A1w6EYI+n4D/1Y8XLrsULRB0QBtBelrzjeRGdNN4CJzX1rnKAhcu3G3OHT8dHFOkZohrWuA5JLFnZL02SEN1G0qwIiojOedq0nKBQB6CqOGRZd5oUgFIwplgoYbVOcODSFofqu4LK5gr4pGooAxtA7py71OFdTb5QRt0mG+WBEKxLo5DYjuP9JhQeX1KVUyX7582eACoL9C6dBvvvxMMmlbVRQy1521SOPBP0Y/GYfDcj+6phF0ZnXP9AUHBCxWdIkshxMZrfY8OXqWp89OmD8xHQfeTsxtOEz/UIDqmNtM9zjKyqbl12qbS+AwymhXQbaxxit//uiIajMjWO35+BCfZel6gquaKC0U8Ov3SYTATPmJyBiAlHWCwgTpX9Yha4YMAoCWNq6AMmz3NKSKTOWihTFqHNGBCRDK2nihPXNfcm4HDigLIaf+xTOaB2jlCKhSOU5jACKi63q6ZDelEKBgBZEAzo1epf33q0D1+IkTCoI8dCEVZxAqBt3d66xMsF5FW0uXdgrcTg0eOBJJnDG6X6SoLpy/XBxSsdgZdd8aUrcvshdcO2fKXEV+d4vus33HZjcnwLkrOtCJBRPwrXT4i3ey8wMKSJwtTp4+5SYk0Nc4mwi2wFUdGdF+UibRHHL9S1AiMkpEXTU2SdaRDlnIOyJ9NYtGIOyXMuNUnTe51XXWtzZQa83M6rEyWONZbtrvOCfyY5FtKjUByi5bVXAgn/F+HsEVBxRCAeWVbLzLMflZ80/DFtYEtMAnct4J2FCUxTn/dJiI66DGQVkerR/qXrgM7Ajn9mzZOyKqOBaMI+NDJHwOeu2yOfzsIAd63o5Gh/MBnSIAJ7gtF2Rxk2F1HHguj8u6+1ztTJ8gPtv5XzvDVu3w3yWFqNzH/8//+t+/CxFcujUFLw0i+HSlKABFHJikLJHYINrB/bGwSFUAUl/o4PJBU4v+RA9xJrGy2q04ov572xutde9pZ/R8WI/GJrXRa3lVem7d5uWDuxyMDy04Soe8pzUvcp87rRfEyYMRQnIqFoS5bknSwo0HZOgGZWioUn4oFQGKReglTVtAIlhDArR0EMFLcyclvQZh5jkSZJ8iQwfXB7AKRYD0Cf+STrFUBukDbXJ3/fA6TVIhACNvej2Y5haUhUeXC2MioonRbj15cwTM7Bh/jxVV5eUv3d5zSNWo54ujR0+oeGdAh/vyYseuPcVGdRaaJ57ONInQE5HKxgYvOoNUdxty+idmKTLFwcF9V66RWAut51msqwQQ2i2i9FjFOa0/qd3iqgPT5hvyHhUw9iWmVcKFcQ0hss98m79KoQ/poqTTCmDl76SRORwCsMIVmxnahJa4ivVU/+IO3THaPCb+VqW7qudV4LaSSYrRsiHKa9dvnRhNrFn/lbNE/+Jtoc9aRgbjQPBnlg5a0prVi4aHXynieU9V/xeKYyrGuK1CjdfimCLyv14H516B1a510k/VoY3+MCNrUKj0/xOtefhdtyRjhhA3ki5Lli5Shf8Kg9X7SkmeOXu5OK9Ck3vaL2ZUJHCxTM/7+uu9iiCJPyv+KVGb2JZQdCbo0HijXuk0IDhTHBENpe+uqqPVuWaeChr27tpcfKmORCulSjDyZkQguL+4Je7rwH0iZSqgeDhs3jkAhcN7mYrBtonbukVRrsXilk/zoUErZVVSM15phE2vcORa9pMznWu1Dm787MXSTGeNWq1/ahHVcbZb/Kllv8bKrQBoXptpCEtTX8cU+TXjfVY7oJqfX5nsynL4J9u+bM7Tvga/UChUs/El/UB7wkEFzS8pYBzT+FvAAigm7m6XqFiWtEvnJdmJaJ1MRuG1eaa//OWv1Ajlpt+LdyGrBo8fUX/AJvxW5KkAu0RvAciXLlwo9u/fX1y6dNmC/xMp5tJrqcbftXuneKXb1cBjlXVaAcfhhBIMIUsgSgOccimAfKd2sidFO4CyFnZFny8+a4+60/2Tn33pDBg64T5SBFTJH9o50709lUrAhQs3rBJw7eYNvb7DNANAKiltFDrYAGRO4JEjvUUjD+hFQwJs2EjGBQ1S5ME6O6WOI8CKxCMa1dwv4zSJ4lFdQNlkhfHlbAPwpoyihz7ZXaaMDEgH2Rs/nlSSsy1NwqthWTlrclQx/e5HvSLKpdaEdLFY4iOzXdXIJPzDY9SX2blR+j9TwgjgEGFFSaBPtgZKINz6lzjqOiPQubXeCIEqOeDQJjjbiWYvmKcMq0A9jg9YjQg0jgBZWDJKRFm9zfS509VG28EJZyrj/XzWJhjqu2wcXjnLmO7Stx4c39YzdvRrx9uNn/Y376T/8b/7r96x2OnGgFdIRx4WBN5a97pu6RN2GqTaa5QXxHPxDmnf6MpBpZxJh/Fmgdc9PP6OPR2P1UGrp71+3iYQV91GAIx2UKF+q1FxG1/tBrD69A8YIL9BJf/f+qZ1AxnPTAuypi6cxYVrt53WfT78m3fIMgDqMaZ4UxTfUC399InEoeXhUhyCEWIB02HE7d00D3jYkNjf6DDFkyOiShp5psApHuhsdcrqXEgVKbqX0rZTBSeakegCQhFgfqFWTCSKI0NljdTk2ebuWQBCz0Aa2DoVJMZbBs7/TbHlllBSjIFepR167erN4od9+5WaOm0hakS1ezZsKdYo8rWokw2GriXSXCKO6z6c/tYblBHWdLh7TaUNVcYEMwWg5eDzNSbKwPs8vgqovm/FjQ9U66usXI+1twwwC1iNntJRcBWVpPwc8iah3xpcSxltzRnyLlGlW2/ZWo+wNh3Cmn+Y9ll4+9VclpNaXbL2UuseKn+34Q4Dnqkh2a5VYxsHtZ+hpz5//kZpwMHiggTDj5w8pXTkdbe6xOAhio1u5Pr1a1TksVjGl8hQcLWJLiD79lSpspsCqg9VLU3/9p4NXUrPb1Tkco6qk++rpeWF4qxasj7QPnkrndMOeS5z9T67dmwqvvlmtw5FZRpmKqqUtCyR3XqrlrGvXk2QAsGgI1aHJeJ+9/aDQnSxYp4iFnt2bSg+/2y7eICdxYhawN5QL3UyAHD/Hg+pelvfOJI4X+wTKCubetYUX+3dUWwTgJhLtx4dsh3o2DobIuBOxbB2ysuUefAhS2TOMCAWbeyV7DCMtlUNU9ny5/et2PG42+/bFx9gNT/5Kd4LLQY6nKCajSwXWQURGkB1VGDgYy6nHQVgjNf7OIozraKiVYAk7GH8DugL4BlnWDxaQqCUcUkSTXoYeOPgBesfasq9/uI7tWqlOQYdk8iuID/VrRbTa9WNDRksAkicNdhHbAeC9OfFCT148KBpLQBegCrUlC5xyPfs2V1s3rbVWq9EdbmuqoGJ1qi4t2QLLp6/qnayB4vTpy4KQKroV59B4dciFT3u3btbe2OPgCegkbMd/VBlgwB/Mj+8H9HgM6cuKShxznJcZDJohEBTAz4bGblQPQnQ80q2D7yBY3r/fr81YgGuZJ74bCKxANWF4rVzzrmiXlHYSaIBsc8493AMoe/Q0pauUPBxM7igqUFErEMikiMKx4A5SSIPMTepeUrMvg++WvVB+ah+qOxstQ5rc1tfu7W1nde024Jz31D8NEeqT3WXs6c0GiDDCmhXcIrzHnWIQeQvdeaj3Z277kE1mOyOehrH1GwAgGqHQN84Ig5QCcxO0/hMEVVlBpk6na2c+VCaUKIhYhuRVz3GWgUD1L6q4tx4MOO3WNUtXw2Q2/rHH/87n9fxX/7n/+k7ui2xYBhyNgZ9cElLbN+i3usS5EYQ+KY8JISHn4swzECg+QaIRbA42hDGpqsMpx+IRxrILdZRvcA1H27VLaWw9Xvu8ScFql6j0Rm6/EozkiemdMDSEzxp+Y++p3zw1AD0qFmtFn5UEef0SywY643S3x3AqjQjBVdsTkAqYHVQ/w4Pq6pZkidPng65KAsjRyrFFZQI5ku/bf7cxZonpU6kiUfEdQEtKlPlJTp8FGNB4p+M8DCRAu1cO8akpCwSXY8QUtzUvJEAqrpmL1vmuCXyylDoT3iPp9Un+1d//xtxlm6ZMzVnNgoHi309C5RmRW5lgb6peCQCjBICnFVAq/lJycNtdV7CWGSgnMbVD+bt9P5oqt/CB97YR36dk1o9v7k4WwFBY7TKtwaVBJADxDitDig1NSD0WHEicApJsxNl5WR0asxRVppERNcX5jkKeTj0Ei/ZURpT40pzkp3F9xWbsZfq11zDtZVpSgu+OqKrAznsexg7y/28nuBU1807fcWps+eL04qsooVKtAfeHjwsNAUXK2oySwY11qBa1+rwYm0PC4CSFnv1+oUOuQUqHtliKZ5piqjeud2vqM2Z4oz6rg8q0glQ5aNXK9L0FyrU2iVFgXnz0EQVvw6g6m1JMdZkA9V7Sr8dO3FWEf6TRe8dFYoQUVWEas/ODYr0UtE8T4Lpb4qrt26KU33ORSaPB7UXBb5Jh9oBgzcojh6A+Gdf7Cq+2r1DdBy1/9UcmZtuBxBAIMoP3F+uQDaVrmtTXTQYdCqn4TxqGsvW5EVaYvWHY2XHK8r0ZHMpNn77hwJUmzcVv71vTY8zLGn8Skwz/lNr50A7cx5zknaF5j4LPOQ9VDao8R7hqwrp+ITUesD54flQwM6dk66xONSkh3FQly5dJpCnxhiq8Mc+ptido4oGqjoXTp86XRw+fFgKGDcdeJioKBoySJvEvd67d0+xTi1a+Z2z2hlSijtNtQGo0q54uDh39lLxw28PF+fPXVOm56XBIrxY1D2+Fa+8S9SDqSz6lL54rUAJtsaRZOGC69duFUfFSYcj+1RnFin7ThRtaN+8qFP82FVKW6vaXwEVO3TMoY8PqSro9YOPFSzTOUa0laAZX0QRCThAh6M5A7ql8NYBqEjjUR3PmQUVx5XzAm3wPAHpFK4BzF2cRQMWgVZwTbCoakgFs1w/+dMkjz4RqnMizp5q2fA7p2H51caJiqYwUKRSa1fOf2yFHAWaOEAjeWaKlRqWpFbuSF6h0X5PHGgwmhsRpSAHdp+zhHliHKbK9mBLfd4rIu2xhgMsW4uiTmR8kBtMFAFnUEPTu36vAddK1OMzpb7XWveA135a9D92T7bbiF4i//F/+O+9w1OB34gOHLyHGzdu+sLw4vj3ury0O7dvGzQ57S86AAOwWN0odsvTomWYq87z5KQweLIm8dm1u3PKMFlfY7vWiGqO4LRcdevCGTV4bbDG2PCjeU35o9qdFRn2ZOtWTmHLdQc+GB/05M/xwi7TuHHgB0Ug+rrj8eV0Ety+Z9rIwxp/c6GGlCLgMBfHZQh6ALQB2rxpHlnMFMK8eY3nCncQDUxFwGcLEMpgzBe3BYrAfHUYWigdSQjreM3MK0bIKRW+UyFWOBqZo1wtXoxHGU31bTdHjrmJCMGACgMOF7/9/gdXhc5Tq79JMqJsTg7x4GzBYVLFoxyfxUpV4R3OJY0BB4cuJ1ABahNpySB2qB576/R/NUM5kpGLx/IVj7sOWtfZKCOTI6kt95gXBEOU3yO9tv2Blq81PTm9yN1N3FSAfuUROYASQKHdK0WgmX/+ztxwsEQqKLhvRBKIlOciLEfLa3urntVoNQINo5KuxY/VDubma/JJm4/m9K//CVNtUOjfxc/SOhwkMqrK/HMqsLgs1Ye7ks3hHqjot2Plf8VB1YH0NrUohH6E0SZ7NUcVseu6V4kqssXRIfYX0j2Hj5wqzgqoPpZMjOrvlb5/V2xQVPPf+sXPpRWpA3Uq0UwVoijiw63p6NZ1TZYD+E7XMOCI6hEdqvf7H2l9TdV6m1F8tnOToqpbZeBnWvD74rXr0qU8VVy5JKCq+3gl8I22K2D0pVrQvnr1VA7gTEdUv/lir1tq0lqTDnXQAyhQQUuZwpvJ7DHzbPVNoaTbL+rwoF0wTmFO/bcuVA6iNAllqjnttXg8Jmus9f1HD1RrC6w1YNGMr7au3o8Eqq0bMu3ZjzlYR51TeV48CxVQzT59fm/MfA7ixN8yhOVHrSmBCAAn+5pIG1k0hPehwrAd5yhDBvgAjLm9sGwBGTQAGraCQNNJcVNPHDsuFYzbPksmaT8tW7ZMWqs7FVHdIzrLCnMcndEpaSlw0WkLim7rE7VRPl8c2HdUjtlNgUFFKWmoIZ3hL7/ao6Ysm7VHZoUdTsaYNswuotR7QtGhLSy2HnUbeOqu9Ie+pH8BkEvV8YqUPjSATtl6RPGx7bmWguYIcNzJLrmrnGzgEyl00I3u6lUwyF0HPlD9wBainsLYMaZRsDXLZxlUIneH0vVSUe9vZTtoTsBZOGUKWUg0X2MRmI7TGmiR19iAb7UpyyCuvj5t8pDVSrM71rqq82dT0D2OKv5HVF1zG7rjqMRQTPrWRddDSfIKzXbmu0921Brtmn8KYANXRoCJcaHgaorbuNJ5T2erW7nTphr7JRCfFGcIeNClj/UUMcVwgzONzGd/+j2yaemuWwyOKXqlIYo/fsyZ27q7R23Xf//f+WfviGStl+g6UdK7vb0O2yOHBGiCP/FAxT70ZGfyqV4kVM/hskqh/K+++srAAtcguK5vTA2I1E4yooEpyuhjoPi4FRYpBzURivIrz2Dt6pvR2vhDE6imD2m54/cB1da/t3t+CYPSH8tBrEcZGyMLl6Z6oN2ird6jFpXVtRv8lX+Mo6gEr0Ro0ORTKmD4GYYsxM3xvJExGdS8oCBAtebgoPh+4gkOy9i5yESL180D6CaiRbxAC7dTRmO+ug4hDzVHVI9ccQgnapK8T7jKGMMAL8F99KzaGw++YlYWKC/ZkdgYMaID169eVzT1O3Ouli5doQh9l/42UdycIYNYNhq9qMn102IOI0a6KIyaPEOBa1fNAlgRp9alkPKyGSGNAw0ipZx9aOeilNIjDOfwQzZNNjJpdZVbLc9fqzFL8LVccRGYrT5pVNGIPe7WLRiOGl/8yzNy0wB3wtK+I4IQzQSQaoIqQJFF9LUnBYRhgs9KlIIIBIVHgED3lW7z1RpBHg1YY7c1r7TcBfGOrc5lvrcSWGELEP4XR1kgD63TK9duqsDqZnFLB88TZW1mzJA8FQduGmkXTrHOdNkc2giZL1fRyFrpnK5Xip3o6xsV592+1a+q4tPFaYq0pKhBu9YpKlrZLA7fv/0vfq5q/yW6f9FiJlCcgG2RI2AncLL2yoirqo+ojeUlUQeePn6mvSEOrHqW/+yrXcX2rZscdXgogAm/9oSKrqheRtx96hQqktX/XfsILu3Ll8MCqjNEN9hcfLZne7FM63aKgOxrOWFUS99Sw4OLFy8rUvTUQHW6MhjzdHCgGdwpJ5EmF4u1D8soVZvpKtcuayOtk4De7MvMnBubJvWnBFTraypW2+i9Ul/OHwMybRrSizNWjO36IZYhv7C6nnZXlmsW6sdCOv1tF+IMrNv3/C7KosmOec/x9xSJz8DYrZiTQ0PwIgp3lPZXxsWRSGXZLqp71bmz58RxvWUHl9euW6siqr17VVi43RKH0UUu7iXzZrExAB5s8Sk5b/v3HRHlpk/7BxmpmQKoW4tvvv1cHFnpJcPHyoDcP8ENRQFhpLgiIPnDD/sEds9Gdtb2h0wHMm7RnS+6MNIAYJbpDPBuoQUQ6HKkWJcXRbXo1tI+9omCZnd0XxddAHlP2uRBiQreL845n0GE0fcE79KdDSlMRasU/qYoAdYsVXpcWTuyODiLADeuhXEkEOCzTq/zupOtAKhxb6S8A9BW9x7HYcqAGtgl+53sP93t8lfd8c/7NfspAfzifMolhv4U3t/XgRNAcIKOfToL5AATcSUwhWQYhaADmjfOfiLOFJ8ynzbP6X0mq1iVJibwjAGqgNaFChbN0RzgAM0SqCcynTuxmZqhe7YCTwp6MBb4JmC0HFDhM3L78PIDvZ/CKfPfy1H4+B9a91fHf/Qf/LvvSO8DVFn4J9XZgqIaPuX23buqcI3UGVpuDtkLqMKdgLe6XB7bls2bHXLnxucr1OwLZJITedyHMIK3zd1roOqqSntnAX6aZqB2qTYyo6Fq08gkovTHjEl5qI7/ovKIHmfkmy0So/VmtVjHyOl5MaZVVf3T9mJiNHifAIkISSMFFF2yaIEXigEUZT1Rj/Xhp+IdDwRRm8fR9QQUPpMsBq/D25qBvJU8UYwY1djz9C9zCXmdaKYNCz3RU8oZDqnreVzdTWFXqmLJG9QGFW05BK7V9Uji0SclmXJYnajgV+7YvltR+h595gzry91RWvj2rdviJ91Td48HTnkDpjFaRPYh069WFI2NlfXlMhhDdzYUDYioWQE+NrvnqGVix5hnO1MZJHouOATqfnSOpKaN1+J1B8CqLQrbs/i9BdalOW2u0dY90S5iY50+Fz4Q+Ygq4IrTqvnXOBPB4zDDyGSDg6ccbVyj8DE6v9T0ZrGRafGNiiZ4D9cFstPdpFv16xqWJKOABJwYb1M2FFXX9cNLfiSwel+tTwGpNzTnveLiEaUkOvIuRYkxglAbaC2J07RcqXwqjFdKFL1zMe2GpxYj0ia+rdT/iZPn1SnoenFfRR8jiv5MVweeHnH4/qlS/+u6lspZZkxo+UjUXXJbGiOdferr/kCvPeu2sb137wn4vlXPdhV4qUjkK6Xwe9avNYENYXcaFZyQPbwn/hyNB2bNnKc1ucy3Tr/vlyNPtXemq1d7T7FbupY4V/DnXirK+1iO4vnzl8zLHtCBQjHVFGm2AlJnz5xSLBW9oFs8XaLAZDrg0NWzBqURSENbgSyOxbwucwTkTxOothq6xl6MU2Fcw/xxIPOnAKotl1Pb+vW9i7h746teS1E7B+sOalOwHQpP65kRtp+v6JpIFBbVEPS61VVK6eEbN65LsP9uqA4IPK5evUYgdZv44OscTXT3unRpBr7aHJwJRHBvqZPVCdnq46LUcG5MnjzdnNIvvthtzeR5Anod0GgyKNPU4CBahUMBkrOi91DMdVWBCTKCs6WRSsZ1tmw5NopsIEXBL1/JgdSrSM1z1izuVBZNDh7ZXAITYAjOJOiHNwVST2qfX1bmBE1XChpNTVMan1qMRTofyA66axQqIYrCujiVRiuJcwk4JJgBr5YiMDTKcXi7RKXg9URioTmMqJjMJ6wVCCQDpUyVi7VSmjzqA5Am41mAVIrLozYnr1R+juBBtR8zUM2nQlk/EEjUr4+/xdxG/C6gr7Wj1ZuK7BRFfKwrWrpyfrN20GWlidCQglPQIvp6+51ZhTbANxJYXGPUVUXpM9QHMkJzNW4L1fIWabDFopSg4YrdBdxzhqBpTmDI3THRmzZVIzWwSGA4NxcyOrUDFqPRvGc/9NFf5c5P67Xjv/jP/pN3y7VIACRXRODuFbjggyD2TtQkLheIBXTcUDcOpx81eQ8fDNiTA8wQ9QBUbFPPdsAuHs6wjDhiv1w45G8idM2ti3yNgIroBCyyzQK7HLL1sHjjJPwHDVSNGD5gIo0GvSliGeu/RkoRuSaCA4CxlI6AAdImQwKDpE7gGJvjI89r4OGARc95HsYsoqNKwWtjkgIIWsD8SL/L++LnBRZNn2kOKeknFm4UV4lX5UpKOm4kL1ebmfQN0dRL6u9+RJ1S8IQ3blRadc9nOsyXu5KdXvDoypEm6ldHj161FySaD2iFo4QjhGGYK9Cc2xMulRcO34lNBv+JTYUHPmES1fJUjIZX7TGq23mqScsRzuMYGyqDtThoGFsOieo55cbz483uJj85UK2tghx5KWvF8Py1/7g2xjeDVbrBEH1ApxUHJtmMKEyToXGEVXMLAMQAMz7W7PO984ERoRn9VQfpTdgdL6uv2UBTOeiQxyUiRAKrOrgAk/BTB+U0AdzQM71PFkBGdliP8X5EMHCOkNSZrQJAeqcT9Z89J5Qh4JhxqNy82SsQeLW4praO/eKyIjk1VVHR5XK2dmzfWGzZ1KV1jL4hhQNxYU8lL/VQShqXr9wWB/CKWsaqr7k+d1LHJLcz3rNrW/GZxMzp2kNk4rIiREdUvXzq9GkXMFIgNW9+p4oU5jm7RP/2t+LodUoLdtu2Hn3uZhn8JdobAtMqkBi4NyiQqr7ritw+0N4b4j2UEJii65k6paNYJHrBjm0Ufn1RrFq5PBU7jJ6FvBJzZPVtlFjHeIcViO82JsQ2d9yIYT26V/vsFpz1Acbpo5/SNstUdxq9Mn//QLW1GUGj01jr5fwooFrxu7PtyYMYUan6nmzuzxi7UOpxgw2oYQKCD3QuU4jjugaBQoprqLQHkBA95GzOARXOcaALAQ50YCnCOibqwNXL12WbtdZViLtblIHPpIKBhOC06aLXlJSB2Nc0QUBf9q4A0uHDR1ztT3QPgLdCVIONGzeIo6psqy4XMXyCKG5vTMW/fs6BAYIPqNWgZtDd3aXsRqcuZeBAAAAgAElEQVT2l1QILl3Xe54W9uiVPB4dvgBPFBF1FCtXL5MKQo+7e2HbAKqPtc9wIId15tHSFIwCd/bFC6SfoFHI2VRAbYU0lteo2cJy1ddwnuEwg3vgxdOpD1BKEAe7SaYKUE2BMvQFIrXYIYIjHZw7OhLIatlCej3EIokoJMW/cWxjC8uWzDyUTGp9jXs/NwIdyFxx5oRFZcxf2cYjbTbJ2AmaFOoALxQVN2UE4Ko5vUfwR6AVyiBKAtgw5gCOLEEr6H3cC0AcWztnTigzELRiLuaK1zpTthg1nika8xlqguKzNvFZ+XyfG+neGi2i0zD8GDMyCqj+1X/zX7/jMKNQ6uLFi07DYy/oQd+thbBYC/2hBgDNwQFF5/DiqMwl9fUOZC0QAP/jm6+/UlXuJh+g169dVSTtuD2p3btVcajHARb5i4E8d/6sCOCnDEJ+8Yt/U4fA3H+8QLVukGvGcKyJDq9N3pb+zZXWwWkVOT5V8ZN+hGfEY3izcFzoijUIt1W/s3gHtbGpMnwo4WprAlrTk1QsFZeKagkIGrTqILeSQOqagSdM7/cpOnCnTIUTE8LHAVaCm0rh1ylVe585eVqe83wVqXwuaZN12hDz/BmAPoAJRhUvcIh+2FpnBq3qMvRQkiU2bHQrEiKHQz1Dawj9OEA0nvgSe4IqvtImmi7RbAye+bWZp5kH8IOAajt+UR2s/f6Bqg9NRSTLDIXnPXVC094yl9MtfImqi8+qaIVF86FlcJTp8qNzWvS4B6i6KEuGN9JmSIK1i97Y1I4CH6McyXKBVkC2pFo6Mo2nHZIy0TNbVa661he6ZneIknFljp8TCdHPXGv0BqeNoPhl6jke7WZxghgHepKrQEuRlstXpKE6IO6WUv+ATlpYztBzu1ZL+mzHBkVLJHk1AccaikiHnTa3v5T+6q07RB6gzrywA9a9tktAdXuxbVOP05sP1Gno+InTlrC6fuOG1vNLgWeqahdrgU/yYYDO6/SpE3TgLSm2KqK6SVJrS6RmQcoU1Y7Ll2/6kD1z5kLxFM6dW2CS3n2t63pdzJccFuD25z//ma55pYsbs7JCfeAZ4mDL4WAQ0Yn0pB936r8JVFtn7WNS/+Us/pgT5gMh65+BKhAFtZWaE1jaq/og5hltzqzBEf5hcjjJtgBOiSqSyud3xOFpEkOGyhH7mhzIBIEO+JBoeFO4dUXn++kzZxSR7ddZPV+KPz3Fz36mtbl2lcDMW6XG4T/mUEk4S2/fTdI5Iv1V0VsOHjxsoX/klwhobFSDga1b5bzJ0eTzWftQBol4cv4480erY32TreXMQPmFgi0UAujqePnSjeLs6UuK8D4xMNdJo+Uvjr6uZ233ahVN7vCZQrGUaVK8jzJ9I/oMd4rS2RFjorT4c+k4q4MW44WU03I5pERxKUi6r0DKHUWUb4sDiwMNhsnKAtNlH0L+CY4nHaOoppf9VKMGnzv6eZqyOagLJG5c8g3RGUGrnIcj+JGnNxxMbGM7RyxRRAx5ZS1MR0guqZ7umiUbgAiyQJNwMxIDVpSAKMQWt1fjSjCQaDeyl/eE3R4pQEBAg4I1wCrjxfkBwp4kCURsL8X0YLWFwmUUYHO/ROPnyl7N0r9k1F3PkoIfAVg1My11JBnSjG1K+Es7zy9eMQqo/qu//m/fgbyPHjkicPBIB0SE0rtVJYikxUwBlEFVmcMtuyGjTU9h+h/3i8zLpninhTF7tipm9+5yCotQ9E1xum5p8TMga9asMaF7bVeXbwiP7+KliwKp8r4ePpBXtLH45//8F1YQgK8GF8OeVsxFfOVUY2Oyq772cWPtU//j2lyNRrtYUqutbcaTan+te9S51DP/GYmSFKFrn9PL99bGso8fSEihlJwe0JPj/7Hu0/zjfeUFDT0AwfLnWQpJgBSgQJSVaNQDVWPThMDgUKR69O2sA6lDEf4jrSiJuC+QZ84iXiCJEuZ60SJtXC1gDAXVhqRsmDMkly4rmnpB2n5EzHp6Nijivl1p084k2h6bmgUPaRw5ktemMihlCv9GkQHA632lM6Au3JeOJQRyuhuR7sexmi9HitQSETecnHnSlIPPyvXNVIp4qvq1I6JvakndIKRiN2fjvJ5idrPQd3aBS2NSrsPgheWv/PfG+uL90gMftGbaGKr61EdUNaJlTvfZm41IqI85uN2pupwItHlMqSKUQge3XqSSnpw3pj7JmhBtxZtGRQCKAB2fcBpyQVZ47yE3VbclHwJU+ZyOrBFaRqY51GAARQTP+sGoHlARbzpDUBic0ARQp3Sb1Qx4Qxx3Fyooc6BIy20dKmdQEZCu6QTxRq9fv+N1hsHGmK5YucwSU3TToaEAFfhEcSnK6FcE/4kiJ68o6NJ9E6XfrgOVzlSdiibgrN1Ut6sDKgq5qiwSzhMAecXKNYruL1aDjudKs/ZJWue5jPls9U9fK43KzSr46lKxyTzd2wSD4HPnLqud5WG9l7r8EPF2NArbRvr0lTiqc4vt2zYXn3++y33YWbOTfPgEp9aRc70G9Qe+pk5V9zapeXAoIlmm29LBxLzGYRUMKpECWojRowBhi0FsrLcwtmFDxjFPbSxWm4faWd66F87fR7O4S1sWV/JRXw0azjhXlN83IpdxneX+b3ldI6KaL67+HL88slr5fWusr9HjWddBdk/7MSyF5zOsTHxV//pRaDzpce8p07EooqXhRkRZsX04o0RSiTrWgSqGij3XLwrOhfPn3fL01q0bthVLl6yUFNUXapW6UwGKWZahslxgsplxOqu2RClpBOyPSB+bZi6AXJwpIqPbtm0Rhlgn/WMVTQksB5cULfDY60guAVrBCwQriLQCEAl6QTEcuP/Y6gPwZYmmFh10flMiXMGRQpkS+KY9PeutarBS+53qfuw9q8ZjgAQgjjwdAbVXLf9nWagRXwuSePPkfE4UVQeaQZ+u/ZpoC9e15wGrcNI9fkgl6vnoP3Mf7hqFDJ20zGeKc+70uTItFLQC4shikTKfKIQ6kf2YtlNpCtOKMx+2LVCN6ClfrIzXcVBV57vXRLUz/D4+A6oaH+wdkXbAO7KXOMmDOAXKckKvgyKQnQQ6aT0XNsgSmdD2OAumqbMZeqxkLWerGI2GE9SxcIaT8eK8xwGZoXt20wWoeOmbc4rfuepcb2Gzku1UAt4lWHnPLsdKdPx///v/8A7NrkuXLxl4Rh/tJxYH3rxVFbACI4+0iC7K48JAdy5aInmVqUq9XXTqFsmDSZPfCWiqywwhHA0SaP2+2oQ+kbwMN7FcQt3wYFkseG8QvkH2eCg9itp+/fXXPjD4go8XBoT5iAkpAWvNsPD3qiOEh6RhYPO9tzOX5bh8IFBtHcfStNQNeg2ostQyR4bXNgzEeyZlvD9ns57Xd7vrqKxlzcjpR/T9DAwMECBmw+sZsfftCCvtMjXvpG7cu1opFCKw8FvdQURfRCz5TDY6VfkhxqxoK23v6FUsA0OqgGjTlStX9T4DbvkKtaOri2jqHJPWHQXwxObtKCOfDD78mxDEl76e1h1AGsoC4AQA+0CAg2tjQ7EZiLoBuPD+lqrqer5A9HxtqnkqEkNM3p26kHFy2iKBzWw80mBVKRv+kNYc3nBjMkL/svWrFQiMF8Hy/I27IKt3b2vESvsU11HnuOVXAnSIKlgBQt94zMFvje8g25OyCokrCh8BhBhky4KRDrKMSrrXtmghrbyx7qUcX38UO8D/5ELB7FD5XcwhA3kHiM2FCfVxzus+CgnFd9W6pHjkxq0+XetMd6q6dFltWnW/fE3SQQGHzU0TdD+seffglpNMKpDPIXoAB3pd99pik1KUK8S3h5uKc01k6fChw0W/7CLAFQete/1GcUznKBorXrWALECVAqydWze4kGqNuNQcVi+VxbijyO3xE2eKAzq8H6q1K8UmRJQdI9H9UmC7QuB0y5YeKRR028maIhSAxiGHarTaFf9QBy2d695qLmZIP3byZB2uUu9Yrn3XqXU+Tffp2JbLhvnOZVbV6I21PhvTOs6a/Jg1m3ezF3lptNvNZH6sDVD1us5HcTqw2x7oo7aiI1gf+5VtUb0jVf096uPXHliwp9Pn6p9W6sCo11SGLzaH138eh+r6q+Gr2Zy0l7yOyocD8OC0VjZAtt5OJu8fUDyLvHs3aj1hB6hJoSAHitb58+dk++/7b3Bav/j8S6X8l7sQx80+ykLQzJEWv1XR01ui39DNiuzDQ4nXY0eW6yzftLFHGGJlsVTtYucrkAA9EEcZEGWHiowgTrSjnykSrAgoAAt6z7UrFFFdM2CFSkOK/u27V8rg8ToCFtI+FjVt3bo1bkbQKfxB2hoeu6X20n4j0/Ka4lNHbSPbZDdff0fqjkwgmcchtTmloIxgHDzbQdkLO9HIB9IeVdeblVaCu6k9qc+KTIta4spJnadAyULJLc4XD5YM3xSAWT5SUnOaxnryZMRzqq+U5mfENXFuMJGi5vnQzBzQ2G9Vga6dJXBI2i9hcWg2IOqVJRDlIAh3PZJNGhY4hxL4RJgPmh6OPk45ToMBvot4X3mcyGqZAqGoPIVwNBnqXABNYL7nAEALTSCkwMSFdrABNYcotoNXjG2q1/Fkil1Fs2t70HhYDFS/+3//peSpACwJqBAi1kVzwK/p6irmySj2DkhgW1ytEXHMemSwIfUelwYh0Y05Ik0/efJQF/dONyCAoAgsZObrknax3IQmG9kIJpmoGGl/Qu8QeB2CV/h948aNvukMPB35EXqwjqSu39XeLd53ANUQMg+uRDodWyzVPzqgGqu35KyFXYzUodOvZVesADpZGumZ1gCg5hmySGhZ6sBG/eH+fYFDHdiAVbxtQC0LHCND+B+BZcjZRHlmKT1PWhnLiKc2U9Gt9eu71IFKFJJOiU2b3xpcZMcfasS6fCC6C1ICkEiccD2kcUj5spFwlsy/QY1CEeDXMjLPno7oWihS0UFOdFXrCo97sXphuzAMmZIkxg7fyJoBGIiG7l0auPTZHrGWxfP7BKq+mtYDugWotiz18lfI/DlyEVSA0N5zC1enfCDjx8GGUXGVqw0xbfiiFR8/O7JJZyc/syrEKsWgx9tc+Vprh2urKUpw1/Pt62nJSpTPT8CFQ87FZLr+e3KEz6nl4yNFL9n/N27dcnTH0Rp9+0DUOov7YzyiAJEU3QytU6gja7rWKMVJO8plXr90yLkjKa2TJ0+YBvVcRh0+9ZZNm4tVa9YVQ5JXO3n6vDQN+wUqX7sgatfWjQKqO4o1KjwBFD+RTTyv4o8fDhyRusAlt06E42+NZHP8VdShtdjVtVLgd41bWk7W2D+jAELrG54dLTE5vLmXFyhiOCJG5GKyaTjda1aocKxLYHeJuXQcIJZY0HquuafJ4W9OUtaezmM/1hpqPN6Ww9z+lTFnf7pAterc9hGg90cD1frO4HND+SK+PgGoxhEQ02Dz37IGDHxyJy0q/u+Z+kdqni+q8dcro4rjBeiJrkaxR71uXCg50U1pzpy9YKBKYwzoNXwiNQQ4fssFUlepGHKJJAeRpSI6Z+UZ2RfrqHIdlnILjn20n31mhZCjR84Ul86jCTtJ+0V1MAqGPB2Wo6kU/tt30hMVeIQfSh3F0mUoxXQqkitpQ9oZ67k4okQ4JynC+0aAmgiuC4AFVKO1t1Q8lJ3gPPIZSM2EAFy/9Er5hu74QvaSoAktk6OWI2eCBFz1O/tu4kSAGVXz6LjOLZaogcmS5arrULZltj5/ulLqLkI2nTNoSJ6PckoqWkA8FDuYca4DVf+pdHJAsGVpdfzgiQmgmrNwMVfxDSXQ6kpJw5WA4Iiiy240pPMVlZNBOS1QBZ5ACdTvT7BDsme+b6SyHPRg3JC7hJpFlJkuWRRfhwyWW7vqcQreeJ61bjXXpiiUTQVivZtKkoNHcQP5JmsjkYDqwb/7v/X6SEEADEHURNE4NGYpMjVVk35X6YFTijIQzVi3tkcL6pWLZDD4U8XRuHPnpi5mkhbmMiHrGcVt0QR6VRgDkRowymEBYZtvQsfr11N0Ncnvh56a+9XrdVSdk2K2nhiVgjLeXBs6aFkdwFOpGwwdtUhZBljVf9rk8f/RAtW05D3j3iAQvinESRITLGr9JUL2mgsDABwDnhv6fI81/nhaUASgAwwnTiEFUJbD0Fp5rQi8uUECjMFTQXxYnqaM1XpVUG/bsVEdVVZbCsPzlTZpANW4Or4MmzCeiWObw+qAVT9NxpHIFGsiCgD6lLa65xZ0/X2Ksj6WVy6+FNFeKhQBA0TViKzSTAADxr/wawHM5j5yPa6GzyaikhoJaJ8H0T5dRGxaFtRHR1TL96zufayfPgWoenhzMNTGKbU1Td2ugsuVi7HCCAUvPRkPrRPGJPqTM05IXgmwTlQkXOsiotLhZMS8jHH1JUCNv499L1GVb6Da4muW0SkD1RQ5ssawWj4KyN1Re9PL0jil/SPVsKxLeLjcH4VapM0RHgcoEpmw/rOcmSUqelorSlLXWkleiQ/HoYbINs71eYmtX70mAKyDCp4+2aDPVAQ4Rfbp7AUVnChyRJqSBhjLDFRVJLhza7GS6JPA/SNRZw6pNes+AdUbir6y73Aa+HJXP43l4s75xYZN3U5ZUuQCP/eOorT9SsmZeqO9xcHqPcCYa51i1TlccMKWL1lYrO9aLXWD1YrqKrqK1I54dBR54KTkr5if0SClMWPlJI4xkS3z+L5V+ylAtTUKGZ8RB3bbtTPGRfwUEdVPAaoZEHzQtZZgw88ee/+0u8ea09caUa1HqwxC0+vD3I5eAxkwOT2stebUOzUKel3oj84p7XFwpyMiVgJV7cd7UvE4oHV+QPxU9JHhn7vgWvUHpIXnSQ6JYurV4p0SXXUEToEE0sXsOWwnDTAwPZkCxHWclRzVb39zSN25bstuLy22btkibePZClLcUgG2KIXPHvtaAasAQNLtSGkBFKF/gTEIhFHciPTVO9m3F7IDYBsCclmTmjQ+WSR3QJR1Z+/xHMDbkLKL5v2nLJSDOsgDpi6SzvxS3KRakPv3hkRRe+QmNQTu5iyYblrQfJ2Bi5T5INtH4A9bCmh10xZwi8/laqJLHmvKOMZYG9wkI1rbF22AKms3A9UUb/HrALwWoki0k3xmRYAguopRXE2RKFl1zlf4rHQFJNr6TA46lCfsLNQ8Z+Vc2BtnJ11KkbQCvEKFIOKKYzHHxdjRdAAnnoAjgRCfuaAR6BEEjFL2zreZbzdtDZwkn76H/v5faQ7ignm+oxaKAuRD6Z2M32OlWm+pBzFVsrNnzSsGHzwWx/SMNdCeScuzTxXby+RJLJIe55DSazQIIMW7RUVUC+VJUYR14cJ5g59du3ZbJ5OexvAf/R5QDrTwVq1arYW9zAfNXf39rrw8Hoe/yg1zgwBcQAZhdxYZv0Ms77CRHm1sf6dAtWZM8kGczevvIvXf8Dl8eNecrLphKye5tgnoYsHyQFIj8Rp9/CegCk6wodLiI00OeEH26qUJ2qG1R692/qUTyoAA7IMHShcIKBJxva+0CekEBOpRg1jb1VXslEj7lm3djhqFNy0yvI1tndFVXaN5lwmoRpFYOCBUqLI+iaS5dR8byyBEzQ/kxd/rF3Dte6A1czeqyLWeELLGCMBVxVmiAxZe/WJ53vMVlYIiABWBNYTuqKNv+XgEH+j3pKrnvzGvKeFetyyNIyDsybgrrtaCcYzTtvYWY6f/x/iM8uEMFyJygkHPX5n3CnjLygEYqFeSX8rRhtwCMrhtQQ+YMjm6vcBXDum5sJ9hXII7y8/Mk4+zxoFcfno+PuP56beycURLBLkOVPO48iqaRbA+WJu3pRxClB1OGRWuixYt9pqB3wyNpTf10CayORkpNs090c81ku7BqHJPOFx3REc6L97rlSuXHVniUF0vDpyl+9ZvcIHVfrVcPa/IEUoLiAmsVMR+r0DqdkVViXSSaerTPvjtwUMGtEOKOAFUX/sACT4xPK81q5brvdcWC0UdYMBw6i8oMtXfe0/ZKPh7OoT1XKdrkRyT4xVdhF463T9dhRzzdSgsXyLqgiSunGZF0F2HIXnE2EPR+Qwnkv3Ce8VhEdSbcDiYOqJjsU74nw/LlKny9NiWtIkAjLF8PxaoRhA9zp/mV4o88dfRf2z76eMC1db3T4uvNfX/XqBaf58afsjL/b3XOsZ1VBt0HLtQ+1PDQdZ7mk9e22b5Y5omKe25ZM9izj3AUZTrLEQEgXJ62WuC+UnBrHBPo5CXtP+vfvW91C1OFk8UleMcprCTtLGbEtBmWPsIihhRWiKs8Fc5yw3aZEvIdhHgAEORcUA79ZQ6Ge7/4bACYPeL1Su71HDgC2EG4YhHveKRSqrqXp8BpdtPoyWrz87GBDBE8e6qFStF6+nW6+mmNVnvO+i6h8ePHzkzTEEUighIVdHViTGAssh6xO4QRfWY1ObYesymAihDJQm6EX2/EC3hjFrOnhMVkmvCp+yYJKqCzh1454uFiZYpohzV9CgHEIWMdHkoCISUJeew25fHlgsbyr8unsxUBj8Q+zfZT+/aTFfLQJXX1piQOaqa93F+/5zB5qzk3sBP0MOgCEBBorXrM2G2pwKpQ4OctSrMUj0LBdiMJ5lXsp287o3eA+1VnHUi2Tg7FNXhOLgjpoKe8FyJgEMDgRbg1raZP51wR9w52bVYlyaMERTZ/6//N4F2UmTJYNWHiYNHAwLHi+4qGGgLeA8MyrD3Gh1fv3ndN9UjrhXPPi9iNimsrVtkwLdt998QzL4oHgyRrM8++8xGkj7eC9VeDc/qptJ2pB9WC6hukfeEcT0iuQuUATC2axX5oHiGm2NhEx1bqGIEbphrIIIHYCUXUJHfYzp+F0B1PFPyXkP1YXZoVLqGl9XT46PfJkPk9h8QZszs2Th2SoOZVrQ3aCu+CKiWbFmARS1iwKqlhsQNHFDl9b3++04d3VJU6L7SJuixUfG5S3I/3d3LtUmjetsORQLRtQtI1xUGwv2uGtUIkcooLzfx8ULhQAexnLtn0owd1Ea63z/gVnO98u7htQI4QslAd67l4UgroNVet9JFak2IF25ukzk4FI6hRqBNBEjwQc5/HEC0wa5fd8JozcdaIlj12WiL3WpPKN99fKw75gpqcFbTgGWuVv1FOKGOuiRKAIV2zGsQ8CO9Dlji4OB54cxEERt7mMgBzox1Bu0ohhpBBdSTkR0DYIQOZAVUs+Fsznv728yv82v0/jgvyLIgRxO8s+nOEBAJGVYEgMPpnqhLdN7B6BNVXTBflch0kIIPR2cfFXVeV0MK+PNEdOjasmPHTheT4iSzBi6oucCh42eKm5KxYWwAjBsV0fzqs13FBum3EimlUvmCuLK/+WF/cU3pS3YakeBopyqqjD57mXjUaLVS8AWfzn3aZTMv6/2fSCaHIhW6jXGIe8+zF7T4fGiiGiBHDWEh6kYWqWnAFhWT7Nm906Ca6mQ2KelKIkfwcj02OkCZPw4PugExBtB1IloOR1kuGnvfRVyZz5iAYrlfP8xwxcxnD6b1NaM5qez57DzlZ4/H8x7vKt4HVPO2qu/DBl++tSCWO6nv5/DCwh76O61zfs6Aps2a/6j7SeP9PhPQyp39kHNnvOsY8/UJLJTzlIGq/r2mlti/+u43+veGHCAKWKc7yPRU8lCDClixT6YqE4HTRKYUkLp8+WL/ix2G3zhf2QDUCbAtrMMH9x5KLeNUcfTwCZ0tg5K87Cn+4i++LZav7NRef6rI7V3ZdjozRqtVUtNEQqmt8bkk4ES0cpEwwpo1XXp9twt/HsgG9Pf2idImlRHtDaKa0Bs2yskjYNGhveWCTufoZc8AjaSrk/33v2lpc47SMWp4+LVoks/UjeuoNZPZy2Q03r2T7KMKJtmv06SdDECbjYqJvjl70IfGSZ7vlDnc3egmhZ21vTU9QJ/ibB9BmnDk8tIyUM3BAXuS4WCW+yit0cysK9d7eh/eKL9XWSNQW8v5wA/SBxJkyIkq066gENFWumPdV/YKKif1LNCUyArZSdGBnCOk3AcqAjPIbioizjm7UNkkMuhQ8ch6QhmgxgWAG7roweOPa4wQhh/b9zf/k+YgCbU32mCFveGGzH6KzJz+7dChoEIXhYSfqgDnkoqsmJB14kwBVk6dPulQ9z/5VotL0VEibY8kj4BGG5zSHVIA4I3uSoKIL0LLcEK4WXQTOSCowvv+++8FYG96ES2X7tlEGWiqeBHpXZi6KqHPaq8MTgrdlPRzVbgUpuTPQDX2VwaqE0oQWNMW9TxXnW/yYeAl4jBZrANH58roC12HVHwy/NI6dLc197TxI3VK9HSn5vGzz/fIa13k6ki8xRCBLyFneebAGeUKw5vNaej6oVal5CPuE9cKUI1WrFSw6nf9THoCD5BoWuiysv7wApHmgKcUrQFxkGjX6nZ+dMNSL2pTBVQkBmCdqSir0xT0hk7RVXu7vv5qbYX9qgDsODg1TME4C7J81/HeZJyT+v1AteJHlekfA1bGThFVaAIuhsSjTnxWAKyVOOKDswbrFEUMADrQA7JECYYpojG1Yi8M7qj7SYbYg5HLp7JhyuPpwW652yZv2EtT/yEyzBxgozgUKZAwgZ+iEa0JJHSgrYgx4HQeEWQKCu723lFGgIJB0u1PLEhO9B7O6l519FmpyCuHCyLq332/rzgt/dUBpeUpsFiiA2fvji3F15/tUfHIEstjIcm2T9HUg+LsPZEjJ5Ot26P4g2t7Y21C2sBu6OmWo7TA4Pq07CWFh8jHvRKXjqppRLg7pWiBI0704k7vbTsQcPLeimc3SfUAHL5bN64vtm7eVGySFBBZKgN3jQX3Bs3qnihbAzo8kakhVUnakQMTm7oQqR00k1UMYsUORUHM50UfUtIBpORi3Vdf1dIdO8L6xwxUG4sp4w4O+Bx+Cv5R447rSh/eX7U/N4Bq2tvtAN+fPFBNgCEKzuR8pSj8dQWbTpBOlFwAACAASURBVJ4554K/OdbenGfbTLSt1wobauIy/CJoYuiyy5ZSbAQlgGAT5/oyaZlSTY92J+senvnBgyrOElh9pAKnLVs2Sb7yLwVUF2lPS58biStlHahZAJQ+079DQ/pZ+9sti7X22WtE92ZqrS9TMILoZb/28G3RBqi1QCoLbvearlVqaPC5OzOioPFC2WHAKaBxOl2rdGaVaaOIWpR1NG/eTJJNeasI7121Bz+kf2/EPU6UQzoNgIktVaaKjKSLsoIWgRwn2Q/A6kruX9lGwCq2Dq6opQTdaCCCAc5nyJ6FIgvUunQeOSsS12Ngm7LJeY2Wx1J90eu9nTEABCY3q+5wtR4tuUwLahbnMtrnlkMUGKVQF3qUtVsVBR9Up8lHyrRTsBoBTVQWVJSVi3dVfDZF+G22CkcB6AB22rsu1tm7UI0e4LX6PEH3W+cz9ifTy5y92/c3f22gajQPUE2Buby5spNpk8WmtuElsqYoa4pYYNzw5i+cv+A0HBzUTUr7w8vASwGBf//9b+317Ni+w2k18yB0U1TaEcnoV1SO0PiWzVuN1PcfPOioCM9dpOjpCnliKAvQvYLDA34h0hPWX9NCRAh+toAG3lT+CnSewcXoE75ef/VRxuQDwMI4T/mgP7W7nh8TUY0Pjeq7OGZquQFjgohs5K/yJ3tqYcBp6RZgy2EXE6xZC3hbVGHvP3BAkfIb5gDu2rGj2LZ9i3nHyFcZrCSQ18BqesMKqNajKwmopmuKBgMAk0ToJw0DqBJAgMc6QbyoSSK0I0LdQZ95GTMI4VAUOLCRYaE4jCIsGw+I5Xo/NgVRpkWkqGQ8F6makTaX87WWoAzAfUJ2Cykj+LzZ27UTVL8275smb7NxaH0A+PxDANWYbyO+5JiGvIujqgnUscfwb6y7l9QDWD84HznKyngyNvxu7zilD6PaOGa8dU1HI9zqKw7+CvQ3D/0EgerjiAElJem0ZKzR0JClsh4gTW9z2QkZWKgOSKFxX4BwnOM7d++kbjZRyMHnTZUtWSrg2dW1VvZEhaF6He0b/+5Xvy6uqdHAY9k87m392q7iZ1/uLXZv3+psz3OB4YuKpv7tL/+uOCddyUINCKjWt+KB3pfKfAq4NgqkdktpgDG5eu2K0qZHDXAZC64N4L9C6cpNapABz++sZIPQsOagY/0x7nPE2V+hg+6rL79QZ6u1lmjjM7Cz2FGqlqFWWfxdGS0X0kHn0mAzP/B05yj9iMYmPD50K5fq3zlzKULROhcThktHjijSg3mO2Fv8PD5QbRceiLkfO6JaWwblj3Vnqt3fWx/7dI5qsoVtI6rVedIKQkvHMK3aCOyMdsQ/6mzRy9MR/CG33PY5Y0VHPz2iWsGZCBkw/6IEitqCtOUr15GE+gpAxuL+sr19omPdkWYxZzxZt6eSuSw6cHxV/Cqbynm/SFlV6AFQA7rXdasK/Xlx5MhxaXCfdRBrozIG3377lRoIEPCYbKdC4kfa81EE+lxZjBfPocsQUR2x1CL8dWwWlALWOKDqoqQSr1294oJSPnuRIns92otffL5XYGmBsIQ6dA099PlIARBYwtxwJgOaDDYsOW8uTH4zWftrRJ3rLqp17GE1+FB7V2XvpiuCukrR3/kLZ8ukvvE9I/uII0wUGOoN8k5LpfqxbrXUkFYsUREwdTmK0CpA5+Yt7FfkBZMdnopUlLtGSRIqtTyF5uPujOk72p3qOkcvv1gjrKsEUp1OT8+LmGXrV/WIM5wx3Smjm+hkujYCGwBrOKwvht9q7Aety4saFNFlaHjQ816piNX1T5qXvLgpsCKLSbEzGIG1gNwkzYWob6Gror+hPiF7ue9v/spoLiKR2ShVxinfG90yIw2l6CsSQ/BUKMRwlRnew5uoDtcixWvAS7IEhV5DUcMhEa7xgrZK8mqVIhU8xsTx/reU+r+gClnQOZIRcLZA6wARDDdtFD/bu0MeCEoBs/y+9LsHdDAgbMAVWujLVMzFIZk35MT6rNmRqCYgP+fD2VefbDd+shcGSEz30XTu2x4eow1TANU4d/K/eR2PBVSrwJY7Mxm40ps6jDvVhByOx44f06Y94evYaN3ULWp9udLKABPQM7WByyauNiQ2zBFRzWA5vMIaaKn/nICMaQKAVf8bCQKhA70Z18iRFf8CYinAQnqrT1EmomMDSvWy1tANJvUL2OkQ6EZig3WLRiwbCL3YReJX0X2NFAUKB6SFHWnVGrTGcwZWHo9I0zbTcrE3x9XSTcPxhwCqHvOEH4KbWO19gBMAyXxf/S9r7UUnrIhOgz+IAHBAmQdpgf7w/gGy8JKzNFiAnop76OiAhyazf9sB1bxnbWl9HfmL+acIo5QdSxY5+oHTBWqazBWHW7ZVETE2x9mybIjwB3glOsN7IXyNSsksy1tNN4XkqLJBSE31qb/2CznbpCq3btlcfK1Dbr1AJ4oB6EofVIHpDwcOOR0mI+nmvpwQXB/NCNZwGHevcxSfKP/Jk8dCqo+qYtlRxgrbuGvnbqfH6BR48uRJp/DT1ncFLYVbpCw/VzQXKgHrFyUCmiBcEUhFAcFtk/W+8FqZXsbN61z7gtFGC5vMAWsbaUC4uCtXLBaPUJJzkteZJHUCs6nsZMTBphXv98m90CPAmJ2zal6q/EfMVP0vee4y+M0p5ZpFKH/8WKDadHvavSOP1c4ArswXl9BhG6DaqHZpOUPilZV7lZZfefS32l//PhaQqF3uHwtQDd+vZU/a4sUVsq8owiVqZmqQ1jhPRyrrjQIITwVkh9QNDgdqQACyX62I++9J83jwgQu4WPfosnNGAFS3KYg1WXvu3DlxPsUXJ5XfJQ42Gu0r1Vhjzhyi/gAyFSTJEZwk3jyBEgp5HTwTWCU4wefxnBlwT3WpBM/OnD6lwsvL/lyKfnAWt0vrtadnnRzNWY6mPlLxENX8s+WwzVCQIlrJp2ilI3xBi+GcGRkRR/fWA3XkOunGHqS+3wmQLRD/dufOLcXqrmXuton8ExgFm0BlPQ79DGWAoZ6tFFhdJFrcdI2bI6ouVkaoH3BL1b0KumRrrYkeONlglWj0EvHTCbAQLbZ+Ky1e0co1huP5KfrrQjGmK1lOb9oKqEbqv3WvYCfiQc8+b+BW1Bl7hB12hl5/4hondCgo+YK6FmXbZXssb6lMuikC+hcd10GB9Vw/wpmQO2VxltLMB4Dq+hGBVoD5QkmjAmKhDHTs+9d/5Yhq/QBpPWiD2MplE/YHqwbHLC/hfJsuwvCmb4qj49HclBIAKQBQM9xAZIeYFIAlnKo+3dCxo8cEUvudWuM1RDlIaZHa6umW4PY8pfq1eDhQiKYOCL2je0bEYIsW3ebNW6KaEM/HV8v81IjI5dCH6awbhI/yeseygb/jx8sjG2RRB6qxEtN3vogKEFSXFUA1vnLH8Pi5nV/VjH/w6TGWeTmwDki1X1Xx3FEBVSLjyyRLsm2b5HpUVQ1Fg7XlKJcMV2795o5Iei8ARRyevHWA06DkJdBcoyk4WpZ+D8jr4zPuxKceEX8MS/ACqwMmnCUACl73Y3GUXPyltQNwpXIcObbnogtQHYr3aP1NeXNkCUhT4HixWRYJPJAyXTCXlrICrfJ0szOEkSo69E0kytHEatSz4cizNNYy+UmBau1DGvp1NmKxLzx2DSuVQGre63keGG/mPR3k7nYmA8y+zWl3wF8uIMwOB5yzkLoK4BrFkCFATuaD9FwZCUhwxq8VxItVWV+B8XN9XOPSawPdZmDLAoKUDWDNuNgI9QMiFqhKkFEyJzkaEyBvhcA3Thic5x9+2FccO3Gy6JWNeqMLoL3k559/pu+9AnmLfficFUftt98fkDTVNWebolUhLQtxttXXXFmg7jVd3hfw4y5cOOfCLdpNcx1EVKiQ/uqrr5WN2mJVCz6XPUVbR6KpjD/R3q1Kh+7Yvl3RmBXmFfdKrBxd60uXrxZ39TokZrDTjD0SgXC+KBiZQA9XRZhfipMMmCArNYWouGwwB8JKFbts2CBdyh7Z2rmSmxNlh45gAF7ucbL0s3E5AQWTtfY9hhorg4dcXed9OhqNxXqrHg86SMqgjFqHMZEfC1TrTky7PZZWfA1IBoCPD/NFNF7WFPtKf09Pib06+j4be62luDcD1fFXbHU5Y9qJNuP7IeP1sRHVRm+CGkh3cU4AAW9Ij5OPnwyGuBqijhQooWEq26uz3N3oBMIeD1GIK/CiYAGp+KfCAdMVVaRocaoAykXtC+paSB9Tk7JBThmcU5p3UKcCqGHNRgU56XA0XaEj0qJVmt9vJ8hWL9Eanu/9wR7C4aP7FgEupKy+/uarYoP4q1bMkHj/sDoj0hYZxhDp6Y4pFIzlhRHNN5htMjUT5cwiLX7x4u3ih30HvY85s97KKVy1alnx5Rd7BLyXG+hSxGl6gmiSFCcT2OvQh3DtM0SfmgLZHFqApKKovMeBZp5evBDX15SlUCEgMPDylbI5uiYA3VJJccH1hWvONJDxYz9nO4bNxXHA3kL5MWUrAW+fswlAYG+xD47plcu5ckVshZlvvr0gwXf8Ewgw/BgWB7aFTplxpmBjXwijRXcsgPdjKbEo4uoiV7VxT/qtZO84m7N5ALRiL4kck02nEItOlB37//av9da5ArQNuAkYnXZyij9mPkS5k6qt5+suIyRxX3AVWIxMlDU3RbBGygK+CdW6LDrSX7/+zXcmRtOK8OrVq578PXt2C6hu0kVLm0ultuit0ZDgtf5lwff19dvYr9IBQKFWlr1gsh3xKoFqM2LYajR+KlH+sYzLT/l4CQjym34MUM2Hf1pv8RZ1g1v9oQLG1SrOQNWv0tgiGH1CrVJPnz3jsUbYH4F/ojRw4CBEP5WHRWWmRZO1yfEK2VRwBQ1UHdFPN1MSY/JnknwAmLO1RqcOHeEt7z94id5mJaJhTUe2gOvNGnpwovFySV2RmulTkQxdsOD0kfK2eLzexmRwrVe4fXh7pG87F0ifVXyqBfL8oiOXdOKEkaeqnexEt/sMIr4vy9cdX7lS07/Uzsc8jeUo19HYRy6ctunJ1vO0BlTbvn0NALY/E+EFp5aFRF3lOJq/bKmbaOOKk8ncZqWOKLoK2Ss3FaDhQFIQsCi0q9AziM4AJuY9xqvN3JcDOcbR37jvyrHOkcDc1cvxgRTpdWRGxnOSbBIgFg7r4SOHHS29JU5rhyKROC5wWGkPvUBpQ1oRH1K68uChk7JHD4MrKy7pSwFV2qXOVMRjWefSYm1Xl40uHL6z5047IxRGWuBXBvlnP/tWShm7LNtHduK0tKvhqHJIsp7g8G3YsKHYu3uXu/Kwwq5fu6HmAqccgSLySgQHNQSqmq1xiDyOvmnQAVhFPH1YUm44+ZacU7qRtYgNpsvcqpWLFRHaLOpBlxQy1LlH65puPoAOtDPtI6O7i+I6c84ck11gDsv5a66qCPA054jn5v3cSjsqzVqrM9VmHdc/adxgQ2nWcjAlY6smgK47PqMCrLXD/McC1Q8Bq2Nt/U9J7X+kGbHNKs2Af2D+413KafDEokadgCrbNA2nbbCcw440iKwZAlDW9LR9EH8TR1drHW44ew67+VQ/31SWgSjoI6190sUulraAfGRp2A8UdRJR5LzHntieK/vBHpg3Z6F44JvEA11pW3RVKf9zqp3oVVACyk236DJ/+fO/UIZjhQMOYMXHivq9GqGNs4pu4afKjr81zqmKlGyKTAOYVDwceuG0PzSFvr473u+0Fd+zY5voBHusJgDAfK77w3GFovZaY0EW54F5nUPai7pvRXKHhYPevh6xA8senaxIMbrJjK0pS1TimwqAwsGwHVAKwdau7XJQxQ1yGEP9m/eSgbyLJVWPkdqhI9pvHnoODnm+gvcfR2icWZkSGWs09kuEtdhErZswrSzzA6ovnpUznnRKGxmBfhVFWQSKBnTmUkdinXb9i34ueCBUFeT8msqnYJHoW7NmzAKo/s9Jqis+aNQZqUKValOlgHDNU2y97CjA8TtVqD31oQ/0jvetqKgIuVTbwmcA9fdqYZ6Q0DYFUhQUILiNlMuePSpqkHeCBibFVLwHN8XC6O/rdXoMcfl1Sqnt0sGRgaqJxmkiYmP/GahGjLnV2tSXV84B58fiuXn88s8ZMpDyuSrtyR/273PxBlWW3arSpP8ykUh6N7PwHL0UuR7OHKlV0uvomVIEx4YqgUrsC3tmoauZI72tSgC1a8YexnKL/2TEmxeyD6gArkgFuUe2/mfpHuS39E0ECs/1vlK7aLMCXAf0M54gG4uVjCcNyZ6UBPy+hQareHu5ehMRZHXmEMfP0isAMwCrQVD9+EvXky653N6+j1qM5hNPsraH/icB1YbdKX/JV4gUE1/uNoNxcXSSMcX7T99JGol5xCBGQVB0LXGVqx5z17DEs2ItEGElalJF07Ln0sZAlmP0AYNVW/aZQ5nHymdpmqO3RAXSeiF9ScX8hQsXixOnTjmlTuQGjcndu/e4MHS+gCftpX/5t79SIelFrSMZWR1kUCZevnqme3wtDtr0Yt2atZLKWe11ce7sOWWQep014gsHaKsipF8qmgr//uLFCzoAj7j5QBj7SK2uk7rA5599rratGy1xQ/bppEDqSTmK0G8Ydyg56E4vFiWAYhE0LOcrQhScMHHhZM+HJCl369bt4ppA7nVFm7hHrCVdBqdPm6g6ge7im2/2qJ/6KnPELHWluSW1+vyZDksdvtRI+JBjvvQ9TelbV2+nnvL1GSnXf+1B5j5Y4mndt3hEIcCT/pr/VnOg4tBsrtH3AdV4doJg9T1ZhpPYrdWBO7rLVHp5dWWjN4nxXCy2sVL/AX8+/ev3ClSTWQ06Vu2as701UE1fHtM8a2mstN5ibxGV5Jmc/1Xdw1sVO8ZaoNBR+qUSmX+gc+Khslx9qiugSPehcAL1LSG5Fi1iI7hBn/mocAB8YdOxMQTCOIfI3lIoSYMYJDCfvwhlEOg3/+IX/6xYpQwG9QfcwWNRcegMN4kKfEU6J8hGvROGeFsrDCVaDtXstWzEXTmkP+w7Jg75BRVrDilw9kzZtnkCwN8W2xRYm6lsHFkL13HoE0YEVh8pWHdLEopw2ZHVQ32AiCqOLF0UKZ7kbIST+lqqAqjWkLlyQwLt67dqv0yADrC+Qd30NiuzQiEw7bPRN+UeeT60yggohQMOJpolKsMMOa5uuqMzEuWWHDyIuovEcU0zmGUkmfQMXvn5berR3OymlbWEqlWd8l+2D64NEEiNCDwZcdUJaK65Xtpa45RAjyBoxD2Tac/636w5U8QO/O3/kgJQ7VLFWgFOxVYX4LXaktLI6zSv41wtXh67OtSqrgQgeAoHOASCH8hAwVPlmy94DWh14iX8/+y915NeWXLtd+C99x4F7z0aHt1NjiF5n6Vn/QH6A/Ss0KMUIYVeFIrQVcSVHkgFKRqRl2z2tEMbeO9dwXvvPaD1W7n3OeczBRTQPZzm3K6Z6kJ99Zlj9s5cmblyJRktUsDWIlOanuaWkDF47czEpUsXnSVjFCuTtLgR7oRLGRKMZHugGhspb6xKg/XHmJAPNz7v88oPz6i+69zqligZdC5TAvo2894AIWUFj3iXHOqevXt9n9DIJaM6WSVJyjNsBIIKVBzQxUVfl+gJTgtZVbh65n/KOQ9S1BRdf3J4iirDECXuojk1Vbki3E1soIiy4lgbSuzJONaNOiA1g8d4nAysyiwqB3FM8BSZRgRFhQAKgE0ABRHeE7KUBQDY8lo2P5lWMmSMkR2pTtbRo+ioHqimFBkFKgdJ8gp6Syknkm9B8rPhjqtINXxxug/vul1NiyY7k1zW6XJNcW3qEWkbDNjVa6v3DuNmWTu9l0FSkrPKx2Gwpuvq7k85Acp/WdWBz0dv0VkS81mzioDWgJrvrCmY9nD7Y2kEKt26VNgCv1k1Z7uZI+kKDM4XTWv4rDKqTGm7KNAITQRAOEBrm8wmfFKURg6r8/mLL77W+r4khwQnta9B2IuXTzxemoAG3vYIUQZwKPu0XzDIfDaZ1KVLlxUfrVkjvclxVk7ZoUbS42r+IFNCJokdhyYh89M/Wr3aDVCPVErcu0eVjEPMaL/sNWmdVTVzTBc4nT1nlsfDMp0N4J/ncZOYRv+R0cSn1CS2YzeUnYsGokx266kEwGRlVTdv+kgjtGd5PeNsSCzQPHPlUsi/UR1jCVm8XCCafQx3Dls9RMFcqGXEnQtg1nq/vKOTfS59RVqLhh9+PQCpFmWkd2tuBvXntGRZ2q2cyq5Vf81Qy2Fl+bA/tbY3qt+bEXL1Tu1AZPNeeytQ7cZebEc5iOvcrV3QpVmo/6H05ekt238mf6wkDCO+yy+IsjD7KGx3WgvYDChaPMaSIFjV/qdigL1At5PE031V4W4ry4n9BchQacXfMFADbmNM3kP1haaeuH+mAdhnSBXD06nCj2BbAIBkF8m4Au7+/Ld/pqEfU6x1iqLQA6nCoIjDyFhK8z2VzQugmu9Wqsbp857pczvPSUP2G5X9O89o3ymTqe+F8+cWn27eIO7p+ES54YIEFe2hlJKYVHf46DEFthdc+kZDlIEdU0nEyQ5Aw4Fmw7mG/NNtA0+vKYNJ0dJcztcIc3Fhp2uy3nw1XY5VHwV2AlzwwBqnkYl+iDKCrhV2pK98EZliEoH9dW74X3x0JFWij8D0LFOgoqwfbiiubQ7frNmaXW5twWSyQPVQBDDW5ffYWvjucYwEGB5dq3Ol8sbx3VV1nOoRPQHX5XepmkMNeSrVCHxzj+1f/KV1VLvc6ADV5s37FoOQIIOdV7Xj69lMvRt8sWx/khEidU/0g/5f1mGjrHzj5nU9fs/Oy6nsdKPQYYO3hQOEs9HRMUPc1/G++fl88hSkHBmXOo2pOzuWYHMmuTGF3a1d/W/8pPYRdWvqvTU9/j4HWlnM7CdChkilGzk1NtppAc8ftm6zDu70Dgkzy9lOVscyXcVkUzEaDI8gc4k+JVlXZEvIFKGzx3vwnKGaX07XHw0klFX5nYwrvDk2EQaMaDaDnHDKAEZ1nkMgT5u4AqqpaatmNDnwKE2mnz69cIasj4hYY53CTaREg/zafUX4gNZbtyT5o0ksdLC6CYsJJdpgZMggs49gCsuEUTKI6mTUeYxVppVzguwOoK3KOsHPzQLazuHoGHLs9yaHqm7Kep/7lRyCmxtbvV2Ds2wDVLv/UWzcHCDUnLoT4HWvnsr3upZxvxRFMxbU/PKQvHLkzymmjCvGEmpATA4LbeSyqzUFLZWt8gvTNaqOI8a72po1XbwwsM1ANX9+vFu8CqNrrlVKtSJm/UzHTSBDpofsOo4PwAqIOyNnxYSeixevaZ2TFaKZ4JG758dLnm2mbNP0yR12QEi4IelH5plznDVrtppFVhQzVMqHo0a5n2+GpPCFcx0kvcGp6hBeLDms+eqC7t27v0DxheLbb34oLl2QE3+gblquoaRxJmrwysqV6KrOVGczsi8aaezcSriSkLeBOyf+raoGX337vRrF9qhEKfUUKBm6L2PU4LF+40q9zxLx4Mb4ouD0LmnS1jGNrT13noYYZZGYnY5WpM4D5YGpHo4wS7y/UaGWofeLoKWmh1irGmQyTwMISni24o6m1qwSX2bgYMfU8PU+QLVbWcl0LJUfy+unCcw2uLp37L3y/LrY290Aqo2pzfr7dH8Xd8ey+FDKt2xHvAqgmr/81NKQxYmgFFMGGmlfkviKfRYwwdlz/RTLPbKHBIgAHGUjH0j6Co11bDHSU1S5yLi6s1w/aThiyAx7B1uBXYEmhDYpUkfgBIYKTVGzFlQ0FDEInP/s178RPWCWysr9VGVQEK2EChQAgCoH8wYhfp1L7uToQclcB0yi4rY+8/DRTiVpDks5RFUPD+LoVWyQ1BVl/+FKVMA5jSazPn7N6XMXi90ajHASKTrZh/7yCZMkg8ewjqmiIDwV7jl3ptODR6KJKnp03NAKFQm+OftI1yXkq/oY99AQtmzZEo1uHZeUkMIvAe5oZnuAnrIAIPjqpfnqBA+SwZM9JdnC9D0GJOBnQ8GFQQRwWqvcOHc4U7NSgjnd8uRryoVSrT/DW9/kXFlPiad000ly2L6mIIZzBFSTDKIRi1HSVGDte0UP6LHjy7+Kj+nKK+qvkVyPr66YYvnvsTwDEJSPNUTEcfCJDRGpORk7z6JNNwXH8EgXGP4UQIEGmHuKeJ6KQ0Ikj7MDyCCaGzwsZbX0jZxLVi9gG/iok3OqsoLJ4nmDNJ5bHO/PA6i+zei2GNmmhdJg08u78GH/qH9WzuSyYW4o400mFX4qBmLh4kXSwF3iIQ4u7WojOSOWDG8Gq3CSrolXfE1RMuoOIdshzrEWKvePJhaiPcbgcU/ZSAi0Zy4SgJLlRDTGsVHCMBk8ddtHFi475WpVBkaNNRnHFQ4vX7q4ZvFfR9GqAhC1U+aEr/rgvuRL1MF6S0DlJuLRAhLXxbXBkFI6pelkwEBAljRYGQdsuQ11dUruCvBNdD8MSSDxqsy5SjJqHt+nJYd9DNyMJ0vf5V6K82hPD6o8mzNUBqrNO7XKbqUL0LAYMicpX5vmldLOqWPEqw0eG60BHwOcak6XtYMTySUdlATo+rXkFXs6ZV29A3VNPBNcXC2DVgvgh65gaAdGmYqvqrWvOpzK9NQddwAb3+F6l0h6Wc76ZKDqc7FRTT/Ti1kTmCw+I1OcWL+AuOvXtTakJQgAvCpaUh81ZMyYNdVKJ0MHjnA385YtW8oqEDI4DDkhM4u83gM1mpxN46epRPDhOA+GDixYOFtUg/nSeB2vtfhEgPdYsVWyOLeuMSFGQFSXY+TIweqcFodVQJW556xFSplRWGVIQLwf5bdnKsVdvXGn+OyLb4qtAqqUJvsyl1zOdbDGYa9du7zYsFETgcaP1poiq/zYAu8HDzJi9pwzHzS0cj1oPGS9T5LqyiINepmrbO5onQ96ytwvXh9JoSr4ys0ZXOIIfqRORAAAIABJREFUEBtXnWlbKQvrnw1GjZviUl/TUm0Faq12NO30FJTmN+iqTF/3BtUxxue0s7PvDBJZO2lZNe+z8k3f9ve2L/rpHyyvbLqkbX2Kn9ToL7OeZ3UuTXYiXcTyCvof+bewXyb7JMMM2AuVkRg4xEhkfn8gbHDHHf731UwozVY1PQJknzzVVMLXLzxSeJzoLzQojhROoOqFfznH/lL5ffPGTapQLJRNHmhpqucCSdRpDVTJpIKvczaV5AbZQP39icDjZX3Wfk2jOqjv6wJRNNSOU1C4ecO6YoEGHw1UVQMwTBMkKhtMdNqnyseuPfttG+CqTta+Xy7q0IwZ0wRqn0vaUzJ0GvxBAAt3H8WA3AdAdvSFwDTd9ASZUOWy8sZk7bmlSxcV85iOp4pGKKlEWBpV68emslmrXueJige0SQ9z0XV2oysZTvlw9w9pz7paCFUojX2F2kNCJqg+KcgwwKySItVcx8oql6tStzd0f9LKT0si+51ybekF9AWAA3OjLtS7u8qs/4GAKkszgYacWk3GP0BECFdDJLYGoKKTB+rI4wTctQtAsTAs3dlcUAjVWey/2hguSjQA1XTpUmNGANVm4/YLUK2bvTptgvvBJWW83GE1T23dtt2NJHBSl6gJBA4dINP31v+nrBMZbmRIKP0SSSFlxAaiS5OIiYiZDvwYzXbP5WIGOLBpGB4xZux4gz74gH2SyLy1PbUO+pmATukikcKdMW10ijGbvnIQ5YbJ9z6tkQCp2UQn5MiGhx8lLtULOXM6MdGmvH0fDtXN4qLKwVfVac36fCKi+4tXNAm8NPeW8tNwCaoDVCmNjpQg9iiErYfGVDX4rkzooEoA4O6pdamCcQmY4z4YYdc0W7NZz3cp8/wCaBtw5T1VeeFyv5Xv2bTu86pvFyA1O98M7stgND3QCFQrF1Yf75jL+Z4shng0lAAasBgywChXuoSRl8rrh8507XWuERQKS15pTeUhAyEHxiWKkl8NWTZlpN8NVPPlcg7P5xT8uZgFHhJXZPFDDg1nGj8pPRJAP34irtg9TUlDYkZr+03PFwKZI6QBOaV49byHJ9j87ne/s64vxwn4ptw/SVSZAcpAwqW7ePlixTHTZwHSOzqk2apS/Cx145NdvXj+arF9275i/96jqkyIr/8iHMmMmROKj9Zqota8WWo0YUJXNCkG6/Z10VcOZ+AgaQ3roB88fllcks7lfxa3do80K18oMOtNA4P26SAd11q9z6bNa6xbDRil8ZDS5QE995IaD+GRcX0891vvR2UDyZ2l0k5evmShx7uSdcbJecIMQDUtZ/fn8upkelnBWVg/pzBiPaZu4BpQrfYu9/NdaZOK61zZtHcA1bSESkpYzRi2Baqt2LilovEhpf82b1s3y7/3f/90QLXaVXFLM0M89lc92IjgMGVunYmjdBxrzKNGtT4JbilRP7Neq7KOqnLcVMLgukrlF5XdvKcSMtlIEliA1LFSDQJwOfjV6+BBMkFxgZQ15oguOFR2+JXK9i+FN6jAOrBzyZ+jiwZcqxi5t0ElfAHk05pit2vPISl8nDVNbKCqvfPnzS42r19TTFIZvo+avlEbwF8yIOmi9guVi+Mn1U8jxY0BsvtLRPdZIx3kIfJxp08K9EqqDv7pjOmi68jXAbTxW+Af6Aq3xKE9p6zsXYnrP1E5nOYsjpAGrqkaybxKSgNzVG2BchZyf3BDC1eBoFSix/xIPmqw5D1nijIAXspULWRDzf2Vn8OmccpkVdERx09x/ZBuJCC1pqntbU4YRNY5suIkiaowLFdKcsIqIb4Q5EkLLBcQs8IC74NdIFlJ8zW0AfxDj51f/j/lmuxq9X9QRrW+wcu1Wluk6VPjtOIELfHgchvTZUS6ZUQmjksRgJ01Vjd3B9u4pfNNIDfExeuliGSUWk4sgEvCsQ1/9YVqDu+bXt+9EtOPsyXvm1GNLsuaOa7WSzxYogtfcH9V5bX0uuSc89Or6xDgB3BBGQPe0Lbt27RRT6g8P9KjcmfNnu0IlqChvqDo+jT1IpHd83hIShEEHkTJ/NvDH8RNoZxzn3Q/xGplK6P5SZIhgzUjWJtslDKUZG0z96mfsj9oSVJ6Z3OxJohwvZG8FCLbmjU4y7XczsHosdzg4XxO1uVwxzMqEmE80Q58KGrAYxm32+ixKuK7KUPCsd8VgEUzkGoApRu/j85/sDLFcPdGCaSOReTa1AZpxuknWWMMKyR+zkfVImdcc1ahdNpp2eYAzGdnya7E9SuBannD040t73T6vTUYaw7Y8vrLa6BlT7hVNM7Nayk5lnIFZmCiB3z/+fY9gdcaIuqWtGLwAnJRZFz178ichHIA/3ZAov9hD/IQAbIAfANW+2qUae4Iru+4nFmvHqsB+jYZ1fy8sBjVbywTwCKZHo4p04cqmomXdjg1iZAzJIvnsab79FN5baACamUn7ikjv0+c0i+/+qq4qlGOHPtIZUAI8pjOw7keVRNVp2R5YuwvmY83chbDpKIxr9gooDpBQuJkW06eOFf88P1O8Vg7FezpA1/3dtl+4YIZxdp1y4ppkshxU5OcblzqAKpuepKzea7rfE8i3Rcu3yw++/Lb4uBRTRcUr5ZV0VuBwyhlmdavX1mslvNDlg1nR9PD/gOHNInomOhYyqaKpxdBKbQANFs1nAW+7ZL5xUcrpJUt2S5KrTi3ACCVvXmGE9d3lpejmZbMOc/Ig0F4X2dVvXd9gROyzV4OEFvdU9+xmt2OYLkrZdVaNij7odIeZCjcBVSs2dFUlPFxxyaI4KXhq413bTbN73p+4xt+yG/vdPHpTducc3qocV807LTGA6rKGfmSlH9HozSXeqsXhW2ubh+2Iu41P2KoSygCkPkDOGJDuIMoUfB3KhrYDvbcIyUREN6nw50MIfcEigpBMZQ1l5j1vDEjo2JHooNx2VR1ufN9MlD1/Yw1BGedTCa7CNCIFN3WnftEI7jsvTFcOqwfrVqudb+sGK1RoX16i+okzMK4efwEsnH/+ruvBDY1vlX+c4SmIK5fu94Z3XvKdu7dvVOTnW4VS/X7yhWiDmi0LHKHmFiqUDEOWqPoBbAPHlBFQ3rJ95UwceFPiZERIwZ7CuSy5RqmxKh5ORBsEm4LaSwUD7Zu2yZ+7x09d5g++yNVcaZ4z2Fn0KvFr5NIMmcU+yvQHNJ2UCgiGTQkjYJFiJ9gIaZI9VOBJiTCsjRWBqv1CmY5aMhgNtuD2LPxP76C7+ysuikceV/pNb9foJoWYLWLG/M4yfGW+5yDBqiqs8zDAhIdwCVnRNzJDgScrzaB+U/ZubCIq80W/6ouQ8OOql2s+jYOncCuI/UqavgQg9H917w/UG0ykr5Otc/zSWbx3/x4AjDZGPk5YSjqy6cyIj0cUe7bv6/47vvv3Sg1X6W+pSr5U74crLK2R1cal2Tjo58Gq7EoY7qTyhoJgMSiFAhIEShNS3Bq4OjRgQ/JGlI5nwtfZ9AgSPHi3Yn7hLPsJ3A3RXPTp2vuOmWQAW7EQQYJYEPgkjNukavJc+b5vGQR01qK65Wdp8/ZSThds+Rk/Xqibf1OWYUO0BdJ8PqhDOQV8akp88CthtLANBZkgACwAPZeOua+2tSDZEAhso8Uj3WMInCayQDfQxlrKXWLgdKvZPJIXzKHZAJ0AJZaI9r1XcSIJiedgKqPW8+r6zjmdV3C1NKJOs3W8FUPRv32aY/V72ODE2YOdQaqaR83uEO2cfqEDFSb+eAtu4ylousUTVjwrKimUPYL4AqodWYuBaTwtEK6Jg0W0ONMfgleK/e62UGnjHPzyTdvk/L3uN5RamMNR1NAXg/5BMmaxCfpeepyBsy6w5m42sdBR/MrcTsvqlx40FUIeMueCCWQygQt9KD3HzxgoAqXNdugsZK1Wrd+nZqtVhZjxjGBqihOnuwsvv9+mzKcneKnPtVjOm+d+2plMjetW6H3HeVsLaL9cYwBVCN4U6ZFv92886DYf/h48ZV4rlcFPNXm7GvcT9N0Jo8fWXz66WaNr1wgsDlcja13lJE5Vhw4eMhl/3vSHMZRwc0mkYBiBvua6sBCZZbWrlxYTJMmK8EX2fDQSua6RNPdbfUc3EBLEWksXTlABSM0CUKtsau1RSMi/QYEIj20h3095HlDbSLWelAaagzXBpCY9nv9XpdrPtm45CR9T9M9zxldP9IOq/pGJ89Svig71J8vUG3eCY27P35rDmfTg/5R+dh2r6w91nTN6luwAajqefmYyrgx+Z06Fcnjh233wu+/cXUjvsKlhOxVTlqZWqT9l+0Xr6WcDlCN2fFh2/qJVmQd1kRs5Nic5Ej9DkkKqQSqbCTK/ldUQt8jpY3de4+pqhBc0InjRxUfb15fLF6ojKa4qjRneeSofMNVTaxiWMg2DQK5L9D4QsczRQogn3z8iTmqRw8fVtn/sBQIJhS/+vRTPSb9Ve3Z1y8Zp4o2NWsde41muSZhKVj8+uvvzRMPO6gBBaqeLF22UONgV3rEfObWM5Hv1KkzUiM5ZLvzTKV/MqSLFs4XqF2qagl2QqAWdQJol1S4lFWN7OrzpJVNthWVj2c+Luu/uhqoTCt+TD/pHSKLm0e/xhRHKAVVcsF3C5m9DD6Tz8hANe5nBCBRgamtWMDt7i//ujtruMvVGQuYpdO8q5uXNhazPQCMg0pRsxdSvJ2dgy5gHGA8mDkwdti1j2z3zvGKxuMof8u2pZYV4qk/BVD9t8i45hvSFZBoAdS+iAEdmo+Paxrl4hrA1C8NoM0gQlPEJGfz1TdfF8eVTYUjjJ4k43IZzNBXshpecM3vZYcQX86S1NZKefy8TvfEU4IAKSrrMAudJiw01wB9dOHfvwc5/KHlSijFv5AIMpNGpk+frHGSs9TMNd4RKd3PZJVw1uW8brjRNbmR0uHZJ4Vjyn6ozBT6mPlDWRz3I36eL1kspOcyKrd0rKgG4IwZL3xTzVe3xEmiLIVCBVrCD9N0Di4R5ZQ8Fg+QOkJcxNEamDBMYJVO8UE6h6EqDQ1SBNtfhpWMWOSXuYhp52HMEgfRh5JKa/VV73NLTsAv5X9NmY8WrtkHANV2fp3PM8jAMDWrh3iDtr7KJfXEtSVTB/UHsEq0z313p6+MWeaqZgBWVw7oqwDGItf1Rru8NtvsgbQ8u/wRh5msq+1EZc1y5jv2T7wFK76+f/A3lkBTAMaaocmCCVgELDijy6KQ7NdQgX36JnvpLJI8AwM0Nm/e7H02WiVB3h5u9y5163+/TRxVCWnTdMIglBWalvXJuo+KaWq8ojs4gpn4pluXfd6zRx9ndTrF1duqBrD94s5RjtT4OKsGDJQW8OyZU83hmzljlrl5lBz37z+kPX/SvOznChDRmfWEQL0W+oZFuuXA5s2ZUaxJQBWx9r6Mt/KaYxINzWh3ipMaHXv81EkHoPBXocDQ0DFWFB/2LlPhRrshS7I6csIEItzryMymJgzgtkC1r7UfD/tVwZ8QuGoGXzm4asx8Zu/Bs0sdjriR9eXZ7ClrQDXbjZYF1FDqftcq+/38/V0Vwvyp7+u3fNW62vTpxuQmvvJG5dvEnarZ23wM2Xfwe1X3iX81evLG3/03jsUBZVaJid+hD8DJ9OEa76aEBQoErBDbplgDxHYBNQIcxhAZ3ru3G7lOKTu6c88+VRPPyRaFNQag/umnmzSGWEMJSLJJRoo9R+Xt9JnzxRaNj6cS8ViB92u9X8eM2cWnn3yqTv/hxZ7dO6SIc0F81SXFn3y8WaBzoOwBE7sErmkiNoBWxlL7iID0xInO4vPPv9Lnn47JgArihmqfLBNQZQDJ6DGjQqZLiRRodfv2CaSWzZmyEwr8SOqsVVZ1wsRxoWmuIBWbQpPzM1U4x0vHnjHo0ZXPwIEn8fOZtE4VzJpaB0i21GAME4jR2X1sBwxmJYUHkLVmto7dPsBAtcIfUI2y7XYQ4nuc/tu01/5AQLURVsYxNVuBADxvLHmTdoQXWOyMHwVUa5urzAqlQ/jjBappB2ZQli2D92QCMlzvnAmtOdrMe0RObOfOXcUXX37hKHfRokUici/1tJ08MtfmpQZUw4fwvvGBUc5rA07STc0Gh9fA86GpzsLJkve4p413VdI4lzU/GpkgppvcUlMXTSIjRw7TkIExyuxOlJTZGMv+kOEZqK5OuI005mTSeB2EhlGKjE85noPLUUZ02dXlnGMYOWeIawHaSxmUx9rY7GI6NIlM79yGb6usoL4ZJwdovS3yPcDVc9hpDJCj56OgtQyUBNFAGa9hEmgfIYc9QqXTsSoPj2Gcqxy5eUIWy4dvRWkXq08gl/l6GIP6Xop7njFWnBPf2RrXFkH6Z6bO1DOq+f6X16SWrS/LPOldW9/x/YFqfg+icpf4iPDNZeVaqquVDCvKAWRP8reMIJl6onhKU4xyhYcVY1wjss+dq83DPbrjoEug2uYES/uU1rrvQC0jkJcKhp0SG2uHb9YlmUmy+wRl58V9O3jwsCk1VBOgxoyTLN/GTZtUEtRMcgWDvI7y4yFJYn3zrSZXXbjkMiA82g5xXddKS3rRQgakaFa5tzUOOjZfL2cnBTyV2d2v7OheZWeuKkNkZgt7U5tzuOSoVq5YUqxeuUqc03HiwOqzDh0VN/WwJboeax9SBuXYybQ8k03gvCgjAlTnzO4oVi3XCMnJ41wpAECztl/LcSLufarzlJz2YQHlsw5C+WAqJNw7eOmML54kcE51ZIIUDGjmGqrSqkdje6iA6D22J6z7AB+5+6bc17Zx1Vf2GNn2tKxnQgeDHF5XBfMt4PMXoNqw+n88UG07wiU+Q9e6Gahmy9Z8G7JVy1XAyMrVeORpw9nyJdsV+zkGCkfMj9ppJL8iUcZvAqJueiVrK5UMBWkHte/2qHv/ivjdr0S5oaqzccNaNVKtkYKA9rOCJ4SZWJv4rOPSTP1my/fF4eNS+qAiINAJUP1EQBX91G0/fCefcEPTrFZJEm69JOIqoPo6BeQEkQFUe0lZ5ErxuXjl7MnH4uJyoUZp5DEj5leuWGqlHOyGJ0aePl9sUx/JWe332OEhBTpGknWrlX2dNWuGqXpwXg/JHpyQXjQ60kuXLC2W6XuApLtIEOCDGV7C4A+yrfhl3o9/P4dSgZKLR2gTgIedpaG4PpDBYDb1G7i/IO20Uk2Aix4btC0++MMB1Zol6Srii8xKNZfWTvdHAtWM3OuWrPx8b44fX/rvjuNr2PE/4pduZ1TLpZGAad2Qp6xyPRMayzpHN0Skb8TJOWOO3XGRv6dPn+7JPMjRkE3FkUSJL5mXQHIpydFoWt4GVCtLkSYdqVzhba+9QVBGM9O1a7ckCXRWXL1TnkxGeXyYnNkQOdlBKpv3l0MepKaRYQJ7EMKhJAwayBQTSeZ4OkdMRWrIkmVnlbL+DUA1rdUaVE3PCquWDaXLvWQ9mZ5Cgw0RtBw0G5hsIHyhByr7Im7M2FYmqfhbVAGyS8/FCXpDd7v1ZEVm13EPFy9onDJpE8aN9whXuK1DBQAGy6BFAyEAI/P1Yq9w7AFFg4ZRAtWWnETrwusKqDbQYXKgkYy9MxT+vOqrmT7DMfWsTS+pcH5r0JLfJcZyxiIqeazQREqVgBg9SqYO8Mo1J0DgZZTwuD7cC37mUa7WDdS9r391Z792l4pT34/lZ7BGdB7ROYtWYnQEA8S53mRPWUdwxW4IoJ4TFw3JN7p86ZxHNWCu9BJpykMmh+efl3bqzl1qqBKwvSzOK+cNpWS2OK8rVdbrkNg/2Rn723SJueYPFBwdPHTYQwLOSfQf7pszHgJ+OKZJotGsU7YFfUb2yZnO88r67C+OydEyQ50MU+ajcR+4/pwD+4pjBagy2WrKJAFVeNc6XkuTKVNzVsNBdu/ZLftxUvSBB86aR0Yl9gtZLwKMAeL0jlUX9axZ09XwMrOYrOBzEKCXgFPSXB4F6x0IicEYIwKD4Bcl+leVDMlr05mzWqWg2uPdAKrN6CjfXL95pR7SsqN+yahWdiEnMNJFctWhq+3fBVBtvr4VSK38lf0OmVWvBhsP+y++8vS0DIqwSa70aP2TS49pljyTbF80cLGJHomSdl77ZccuKd1ozz1QN3ovJT+GKYHw6ccKJMUPHaz9Y2KNs7OaACcubKeUMr79XiOYaVjkGJS9NFBVmR8bv+17AVWpyMBP3bBujZIsY8uMKkDVGVUGG2gvAqUp+X8tus4RTaJDa5bs8Xg1Lq5ds7xYtnSheaQE8zdUzduz54C+94cMpM6BzCiVJgLKWZrOtURqAez989J1PaERzFQtafRa+9Fa6zXDMedaPFYTlhWX9I2tRULUSjckZdJgG+yz7RrVUNliriU+NvcToI0OnQflBbRc/bjHaqcEApUvJ7EzxmsErD12f/HXDYkSH1nOBnTtQ8r1Egul2U15qaTv5qXVWqSvQZrqfcusXB2o5kUUtje62+Kr+V0rnks6jnwunF723v7gxuapP16gmnNrsSDiKy5Kecuz5hl3Ttf/heegI3OhjmY5tN0qN2755hsbF0DqgvkLioni2LGgPSed59fgSrsAJLBN68LKwMV3qwTOZAqJQiUVpYgNY0OUiqbpKfH0EDtHmmSUMpCTJNtD5gUDQYkCkjn8QDKPcAApsw4exHCBoaEfJwDbz+PqyDIxK1lkeXMQcXRZzilQUs62lMV/PRDxd31tJdCaHaF3BQ0xsX5xxPwDzT82Mpk1RNvvKCsMHxc9vlvKut6VEbgrA4QhMKDSaynPIP8zWjzWsaPHejztOJV4GCwAGOlPA5YPjusVc5+TlfZnxu7k+CqzXkv4lWsgdkNaGZkikdZCvXM/37/yNvLW6X8+iszxrgUrcQzVfi39fvNa6MLmBPgO1BWNV/C3skZrZFzhWMF75NpSxo5TiPsJ1zFrtOYyVVYOaGjAzIFwyxqt9krePflnQ/Y0VyTqFzgBmWgki0CYDA2ZRgw6AQ4ldmcpOAftNRQwEL3G3brxTt9oL0YjmrqPlTE52XlOwG9/cfTYcQFcldG1P2imQAh8pmRv4MCxRrhsdM7SnHhV2fwTCjQZEsDoaUCkOb563/GagT5v/mzptS6OqT4CpgcPHil27tirzOsNrqRBYqxnBNcl+q//YU+ZzT1KA1nmSr91gaRyJkr0fIiasjhe9HKvKKDcs3uP1EKkESsFASoyrFMy4K5qwU0GsOvxl9q7A7SmZ86QhM/yxcXsuQweYCCI3k9AFX44zyMYCbkyTEqU7AOIEq0FTHHpGTCc9kD19zryrP7dzNVusFU56Es7v3R7/yUD1ebN0PB7uv7VRkmZi3gAfBgKu22+PgCoQm+pB4oVUGU9xKeUAWcKMGy3oIQBCLP90z9MCshNVPr5QLzsk52dosvsdDUDehoKNJOkgfrbX/2pVAQ0jUr9ESi38F5kVMlqnj57rtiiyge81ieiqvXSaNQOTc3auHGzGw3JqF6+cF5ay9OKDVIBmNkxXcEYSiPaY2Qq0VBVQEuA+lzr/qQaqXYKLB+X/7stOS6OeUbHFPFTl6mpea4CukGq5N1Ro+UpDQ7ZIxB60RUTKwgo6cNe76/jpAI5R3xy/Po50RNui6fOvqJvYv369Qarw1Th4wNQUQCk3lUz1hUFxZcunnezMyDalB8FkeNFFUDlht4QfDXyXB796oZYNcPriwZh0wIYNiAf7OED8sE5edBTY2uxjwFeKz1837fdX/y/XcSK4fTe9VXB0Waw2g6o1uFk3Wnx3OpvObPnxVyWKxuPpBmothxneVaNQLUhi9YGqLJEf2wzVXcyNO+6ru/z964y0vk9Wjipb3XGcdNNQtfC5bVMx2BizvZtTMw5IRHzCeLDrC46OjpcamCxxT3ju+nI67/bAGTA7H/EZ3Gf08scYRthpPVAtk4OnSYrMpJkIq9dvaHRuWeticcs9ikCy3RPj1EWxiPIpaMHdzUiP0WDyua8fsUGIMILLg3gerDAKz8HaWIHBHE+lgYOsjpRIqoMnw8roek8/cRHnTtWvZtsEXxeOZtZruF0kvUyMRuZsguj5Bjjymzrm8q4XpKqgqdzCHTdFt3hKd3mAjP9mXusYx4jwIpmHlmn8SqPjhanFcDKUAwPIGCyV172Cajmsqf/wN8aGo0CjFc7Mhx//orsROON9Wk22Idq/wcfKR1A7WVkE5u/ygxXXgPvtDmZoxjvVDomHJ4+E6kVov5owELiTt2r1gxEBDwawACoeahA5ljlwQLBX2v8joXaeGD1PZWVF+rXq/VEeYsMduP9Wu1EXHPnYzwOMjX8sWj0EoNUgyLlbfSkO/cfyXGdNZg8eeKMhxGQwcfww/Mcp0a9EXJIveQ8EERHKB0KChn9GIOKuooCIWUwxyjwWSDx8LkCheNFN8BpXdQ0ub3Kyhw6eMxC3L16B32GjfIcQXJ945C4xUPkpODTMhGLEa8T9W8yrFwbaC4HVVrculWNW5Khi1HGZPvJeoemMPJA+YtRkW96PBfXdoJkd5ZblxUgzGhM+UAdP5N3CEYFsrVf7fTkLAekbHk01Op+c83SOq0vdwPblhsUD3SlfpGXf35dMgV+IwfW3v9t3vSPOKPaxSWsPdyIARqapLzfMyOxzbV7X6DKfSjL/RHA2uSWgXocVjvfHGA1/Fe2a4m9qt+VwND3Y1G0zkt/9YCqESc1tv2+gj7oXgSDn2zepErGTJfyrRXsFL+oYMpsQrP5fuv2YufufW5C7Kk91DFrjjSKN5nKtX2bZKskHTVK1b8VotHN01ofMVwTo6j4iX+KTespv/VCP9EUJUN78NAx/TxvWg7SUQsXzClWLF8o5Z3p3k+dZ84oqbRPiZxjFv0H9HE86KdyflQehzFWWRJYDOGBUkeTPZUS9Ms3bNhYrFu33gNrCB4zUGUKKAoCJ04e954m+OWLhtYpUyYXs2Z22A9D+SFzTWbXPliyjQz+gcaZR23zOs4RX2VbLBs00EkXZV51XdwsJKSZAAAgAElEQVSYZd3slHHd+i9/9YasEmcQndiJKJsddc4aNazKukt723JtA1bZzAkg5lfGcv0FqL5747d/xu8DqEZGNWYn04V/QE0eP/ywzRsfcf+l0k0ls+cJQs7yJB5qyqKVR9qUnc+yv2E1qvMJHKcgwY8loKp/A5ifCnRcuXJdAPW6hMYlsq+GJPipgBJsAt3TkxXZIo9F80UvcTdptGC0HdI5D+491nNpxonMMBk3Z1u0xnFylEuQiRogugCZ1iHaaOigos0aygFYwXys0TkdD9S/I2oN8Eq+FVBU7RPLN5XeLB5/Q7kTzg+4TuDuEc1jAuRwDgGtV8TpuyKt1ptQA2QYnqjrk27MXnpfykZDpL05ZswInbcyrQIlI5XRYqgAmq39Jd7eV7I/GGE4rSbAJ6CWM03V9UcvtLoXEUzUggXvzkaomsFc9apGoJqnjtRXrMtu6SsuZzNiaEG/bRZ83fY02he671+p0Sc3IUQDFkNCohnLAweS/m4MFIjSVL0ZIAxkjGKMzHrW4uyCOwVISdm78tya09XlWuc94pcIhN6JyuMtccBwMnW6YSX5TIFF/UIgAw3ghDIsx4+dNYgDlFLK7CVHxyhT7DtTaZ6iB6z/Wf7Kl44MrLIh2jezZk4vli6XvI66hvtobcGjhge3f99B6UBeN+2mt9bUEE2NG6CAiYDxoQax8F44HxwMa3CmqEDz51P6n2zng6NCt3Lv3j1qxtJcdFULmOzlsqqOASfXN03vSSerH8gRvZIu7BQDVbLDQz0DXZ+roRudoiOckTNGEQSOINlmxjGPUBkWOa2hAs1I6gxEukzLxeuea+dMfw7KogbQ/FVfo+lO+TWxZ4jvoj2olKb6Bai22aP1XV5FqnWgGle05vmbb0VDXNw9vBHc1LBV3jNe4qWliYOq7bkUNsYqKDOuWVnFbVYOqvBHBEj3BRSv0mOgUv09rf0nyjKSReyYJsUZUbMGevR3ZJH5oiJJQxPg9gdlYs9r/DAT4ej63yDe+bixY4sjB/er0rCzeKxExXSBPYDqBO0jKkCDBCQJ0HjHhzQiyu9dunxNe/2MKG83LI2FxNZSTaxbpIEg4yeM9t5HnWOPgOrFi1dtJwguKcljE2hWnDptkqsf55UZPSuVEZQLnEMWUB0t6SyA6voEVOHPM1HwvvbasWNHtY/3WZcVP5r3E+5wqHzR/PlziuUrllu5AP9pLVlTASKr2iNJEdJU+kj8dBIK2A72HBKAg1SBiXHqJF2gv6Vsq7KwPf71b/6PNzhrslboi/EiJF5ifCHGlI1dy4TWeGZdr9CGuLM10nwPoBprqBXw8gn10n/LsZQLPYOH+joFTCT701T6/2POqJb83i4cJFIfjkDtfFVmT2PcEOT//rsfVLY74ohpmbTeZks3daQaHxoaU5pAajsA3ZBRrd20DFTDakBH1//0b0oHcIP2yWF2dp52VAlRG84p4954Lk6MDCNAjQ3TRyUEdN/6D1AkqhLwU4mbv1JGFaBHlpJsDOCbZg7Kn2TdBin7QwbIoFUd+GQu4YFakB8ZkyS1UWn1pgVWK6cTTRtu21hVWUkbvHzNPVIw8jYxEi9f70IZKm1qyiRkHpUaviOnfksyQpcU9V5SyQVwflMNWfBcn6uME/yl14pA+7pMgxEaJ0MzQWWYUXLa0AUGyAAwOMGi+XA2TXiPfV0qBySXnaGm95adMveiJv9WdyYtQKsJqDaDNb1XM8RMF6m2Cqr36Nq2tAeqzqbgpFTniqwpvMeQWiHzB2AFrLKeMm0g3xMMLoA1rlF8ZyAbYDW6zo2rU7a18fga7VPzum9X0Wj/Pu3OOncwp+y+PipcIfw5CZ8r8wp/7pqmTJ06cUl75YoHUNyRUsajR9U6AaSz9ChXcr5kM4bJyc7qmCqQOqOYrp9TJTFHxMLUn9Pik25X4+SZTnFlFThBERjQf5CynNPVNDKkOH/+nFU4Aqi+sBA4HNrp06e70oJOI9WJW9KHPC5qAiAV5QucVs6kwmEjSIAeQwARXxHoDRzUW2ois6QPKV3YaRp/Kb42FZHz569oIt6BYvuOHR6Q0EvBGNlU1jplS7LBjHMdpYBzrDQtByv49IQsmrrSmmWVGYakOKkePjVXCZprAABVD6StbZZfMqpd7dbGffFeQLXhLd8CVJMrLy1VMssezJHfI2VV+bU1o9qIVaLyFIF62G2SJ6GRDCMaDWJs9HPJNUEvwib009rCzsZgEIeR8VN8VAaB4L/2iy5w6OhJy1WNHDW2WLNurfbdzOKiyv6U/8+e6RTQ7VNMlO2eIAoOSjbDUgKFz38obHZbajdwTy+ooequ/s1WIZNJI9VsTcCjcRiN862qfEKLu68Jdr2VwcVWvBAoHCgO7aJF86QgssJUmu+2fidQe9AjW3Hd0HrGiPKzccMGZVTXlRlV/o7aD6okhw4d9LAPlEpMMdOJvlKmdtAgDT1QZnel9GQnq6lzsAA2NgcwCnh+oqTSK12LSAIET/+WJOoAwdhqwCk7K+y4JOsEUq3iAvedauff/af/1bcW4032KbJM6tiS84d0yxhAUtARVYYWXvNX8+Z2xiA/qf70LqKkt2VUbbq6BKpdu7MqA1Y9pzzOhrJns8D/H2/pvysKQL7Grn4gC5Su+VM5oYcCS0ePHtHox2/tUJhLPlfc1AnKpsKHaXhPv7bhJtsp1b/qTiE/Hrm7JPlEqUVvYXFmLfSbAmc7du5VKWOXsqqXLK8xWdmaWTNnyTGNjdKEyjLwS126V5kT0DlOm50MD6CDbsm+vQfEgAGBFviMjxh9qpLEDTm7G9I/5dxjhO8LZ5QwUIO1eRi9R9TMXqA5xKWJ1JBlUOpUZAgUMxCANZazk/XAIHZEFjSPq8Bz88bMk7Z6yvFa1Fo/NQxLezIyrDTBPBCn1dOwJF/EMT9QFE5Wi6wVgJwgc7D27iiBVugBYxWxA7r5NyoIGD84SgMF4C3bZfufOHwcO8dkQEkpjH8H/SdnghtupTdT7d7mxifeMnFH4/4mdwEPrP58X4B0Ed6yjet/ynO32z+dMlkcq4G2s8fxTDKsACqy0VklAENpvUD9xJhmcEmGjmxABq4AqT7KJPKTwQIRqABcg5tZFgwc0OeTCmNb/a06Yl+DBHbb2siWk4s9lac7RabIZ6j/K1PqE1Z2VfHNnbuPBd7uFJfFd76sCVesbdYIjoLyHRy+AOG93KDHjHG4cZPl7JgAR6aT6sU5ZUx2CwzuUfaE9YckGGU85KMWL1ziJit0Ga8w5xwArP/hVJg9Pk52YajWH2oFcMRvKDN7WgHmdakLxGrTc7XHWZvI27mBTID3iQJQTAcF296a7MNEr8XKFC1bttgZGlQ7nomffvjIcfEEt1tP8oH0WLMAPPdr0EAFl2RkROVhD0wFtKKaoXMdhD+T8wS0ehyv7kFfT7PDOeZMK/ewsl9xlWuI1CcQdy1P0uFeuhenvhXqDvHfUem/cek12fFu7tGunpYva/5ZSlNxx5uuX36P6pK+Hajm59v31IBqWnDhk9LjDf6q3K+xMr17sd/8TP+N+5uy6Ir04Hu+9gTBWDeevIa94z6b55r/x7bsLbDWw01PN9Qse0LSVuek0sGAC5ojpynpc+uORpGrwfDUCemyKpDrqfehoofiyyAlXRgKQ+KQrOddccYfqymXqgm6zIPVmDRHlZBVKvtPFAWMIQNHFBR++91WjTs+J1oOdrCfK3acwQTJH/76V58UKzSYgMTkF199rUav71WVuS3fHlOp0DLeJFrCRmVVSX5AAUKt48A+ZX41Mh0KIMEaNhCfiA2FXtd/AIHlbKsJTJE8HlQgrg+2B2B7VSoJ8GDZKExrZBLjLe17srGTJZNFNvi5xt8yEpdqzbNnr2xzrCgiekOPv/6P/8sbyij3MWhyhhBhAalTlc6eKgM2bPhgGbA6UG1dio0AKDZ2S+RSrvvWRff7BKotsDobkdofGjMg//6AandtyLuBanTas/gouaM/Rwnwe3Umwk2ZJICIHNVsjZ4bo8xddAtXJeEMusrj8T1vV2KrRdoGRsCZFIfSFc2UEWXAAGhM39m6ba84eMeVObqjRT5Y0d7aYvHiJTqG8c704ASJ+C5dIvvzwFnQKRpbOXnyZG8KHBQlSxwUvJogut93JMjzmSJFYxWlFMTNEWRnw7ib2fpwKsNo4w3TlCBA60g1b7FHKMEHaGXNAFSjXOwsM2Cztta4CsGNyyC11RHkhiUmofh66CmQ6Q3AdI1e6f3uP1EkqjF6RM7X9H3zVgwVoKTKNJGncvxwgfgCVFMOnYCwvL6ZGY8awugxOPO+LrtyiC53yyCQNQ6Qqg9MXbLpaH0fDZC6csjujuWPCZiWYLXiusc86A//is9v2dFt3zCvxSzSXzo/HE1a43n6FUCVf7M2WPM5qAhif0xgAeBhMEOrVRwqPV7tJ73GtxyPm4KP5Pias6uexd10DvF7dZ2aT6g8l9ogkthBKbPKqxWM0WOEU3qmCgHZSzRb74iPSmMeVQSebSDHsAGBOMAqlQMcIQ0O6KveUYnv4OEjFii/oIDoiYJA9gVAcfHixcWSxcsss/bD1q0GqnTpsj8y7zsEwDUpSz9x4FQuLkujkc/nmrmZQhW8efBYJ05S8HnZtuWuRienVe6y58wZ0+VQl7uCM05lVWdT1RiyQ1nevfv2qQHxhh0zwawBJfvO+49ggpntGkAgLUdGSgJUc9BG08colUsHKfs0ZLAUBjQ9zMMh0L+EstM0lhWuYsDVRNdJNyflzCKQM5DxFvFXc/DevRX74fvip3hla/WrZqN/1AdUKLQlo5ouzLuB6nseQC04yP0mJQUg36vyfjVhFQPVyurxtLi/2c9Fta8OfuPo9AjVnLq/o0Ipu8i3J2gJsGVu5wAFVUMEQp9qDXcqm3pUGdfz8mFUteF/k41Eh5SgD0DKeQD4eilLy/uhYEOgOX/WtGKWgGE/jVJlGMHuvfvFh91bXBZNrpBNoHmLYsUwVRgWzJ1Z/MWf/dp+8aXe79sfdmpi1pfa89flOyQ/pYCUno3NmzaLd/uJKTVUoDo7z6iJ+ltXVLGT+LXhw5iqOEL7VnZGATG65chdbdi4WtXW6Qo28+jkHgLj91RROaNBJeflpx7Lb48t+hEUy/dCPVq1cpGa0kZr39AQ+1zXSMD+2m1nj/154u/0+Mv//X96c0iCsGRTAShX5fwwOrNmz/KIr4nqpu7bLziIecM1G9pYBJQ0y7CldMjVEitf3bLqfgGq77kRP/Dp3QGqoZMWXdUP5eCOKUL77rtv7cQBqfOVTZ2k5qXBADU5h3oOtRWo5mxEuwOOLkssfAVUWdzM9xVfU+ABoXFGRR46LBmqa1e0OYti+owp6phcLy6cqAcjGKX6Rg7zanFYa/jI0cM2BOBEgOTING51nDJBOEU2HiNKEVR+qLIokSCO05UDMjZqMCFrCXBlA9JExjfNTrkZB6fMph+qSTrDhww3IR5eKw46pm7hMNPPBF4i2ViVGjnxsmmjIbsfGSd2moFqBnumVIh/aXmCvsUT8TCRFSK4vC8HHxJXt/37XRmFW9rg99UxjiwJ9xz9Oo4TMegpmgs9frxoAQL8UAUAFJRpANxBDQCsgubowM73LQcbFVCNZEQdteYuzQCqHHvYgzoAaw1SW5141249wEALgaDtbnB1gPKfs2XVV+ZI58xqVg7AIOZvwJknYdGNnz4v81lDMSBErQkEYhIW5xtC4+H/4jrxsw4A2jVyxGWsAfw2ZxMZ1TxeOm5KBqopLe3A0lUJXR7AtadjaQ8/fxYz0eHp4m7NCVXGeIACM7LHCIOTXekr8P1Iot6XxYHboerFPslXEbCRySGjitrERx+tUfZ1qvQW6SjeqSD2uo+dTDM0IJovIlON1qqCLDk51iD757nsClJhBHszZ81UZnaRGxvhveVyYqhv9NCa7OcGqjX6vHHjmTY3yHz0vXLCu6QccPHiRd2bGK3LlYDagjNn3+HgCUQceAhgM2aTp1FpgGrABDi47KNHoaIxWPzCydKnHeWZ6Uyxc9d2XvhOk2aueeTZqk1RolLvg1+AaldO6cOBalfv2O7xBqvxvkC1jDDiFrekVhx/1hIy3oD1fRhH1MPBfc3nsRn1a1BFkl6rg00+RIBXgTDUHRpp4XHTqIx+8kMBuCfai+xf3pFECzac3/trLwwbPsrl9SnSGp6iqVij1BwFoDwpQPndD1ut9froMelUMrrI2b1x4PfppnWhtUqTlI51977DxT/+82eilZ3z5CnoN3wW/NSPN32sRswRCghvyf9/V+zasdu+MAeaHR1qHpPvYC+eVfaW6gkUnXXrVokCMFONWoxOJvEl/VlVeQ4fPS2ge0rNW7c1YED2SecyRD5p/rwOAeO18s/KHPdRgkWvuXv7cXHu7CWPniURNVjn1+Of//o/vsHRweEyEXf/fhvomeItzZs/11kYRlLmTAkGsT6mEUPlLEEJY5OpbvE3ddDSmE36Bai235LdcXLvtZnfkY1i73mqBYZe2ZWLV9SxqNLAUTkT9FJXaTrOlKnT3LBAZokvgFm+m/VSaHhT7/CGr0wNiOWRGxTICPEIYKdX8UyfT3cwJf9tW3fr33cVaT4SyJJQ8ZoVAsyLvVH79x+szfNYkdppObDd2giHNVlDJG83kiDDAe9UXfISLp+k57OWhwhUPn78QNHaFXf3E5CNUSMG0j/W4fTYTsZ1AgYfWzrqpkofcP7u6pt9wOg5qwXo892IQ9lRjhIQAHgJrVapByCJRLZSf49MWgIllH4xV7UtkbdLc561jrOivKhNbt6k+FKKPpkk8lRgAuPmTLAmd925rcEIiq5RDmAONqAb8MC+piw6dOggKwZMVEl1FHw+lX0p25I1hu+a5VGcUUwHaU5l/U62/J4zhQmo5jo8C6AE401GgT81rI66jWhd2RU4q/8tl9yb1lniOnl8a+3Ln5Aeasiy2KgCcKADZFkVgrYoQdlp6Dmx7mNcYP80gAE6ikeWkmVNvI/SLpa6gHEQPF7u64ZDa77z1UEbdHMdiR9qC6Lad/HcVMAOLUL9D2BIJpD1zPHzBmgOU+Knk9jwGBFyvREZS4KbU6c71fixXU7ilCV4XiooYnLUAo1KXr58pR3sboFFACPBEQAekDhN026GqJGPMr65q3CCPf72eYBsfRbPmyG/smrVasv6UAVhgAjcc4BlTLaRIoeyLEu0x1eICz9sqLJOWuOMcN0noErzBxliXxFdi4Faz/D0OtSgQrBFJQZg/FiZKdY+EltkdZlw+FJ7O7Qf+wjc9nF39bq1q8zZG6kZ6G5YM1c2AAfAN9Qg6NdIPq7MuMbVD63NDFqre1zevZ9B6b91J7XZW037JIdC3Xnt25/zhwWqOXlS3+t5H8Zx50x5MkYJqJbnlCg9+fVlQFKT3it3bj0mT1wQNwizopIdDUG6EEV5o7XIZYe3/UCJQnoQbqtZ+Ka4m7fhmIvShb2whJMpOzTQahiMMrHj5MuGI0+opiMoLFDWTguofvn1NwKFx0UJYt/Ln2l/Dxw0rFi+bGnxmz/ZqH0yxQkJKAnHTp4r/vYf/j9JXR3Vig9pOEbLrlqxqvj44489Ne+Iqitff/11cU1VERIxUY2ZKO74Kvu0Q4cPKdA8bBuDAs2atStE2ZlnH8MaonH5ytWbUio4UQJVlEmeym+jEQ5t4Te//UR7eIyOC712Adurd9XEecTKBVCDxgqM99jyz3/15ol+uXL1irNmlHMwGBMku4CQO9kjeG18KNEqz3G3FtIg2sAYhwEqsZizxcXXf4jQmx2vfy+BUmOWw5uiwQCHUc5fPxlHtX4MNQ/5cyj9t5Ze3rH9u1kCrb9LfkmLTUqJAs9NhrcH70QLae8+jWkU0Ru+H9mNuSrX0V2Lg7bDt45hI1Ctblq6hbVUQ7nZWSMZpPI++lwnPrS52MCIKcPngWtzTJHY02ca/aZSwsKFKi1oAsgMCYGPUEmf87iiDNChI0ftPM+dP+ss72Bxe9wlLN1FwOdz8XlYnwBGpkY9ERfmjUoudCmuXbvGEltkdwDWORNngKJNBv8Th3xdDSo3ad7QZgXw9pHRyNORkOjxddDBI62RQasbtDwmFV5c8Bxz530GqsFxjb3RyKXyg/E3+J0N2ctEK9BjHifqbN4b8ZcEDMTtefL0tY3eDYyejpnS6201tXAeHCsznw2uBUwh1XNP6UBl8hEOe7CGJtBxivRJfxlCO3dKWN6n/Ddky8L2xjEGzSEWEv8M3h9fXZS00/4ut2G5TprAbHoXO5wq15WuGZ/YCkTj0cQTbd5G9hDVa3JTU2QslYE1sGAdxvGja+oJYs4sxlAB1kXYuQjSaSQaqOsFtx8VDHhVllYhOEnPaULkpX3rKstaP+z6vsmBXmKuVtstg2/OO116g2LuQHKq2GUANqfP+uXf7HWLoetY7ynQ2adEBSD0gqSpWFMEWlMFApcvX+FsKuoT25VNZb8hh0V5El9BtQW/QQWm8/QpVSXu+xoB8riuXI9JKjmiFgIA5b23iT6wa5fGwGqdsn9Yb1Q3xmmyHCMep0+fIec1QFneK2rm3KqA9KQpOXzBOeYiEmgtkQrJAikNuENaJ29+u9Y5wPueKg4EmQatAqyPkkYxXFQk3VavXi7gvNLZYDqRH+vvucGRPUvWKAI4aB+AfyomXNUMbJqqBHlfeN9WT2tehu1XefOzuvd74w7o+jVv+8yfY+m/e2dfmoLq6U3BQTu5yQi8w2bFbUpXsXY7Y2+mm5jtUP6UZEMa/tps6rJChDOq8Xmhqx0YyXvTATV2POToSBai/gJV5om+8Wf4DPYReKuPmqNIwJBQoHxOJYDeWHDZiZOnNAzgW2m3nlem9rW1lnsLeI7VSNQNmp61QfzR8aNH+Jxeq3Gq89yV4m/+/h+kSrBP2E7d9zo+7MKSxUs1fGC9bcO2bduKg2qiIgEE7xQK2UJVQ5heRTDI/kVfneEGVFU+0uCBFSsXC0wPsx/gfGj+2rXrgMHqAzV4YV+fCXMOVpC5dPHc4i/+4k+VGJ2k/aUeEvHQz5y5XGzfKpWQ45IB034fohGxPT7/2//0huk+ZM1wpHAP2bRkjCyKrk4xLioXEWI+1ADQ/l0ZKcooc2fPMcLnplJGig7a4G+Fc4kFEEY7u952QLXabrEGquf8VEDVGffsMcpd21ie4xl/CB3VdkD1bRnV7ji4xo1eZZ6q98Uh6w6VUQXTK55biJ77vH3HNmc7Zqo7kbIfvE9K3CE6bt9mEFO7c80fmTKl8bDBQNrgPXOZlA2sN6AiQjkCkjhyTHtE3v7hhx1yYg8UrYkILgHxNWuWSv5ikTKkw71x0Xk9fUqacZq9fFiRH86IaVTLNZkHVQLkdMjG3FCnJc87e+6MwJxAmsDqhIlji08+2VQslHYk0hj23ooyDcN0MPkcASVkc5+iBWfnqG2WCPTPVVokg4NB8UACGRt+Ah4BATjC4McGNQCOIwAxj43rpX0CyIkIOxqyfF25JipDZk4XG9uhn+9TND/5eema5otOVvrFS91DAXsayGgag7t67QYjZ6+6TAMogA8IKKE878q27iEAG8kSQLjlriRTRLML9ABKxQAxGzi9BlsAMA0DGiX/aqJLxq55Vfx0QNWZCRv/fA0aoWuV9c2RV2gWNDjyNhmuhiynr3/FpbUN0wezDmhIchkd0Oo52OiIRkmbNZRlrvrLZgK48mABD8OAy42DSg4rA+R87962n+tAtb7BdCeqX21r01cNtMaDrJ1YPxyLobhld2LZ801ghlYxDRN7tJ8ua/8DvJF9W7BwsWWnCFCvUOnYsUvakD94ohrvM0cB7Cef/Imvyfat27TXlI1VgMf6chClz8FXLBGYXSlQCF/0dGenwOd3avqQPA4cYe0Z+N/ouS5ZskjObrmVPZxNVSlz9649Ehq/4j1Is6MltnQ+8MWhEsydIz+kf5trjWJNqjrkJkX25U2VVaEGoUTwVFlX7tF0NZONFW+V+3i284yyvBd1PBJzl+3w3lVmiGrMZE3sGj5yqMdVoj0L0AV8VxmVHKjFfoqLG9/NALH2zPrt/OB/N0KpckU1vd87WhFbshft3/X9D5KoNdmrJkSd/U5XHNX3+ayGa8w+q31Wq2+NO1C6vdoHeRelG9SOklPtsdbw4E3LmK16EJOatusA10FNyuh6HwZeemVbwd5Jk9fS8cHx96Fhe21HFAjqARq6SCwdPXbMAwnOMepYUowPRZcZLjy3YMECJZqk1KPS/EhhOvzTM+3Li5rw+J8//0JAc7eDOOw52VsG+SzU97XrMaQDDuobHQs+YbHGpqOhPkGUHJKbe2Ur9slX0+hFgmbN2pVqqFpuXwIOBMweP3FaFL4dAtI0eCWcCI2hby+935ziL/7Dr9QcPUUn9tISlEdE9du184CSQ5FVJknV43/+H/67N8c1W5pMKuVdTmqMDAllGrIDLCbSusgIQM4/JSN0XpIKcOOIkJeoqWWUgCoGiwjUUj7m6kVZ2MYRSRwMh8tgeQM0r9pqQ8fC+pFAtYtV3uoQmrv+AU3NQLp6s2YH0+5j3h9ExiJt/qofx4fMJ298v1agitNvZvDBzyPzhu4h35wLU6iWS2MR6QqyJj6/7PuarXB907P5/HsKWjJQdXdkbkeA20wTCBNpEGzXjOIz54rt23dpJvhROQ3JLw0cqnUpWY1ViwSapyhjqg5+LXS6H4+oC5gM0GmVLDkuHM+mTRvc+DFUZRJAx3UB1V0796gpa6vnNY+SQP4SjZsjmwoHG4Pg0qCcVZkpc1Ugjtv3wcA6iqtxRtGUQ8YVoGoAI/krSyHJ4fN+ZGBiwgYNS30ss8FmJstqGSRlK+HXUVasf0UWLh6xQdJHBnUg7YtkhYML2RjgvX4jbtBrRoSGDiATkDAW0BiYEX9dxgduIcHpLXVhwmt9BAhPXfQNIgMAACAASURBVJ8YF+gRI8XnBVBwfZD+ogM0H7vBgCykpwK5eSwmqWSklPd44Ok2ntoPl4sjOYzsvtsvqFw+Lrdm+bRY19mA112Qg446gEuf6wAggf32ZqKx4YkSMIDLWXaCFb2ekjbyZgQqrJvMdeVggu4RY0Ux/AQjWfLKwL4JupSBx1uOqbIPcb/j8lVAtfy7/xzXvMGm5AxSBuF1MO5zk/OSnT9z+oy54WSRB2sdTFZwShZlgNYtb80wim2iBvB9U5QxxhOvXrNW02w2uCP4G3USXxTYYwoO+4MdwzWYN3+hnNg6UW1max3es7zUPjVFETix3k2VUdmfBt6N2r9z1LD5XKV6jmW/ZqsfVen/vpoIuVZU+HAtvIaMP9kbqn+Zc03XNHsNKgIlUzKidBmj6Yg8nWluNB3qIg5U8PjgvoTUBVKPaYzkjWs3pcVLoBqNX6iIDB2mxhUd11xx7xZq6tZw/Y5WMzYhB50lusE21IFqsnOxzrgp9We2X33v+2gJKRuQVx0OxzNaGeLVJ/2bZFSbTixbrhjy0r2zbvWS5ZWtnUwu6MdDLefmN2n90LJK8Rag2tVR2n2X75uf1fgZDTSu9JSu7RDJhqAbmR3r927yE3oMKg8+AHrX0aPH5DOPiPP6yCD1omz8RGG0tevXFUuUkBk3Yqi0hfvYVin3U9yQxNW3GkaA9CTqHHxWX2G+GdM7TIe7rP18UQ3KcL3ZPwvmzXU1ZJ5+0ttAEzPyVgS2N27e0X7pXyxTKX/tutX2G/gSfA6TvKDwnTt/zaPQyR5TOh00sK+zr7/+1WbZmXGyqY9F7blQ7Ni+vziuSuqjR1SxXsguKPH5X/35pjcYCzJAa9euddQ7Vl2SbFKMM4KvD2SQkQwgGsUYXdMFwLFhiMm+DtQBcqNISZOJxfkSbbLJIdpbRB1pHE8aSIa0nudIq6/cZ78AVS/j3ydQDVzcCFShsd1RM85pTd74dss3loOarUzFqlUiSKu0RlawNMwGql2ZjWwgugNU6UQhm6r8kNYbn79v36HiO81HPq/yY88e/bWIO+QI16q5Tw1UoyjpK1KTozkrQLt1587i6PGTHu0Gn3KSCOZkSefOneOSx0BlZe5ogsdeye3AcaMcOEFzyNdpXB1glZIeYJPNiOoFYMRiw6npJAMMMERZ8sNk4DDlKCPLpmlIAoNQAcgO4RABMrRgQ4qnpOjGHPEAyaqSvWTKDvw6KhaAfwAt+yPGyVGRSJEzQJA75cib7CRz4VMjWs24809Lx71hNBdANfiSJGnZq9YP1U3nWDlO9jParPCh2P/8ZJgC15UP53jg8CJpBQgYpbIOmSdoAmSK2c/9DcBUQnZgGlQAHyvZ4HARNqItxjiDqdq+z2W4useqr64WoFq+vw/3rUC1wbl0gZsbHVAzUA0+Nl9ZgzX/5NqSgaNbl/IbmUGMIZxgMq0EKFk1IK8rymsGrIkWUAZ+GbK3AayNQDVVqurBLYC8vGCRxW6tyFCC5Fy4YMnp+XXQulQy17E/kGNBb5j718/DMET9EmgzJUiL6Yoc2i4FsASHNxT0TZg8UY7mt0VHR4cyrTuKLV9v0VhgcbmdTX3tSTlwoVdrJONyOTneE0Hyb7/7XtnUMw7w6IFgD4xQFgb++So9Dy3UexI4PyAZKoYOXNJQgxdQeJK4BK9BqSMGcojKIJ5wNLgp+DOFgOysOOmqZtBEOUiDQIZqfDJrkvuR7999fcZR6Vse0Cz2y5eu6jNoSRPNxTgUIKqdJLmsYeLNzp7TIR/JAIKpAq/Q3SJjzPWM9Z7+mxekt0Daq/57BOXvgcvSe77DzsZOq7ZOCxD7+QHV+hn9XIAql/C11B/yV7uMaqOdqH7rFlBtcxuboGzDG1aDCzJQTWuohurxGSRaAKpwVOGn3tK0xkdKOF1VQmKy1JvWb9wglQ2NIcbXeIlS+lcWVgHZvsPHis/+5fMILhVw99ReH6lufgbK3JMCiOkHes0Y7c21a9aI67rM/oABIneUrDwiJYCdO3d76AjDEeZIWWDTpvVS62BKlgaHqL9jj8Y879y1X5nZexVQ1QUbrj21efPaYt36laLwiHqjBmemaf3w3S5VNq65KsgepLmyx6p5k98wB53xd59++oki2TmWMOGLRhUaNC5qdBbNLRg0OEkYFWR9rglRI38COZZyGI+7sxoHRnZVgAIDMm3qZPGcpjkrA3gNrltjLq8V87w7o/rWpEi65c2B2h9nRvXthqzaeGHQXGIoQUKAVUAOXe+MTdymKGuXOn9Hi8/y0UerDfqQprK+qJ1czkh1nXmuypUlZKlK/2VGNcm+yFLR6Q9YvagxdT/o83fv2aO190AOZ3ixbOmqYv2G9RIkHy9Q8sLZPBokDllGR6LkElRGX26osiijR0v4X2Mjh0k3tK/W6gttxvvKmNy6BVdNnDo5sTlqoFq9eqVHrrIZiRypKLDZma8MICcAo/TNpiTQgrOJE/Sa07WzZio8I3dXy4kLCDKGj3OgIcPdz/qmBErmzWM9FUlmHiQghkwb5ZaoRNBIgnB/SGABVp2tTE0cAWa4aejFhvOrr//YP2SAKUfqGxoD2yzfaEeIQe3IE0UYnkBXNkoBiMRfEheQjPMdXQeoAR5BKl5mZAUla6XrgbQPXKTonB7p3505TA1FRN50gLrAnBpPnGGq21o76+qBgEztMhxxknnNBr00vS5vbICwn5ahbkKtadE3Ff7rhZqufI6vU2Ungocaiz6Osn5dY9pVSLoxOCI0R4MSQoMD19q0KAVAbhYScCMYMQ1E95vfs6RZVhhol2WpdniADr5Zb+XjbYBqDbmmxcIJVEDVr0VZglXFT8CljpPj8ahULDX3KmUIkYJ6KMeFzioSVgQ28FY3bNjk5sXPPvvMnLZ7jHJNgxfQaF2miszSpcsVZI6WL2F/byv2Hzws/UY9Tw4P0MkamjJlkhzXRgHBGb4udBNv3bpD0nQa9KFxsXkULseFLjA0FfYz/DoHCVqrXHMoL3yROCGohbJAlhVN5GnILmqwAcdLUNGpwQY0bnSevqhu4wcgFVOGonlOTZmqirzRSFeqIzjTWTOnagrQ3KJD6iMEa4BeZOnK6gEWshYH5MpRLLYKqOYQPi/Cyk/FXqlQJ8FFtrNd2/n4S93b1ffTzwuoNp9FWTFvdtZtdmh3PF1dBstvUQ/o/HvztUq/c+lbgMjbqUv5EP2WLe/7jhOyHWwfmgfHPstg5bPm2ckWpQ8O5R1VzZRguCaN7bMCnNclH3dbNp0JWkNF3VqpRNOcOTOKYdoHZfFOa/aVEidnVLH4+7//R/FBT8lHEaAy1lj9GnpX9pGlqNTzsXDeHHX0r1HT5HSvb46ISt0JVeO3yl+fPH3etg4N1U8/2VzM1fN5n8uSn9suxYB9ezWA4IFUOBTHYys5kzGjhxe/+fUnpvMNlGwiUnU7Vfk8ZC4rtKporsIf9vjzTSvf4IxplKFcigHIDTJEzJT6ORiA6URxdXge2SD0NQ8eOFBcgQ+hcgoZGwwCGVVKmzhYkD7Ge9Kk8S4fz5zZ4caS4GvVQI4WUuOGblyh7criXlrvWAetri81gDS8fTNHtTET0WavvKNsmEFcu1d2/diPK/1n5/X2z8QBxlVPUje6QL21WN1Epe7eJ1qoNEP8TrwV5KCWLlnskWjTFGTAQ4753Fz45s+rfs9bqplXVwfHleGgrE3UFED1icjfxyTR8a10W6GjoLUzdaqyGOsUEc6f5xIfDoNmqItylvtUEgSo3hNdoI+c0uyZ0pTThB0AKOvvosqUx6UIcOuWNFNT1X7ShIlq6FhssEqF4MTx41rjJ91sxHF5cpMddUy8Ym+MlyDxdDm3yZLlIivG87z0kgG0UQGQZMHTdH0rcXl15zvLCphBYF4TqAQCg/+o5hztES4sewPdvMi4RtnYoMGZOQFAGRfowZl+Uo52xeCVxjiMWS555wEOOedTkRdiDfBNmQjASuWEZplr2ttE49AEqJ4Asi1j5Cxyb5d7Gd03VlQQZl3z72Fy2sM1CQjd5b4CHpS+kVRx1zRg04EI8iONazSysGkjN/3NVzlxoENtJCgYXoJp8/uVJRUirH4d6LU4Ni/Vrhx6dWxvpwb4oGMnJfAcgvwcI8EKDViUlyMQIGgx6EsSVtxHKk3cX+415Tb/VLCSJ2AZIKZzqc61Ac6ka2mCQ6szblifcV34T/BvwzJGwiA5xMrTluuLv2VOedgOdfEq60LjBFI1rGk0ZUeNGuMgd8eO7RYQRynjuewJ1BF8yjJlYcYoG0/VYY+qGoyTvKjsJQNFAKrsuREqSy5cML9Yt2Gdh4kwAGD7tt2uhFzV+GSO+5Wy1DjP/v37yiZNsZ4z5X6yqi+S8gWycwRZXHsmvT1WNzV0HPYKmrGLxX/FFw3RGr6r7PFeZWuPHz2jMuZdKRWo5N+TASFBhfCgm14xI50MObaHIHiawPcMjXWdJN4qJdJB0rQEbAOY4Qui9gHAdbWBfVsu+mQ/kw3Om6HyU0ZK6f4k7iJ3yUA129iuoFoGMM1rO+w93+9X+ud1XSciGnfx236rPjVsZpMJSKCnLXZs87bdAap8RiM0aOSsxtt2AR6aHi45q82vyT6gfowtB9d8FC0Grv1RcE2SPS9VPkqsWruLeiw3sfK8Z9qb96S1elcUGabL3RXFhquNKgaDL4aoqgAtyZz5tCJuKPv61dffqWl6u/0h+5yPyhWHAfJ3s5UdXb92taSk5qrCMtT4jcAWX8ZggW++/c6SdY/lv8eqv2HTZqh3C23foPHtUMb1+PEzOibUU5KP1T6ZNGFc8cmnm+TbZ3utHZAkHtWTq1IJIMFEBQX/BFe8x3/73/zXb6aLk0DDDIaFE0OiCF3VIxJi3qPM1sWLFzymbqk2OELrRNtnznS68/OWHJq7xeDcIVWi53EyZJLu3NV8cmUWGNHHxAKAKgR2Z5UUreavbDbfgTu7vzfSM1uB6ttBZFeA+H0/+N+eo/qeQFUXJtMKMMxedHI0CAp/+eXXxU519cLrovOWkv94plCplFbdn+YoszJo2bG1A6rNIMXmQqVqytOMmmOCx4kTJ4tdmtRBswVZFTIxdBxPYH6wOGw4JcaeEkDBkzt67KT4Nr2KUYx+W7+6WKSxiyhV3FdgtV9lib3qYma8JOPsmL4zXxNBAKk4SLRXj4uAfkdNIbw3DpJyNk2Dd/UYmTIaY5DjWiigvFIlSbI4OA5myps/mqMlI5aumluC50rnJxs1Zs9LBkvBHc4bIPhIklk4RwAqzSAYFCJSZ9+UbQIgkwWy3inqBfp7zlQapAbmaABqkSmP1eufKQNXyumkhc2ABSaQsA6YTARwRfidCUc01SHPhYQd6wONWQIb1o27ol1iHaXJKIyu1BSgccq4CnTQ0TlAgIKBCX1V6jaBIS2guGbpYJPL6FLBKrhCadxs5grnfdy47ivu9Fssia9Hs8t+mwvvYvdnHqIva6MDCqATqhF5qACZaYTz4X7yGMcadIngZwJUyeRTzvb4ajLuie/Pfa8vs8ZCM5+dws/mzFFNQqcCqlVGJp4eADutksom59ih9p7m6dJMh5PmuL3+VXrUmxOEXVI15qSaL29p7xB4TlBQOHdOODc+45IqcwwS2H/wiAKi+76nr52t7OVmJTI2CxcucKf9hfOXiq+/3CIaEiLoZHqkryywyD4dN360eHJzLJ84gsSKrt9rAVhoN9B4aCAMtY477vincziPeZ0xo8N9GIDWC1rfu3ZK8urMFTWTaLrdSxBCkK2pWmhXaKGpgqHF6Wukn2BXhgmgNtAhvwl3FUD6XILpD2U3GN08YcIYA2kqD/wOeM3Xv1opae0CNnzV8wWPykddNulNovvEnmkGj8nLeSxzXsfN6//dQLV1lXfPp3SxO2oP17xwtlP5r7XD9Fl1AwB0C6g2v1V5jd99tM3PqB9Xg1//ANmx98UXkdxpXDHJwJfbNV8yP0v7EfonwSRlfKrccMUZBW6aFo27AFFnbfR04bgXesEuBYMI/589d9avi94Mpjz2iSSjgruVy5c4KUF5/wXVBn0wiQfUQb7e8p0lqth3VB8/WrPaFUv6nI6dOOWAs1OjmJ88jTHJ2DaOZ7ok7daoYkvAh2+hkntGFQ6aOmkMdmJG9gUf2ON/+x//+zcYFBomKJXQEQa4vKWSPpMIGO8F/48Gq9V604Xq+noosu4RSQIdPHjAch/DRFqHD4QDpXSJU6YjjOkhAIvFkg9ZunSRdLbGuXwaBavmNp5urdP3Wmm/ANXGy1VmVGtAlU5CFjRNBhCZP//8dxbQxwnQbNTRMd10DhatM1r++kCgyksbslncc0V3Wr+U4R5qEtVlUUwuKFsKZ5J5v7Mk7E/nMYESmxbccl8Zkz3iyX3/ww/FVZU5+gwcbj3UX3+ysZg1fbIdw3lKjDt3FHsUpd3XuQ0cNLSYIZHipcrwjND57FcjxwFVBK4rYwggWCReqysK2mjXdQwH9u+T6PA5VwVGam8ggbNeHG6keGhigefZ2wAiTEWUpBvpKjwWgCSmVVm2jcwUzt4KAaIGMAdZ5dS7GmNH1QInmLOHQQsIwBqNHZqKpEkjgFWLzTMrnffWhs7cYYxMADZKhvn+Vw2DNn7JqOW/RvY1XgdP+KkANIGDG8N0fIDUG9rLlzWpiK7v+yLhX5PWHQGG58YLkCKXMlgR+3BlnMZLXmiiwMQ4aALKgjOnPcsh5a7s8rql6AUAkGklDVY4XV9XYVJGNQ4/g93KkP+hgGp9lzU6o7j3lLoASmTSAazcd4w6GUm+g2dJg1qdBqLgBJ50ogfk5wS4rXMd4/wDAzSCi5Im4QsW/2nINvuldWcY71WvVDU4ytJxhuID2XXWzVMFuZTlrZDB2mF4gtY3lTc4omSS6d49KG4q3PPTner0F7AlWw4IZJLcwkXzlYnZaMf46KHE/XfvF0/+Bw2vQOYK+Tqyu6+0tkaLSrDYc8UnqtLB9eGrp4MDQUt9NpkeaCsAVL5z9jf3VOCrSMYcVpMHQPXqFVF+1I0Mv5vHmfIzUI0ez1+Id/xSk+xSU4v3sq9zaKyiioAtYQ8+0vCQewLF/TUcZ6wCNzJFS8WBR/6tv+gHrUWDtG697qt9GkA5pmFF1htby0x5vtvBNI6bb5r0crY87mv19QtQ/YBQ1JfvDw1U67YljqfxTIxxWJPOwqa/4w+SD4CGhF+yXoDr/gFU2ZPWB1ZQfE0+dJt6Pb7+5ht33ZOAMGdcVdQlyoyukgLHVIFJ7DhVkBdUD1Ogfkn+c4syqlQ+UJOhIZJmK4JOhgLB/94tjurly9cNPqGEAlRpYkTJB5oPyUv8fX4PZ2x1jP30XKZfwXHv8dnf/F9vAKh2eknmAE7qxcuX1KV13o01bHayrUtUwpmpGesABaYoMPoLZz1FlABG01FqAazS1ck4sGfPnjgbRwQ7Yybal3JYnqMOmm+8BY3Mi+bb82G//wJUG69bK1AFNEnrTCl7qByQopGbYDwb3NQFC8mmjnWmxw6ujO5iiFz11UjjaDCR9Yiw9KNNoTTRE+U7OQkI2vdT8xEZ1SiBxyQgABWOuvPMGTmxby02jHbopOmaYiMQuXzJfM34Hizg+7I41amxb4rQDmudPtdJjlR5cv68BSrhT9P6vSe5jO8FvC7bsUFX+fTTjy27MVrg6oaqBEjnHFJH4wuV5ScKnKJ6sERBGrw0yo+ApiyBY7eQnHg+d7JPAewRGA8gUoGrcE6APMAgHFamZAFayBgZwKT583Q48zyADoaFRm+uRWicioNX4z3mWfShukEWJ3i09Qwix9muoJeSHQGi/W21VFN0aBTidhO8os16XVyoG9fvW/YLmsBT7XOayqwEoPs4SDqswxjVKpA6UcaI5kwc+tA0gpYsLBljjq3MSidQn2B/OFpn7HwJIyP9MwWqXWVK7Dg4bjjZyEI5gyjulwAd54Q6BJJqHutrOZqYJuXwDcqHrmVk1QGtMQkrAhZxm2nEMrSvAqVmPm4zyGSddlXtiee+G6jWLUoEPdAY0CAOiTVXZ5Sdd5Cmc8DhsB6ty7x3X7Fjl+aaSyP5vqoiQWnppUrGuCgXKnMzUI0TF85fLr5ROfLY0VNW/XgqqR32Uy/RSeaqYrJ583pxRCe76oNrNoAkMEuBdA4GQ0oM3qroCqIqkKkmc42vQ/Viz+4DClgPi6P9VFeRc6D5t5cyPVMU+E7TtlGTyr07psAwoQeNR+4ZdKme4vpyyV4SsKpiAB/be1ZT7/prLOvSZUuKT/9kk2zOHJVckXaL4L60jTnOyhfUUSUBCD0csWeDYMQ+EDWop76bxrv6pUYoTD3Sfsr8Rd/L+i6Pd6oVAbrhUBuDnm68oIun1Lzwzzyj2pB0SGfzUwLV5gv03hlWr4YmVKPbxGrJ1bPU2+dsKf6JALIHlT6DWKh2saRMS1OmwbQ/7ZuL4ocybY6KJviun2wN44tXCPPNEnYbLFoae+cZvHvvc71W74/9J/iE0kMFg0+ZOnWK1QHYn6ckCwlYhTOLKsBgJTWdeCHpIixIIMvehnZw9ZoGhTioR1nljTnlHWpchHLQ4/vP/u6NNSP1B5wmWovoagEG6JAm44M5GjlS4xfF0xslTg7SOzgtLhm/T508xeUaJD/oID4lwWeIsaSB50jyaq6E1WnEoIwagslIVqUMSuw2/9c+Fc9kJ9+8URqzAR+ycSKpUANJrSunFt1+yCfEa/7dlP6TPNUdyTwdVbfgd9+HNuLsWXOKj1Z/pCY4uls1C1yLqvEr35ucjcEpxTNaNl8Gqs5ElLe6fDtrz+m1ZCj4e4xgpGEoMpCsSxtZNh35BW2QU+KdMoyAKTVsspkq56/S8c7QeNBByl7gTA5JzmaLeDenJH7cQ4B38tTppq0wWQM6yx6tcWSFAExUE9Z+9JG1IocIRN1X2fuQqgVkVgFVdDDOnCFqjHTkGBrw+rVKt/ofGR6fr0ui4noqI0yQBoUBmEcQh3OkzEgjYQSEcIRCjotMDY78kTKp9x/cM9AbJnBHVcMNIQY1kXUDLHK8zwXMI7OcpiPJoAzSwA2oAXWqAKC2HC6ga2tQmDK6Yetq+4B7k2iOvsaJb2njZx5rgA1PwkJnV4HNvbuSq1MkDti/xjSiNFcelQPudC+lnsgk0YQGQB2j/c/3KIHWSYqQidYxZC5YAjLSiqAxpQ+znYn+S/AUo1DNa6+BkVhRVVjEvmu7x+tb3k//aUr/zWu9nILloCVOKFNsfGwpC8w9J6jIE+C41+6q17WFHpDBVQavvJcnYTFcxUMkoAhEEw+PmyLg5qA0iMDALcYbl7JZyS412qZ3g5FanFkzAXF+cf5wqFGZSHcDjq4BLA9AdYkRrZzTRTUtsndJYtyQ/8jc0WkChhvFTaUESCaUTv+vvvxWgPW6gCBi5pL/AkrKsc2YNVXyVRr6oT05RKMVydDbfZu/TV9E7sRPjWAJwDoY0LsAUgGwp05oAtfWXcU5iYs/foRzpKTfVxWTcZ6uQ4PHgEH9VIbU3HEFrnQ1nz1zobh47pJVRGi6IvgEqMZnBk2gp74Bq1OnTSp++5tfqSq1ynJWkRmtLqHxZf7VAz3IeQE2tc/EzXviARP6qc9/+VpSWkWMwCXRQwDPT66HgxYmaDGWkr1KWZeMl68JHxAfWvtn+fvbgeu710ZtQbzln10A1SY33PBp9eRGu3dutl9tntPw9gnMvfV4881oOq4SqBIvNL3BW5BEty7NTwVUy2WUfaxvONU7ApgIefL+jLRr+FE3UBqohobyDWU1oe8gO4WvmCJcN1XNhyNFr4HC1YMJWFAeoBgg6ag3vSZaGM1UiP6T7OKchqiKMFWydkhY3RYH9spVJTNUTRqm7CiTLRksc1uBHw3Mbj7WIbnapMrMS/HBn4uu0F9VjXlzZ0uZR0lO7fUe3/3L374BecM3QEbn4KGDnjYAUsb5DVLHFwYYDptPXqt7oBwuDhxRdRpthgol82k4arKsR5Tpwuh26APgIZirA18tzxOXQYFA/1qcPCNznbybL3QxOFHAShpYV97wuoHNIrndWg31J2llvRVEfgDvpO0+ehsY7uKg2y3a7stTdc+o1DOqLA6uIwvk7LkL0i3dodLcYRnV4eaFMmlmnHifZPiaT6fkbJX8tgqoNl3uSAjgSpo9XjIMSeK+5b64wzu9WTYIuD+cO9HXNYFImjaQTxujrD3cs9EaKae95Oa+PXsOFF99+0NxWiLhgzXFap5Ey+eKb/tI1YEvv/zKzrIPU3PghWo9j1IgBheVDUmG8L46kkFvY8eNMX97RkeH5p0zTpjSPBqpCIvHJK2HCuhoPDx54ow65y9bkQBnCHiHnwkog9s6UcoaNCTSsMg5OUOsf926dd3iypTPp4rb5gYMspO68OwjvnOZ+LH2GGNT2SMAmd5EzqmV01OSdPxoSOLMKIuS/aFjH8cGyHZQ2mzobY3zaL/IhpEzj6kp+UbETxws5/zcgtKPDcqRFCPAuSrKyHXdk9uiMaCmwAQsH2Pq6oZcP3QI1IDxKvFOlD6nNFoBrALyrE3zchlFClAleHFjW5SHIyXQ1ISZVkh9fUasGyum3BW/Z6DaDqC+yzaVNIX0RMtDmVsWZevgmEWAwlqyY7FyQEgwWZpJdhsaCBWPbDsdwHjkJ+s0srR571VguXRt6So179quXXC1jwMIpTCSq15e88juBBLLgPY5Emlat0yKQlsR/V76IHiP0WNGFNPVBMlM7wfiqu3atbf48otvNbbxjtY+e0D6xgJjPbUuhg0fqP04LfwKDSLKyJDpsdKMq3Wh6xuUm0RRYDHpc8jg0vB0VZPa9u89JBtxRGuX/QRH/5UTK8tXLCk2f7y2mLdAI1lV/n+poJSK043r0qk8ckKUBDVfHdPkrUcMBVCGVtUeqgmPnz7Q2kW9AG5xr6JD4HuzssRLl6j8L91nygNCCAAAIABJREFUQ/dafFRZbK4bE+vEF5Q01kPRHu4/eGIHz3S5O9pLz54/0nGrhKv34D7TzIiqCTPboTEMlY+mpGopLPYsfsxZ/EgGNfu8COhke96KtLrnU6qVk/N6zSu/BlTfsSny2qr7inbVH+7leyWDugCq5Xt0kemt+0uM3o8Fps2n/5MAVb9p08JKHwRNwEMBbBOTD/b6SJx279OQL0TDnAQRtiZGFGvksZqYGLmNTbY98Xv44quwF9Kl+L2dqpLQrwRlkPcjScLr8DlQyFjTXMtJAr6MYe5QppaAlQwu/gMKWahsxMQ5VDaGjxwsqt1K7cfF8p0aofr9Z3+r49YG0QsQemdeemfnGRmFXnKqE20MOPBzkgC6rANhU+LY4Q2u1Oz3yRKU5UPoDsZZUSa5LSFxeEfTp0/zRBvADqXKkN5hProurAwG6BnjDFjlGOgwgzPBDaRjuBROTjcjNl3cl1g0jZvjnTwUZzXeslsc9P745fhemygdzocB1fczJo2l/1iYOI19+w8VW3/YKnDxUI1GcyTCi5yFSlYCPMF1afc58VguGTZTOTgtX8mugGq5mdrfD4NUI9zGv/NrzjiaLK6F3Uvra7gylqKHFT3hw2kt75Yj2qJpGOfUMTx4xKhivsr28zSvHB3gL373hRzmHWc8aWjqY+UDxrRS0sMxalRmnnwj8DqFUoYaCeeroSoDVYMqGq/kbJHRYfoGjgwNO2dbPW6YbvmXdqCMnyOoC6mQ2V7rGD9KHZcvnVdkelWlDqbsMDYyaDie/sR7wdlxSQTNzpiI9FwBBvcvsnJk4jRbHYksvSZn2dyIpa5sItt+pgokXit7S8/LU6WaKcchMB3d5CVQzdnNZPDg2EYgRbZMny/tzQeSELop5wqP9bKmYV2/fdOgnXGA7HOOv69GAOJUAQU0tyEmj7PF6VJ1gfgP5xWeMYN/PDTBVRg+OBxx9RX//mmBavs91bgMoVRUwVf0LFF6blqs7ZZ2crIRK1S2JlNH4iXBY2Ztk2HNYJWfYdBDkJ7sGQDNDXZJfzdkAdWQRUBi9kdkV/1RHF6DAWx3rq3AogHnl9e/C6DqIIfPqrLknE/O9lKmZh2QTYVWg21BJxGeWiER/fuqSBw9clL2aHdxXUD1vmRq7pLB5By0Fnr0fGke3NBhIxKVZIj+LTk6q2XEdaBRg3VDOZ7n0lxp8X9V9OAIn9VwECblnDx1SesWrnhkfgkm129YLc3mFdrzY4veKuE7k6/jf6yO5RMa6bjlq60CuYd1XI+cdYKTKlcvp9xTvnC81rSk7ER7mSx92fnzZis4VbAvAJub+VMbS6yXdK/hxjKTHdH085IXgs/HkBIoNjSOvngl552GO3AvCFaGKihHbQOprSni9Y6S2gYccSpGBDDBlzebtkwFRq93+EC70bc6w/fzLc2+uFr6f0igmmBuC1CNY/r3AlQb70S769kIVJtDBv+1BlSdaUhrIbYzVbQqqAybH1W77P8jyNUK0k9rNOknXPSbShodFEUO0Im0JXae6gAVI/wgCVCqh+C+efPmeejHNI1kPi7t83/97Hei4FyXbQh+OdOvoLj1U7DHYJ+PP1krXymlqEHK5n71D3/1hsiWecpkmc6p8wsBa5xzhzJJwzWWDg7dcc2RZZYsjqefskTQAJaJhwMhFmNKcxVNVwhGg9hxzGO08TG2SI+MVpckguEjlF0F9zCSkveFo8XPh4+ISOEsDPXsdWRH8jQmTjgTfImKq4g53ZJkhBuAagJI2cj6Zr8Fg3rR/hcEVFkYFs0/d774TpMp6NobPXqsuKlrPcuXDngiKYc5Fm2ve91q63QHqJZ10DaO26LG7xkbBN/PMNkbjjIEzuA1oFVv9kRyVSdOnin2HTruMXF9VBrvUFPWXAHN86K2/O7zz9VEddXnBmF7vJsJx7gjH8fwRHzR22oeeingN0qd7ARcy5YtNcAk24fTYDNSCu8U/WD//oNWH7gpQWPUBeBjjtPaJ/N6947E9FUap2EK7s6vf/0bN25ZUkfv/1jcuatXL/lzJ8m5UeaIOfGBKarAKSRWomEkQGJuyHJGR+9DdtxgVr9HJk0ZXZPXVS7MkleUj52BCj1PG6Oa0Q7jnSLuzAfwXsr3nF+Q7AluICXHVzI00KBeK+Rmstg97enbap65fuemdPQ0ASuNbUVcHX4m+93ZQYEtsoEYMUDqRK05QCt2g0EDAwagLUuWODLBTGFh6EIN3oWrr62fOgAsYWPdCPgVbyv9vwOopvfi3HNw+VMAVY6qqqBUJxS8Vd1TMus03zFYQPeZ62fZMHNaAS9korlecV8JumLoSpSH+XdkGevn3g2g6qe0A+B1oJqdZ1yT6iVGxnZwZF/yeuQ5HkfMvdThOCgzR12T3dTIe/XKzeJM52WVIO9p79y19iravgDbVyqrI+1Gtqh3H6a6Be+UCh/rJOgv4vHKdPXqDfgcKdm6mQ4S4dKiBnBME3y2bNkqn6eM7UuAZiRHUBNYqlLjihXzpQ87Wg5TPDqkFhXQPnv6xtNyPv+XrzT7/JjXeU/RW/r2fSOQzCjWKeKlLlTVZaTXLTJzY6RDPcCTgFT9SGAhmmGSs9e/qNQ/fPBM2pd3RJnrFHg+I+m9y5YXghNLpt0DNNJ9o2GNNcEgBTdzyT9PnTS2mDJxtOTzxtsf0/SCvqvl63z9w07mErAnRHoXvM3wdheotksP1fOgP0egGjbgjx6oJlwUd5l9idMMjlfuy6uC5eRwsh3CzKflUXHfA6DyB/ip0FPuiM964sRx655fEH58qsf8EVCAkCDANmk/ghc/Ug/IokVL5WvHirt6uviHv/8n9UCdkQ3D9kn6TkEklYBhIwZq2t0yDSrQhKsJI3WrBH7/8S//zzeI9h/XhzGCi4wohm6eNO0YqQoHtYfKkAixHzh0xAdDc8sszVdGSmS8iPAY0pPmHl0I4XShbAznBHX5k92ZKsF/Z03EUUCy4IUcLc+5cOGSJXDI5D6VNmZf6c8Nk5OfOXOG+ZGUvpgzy5d1G9XQRXnWI/RsdCntpJ9p07lsaY5ObMSyDJgMaKT4WjdP3rKVxIc/9oO+fn8Z1coAvO9nmK+ik6R71mZLC+OmOIY7du5ytx/BBotoo8S7yZZTUnPZ1derclSNgDXAkG1wk/8rTWDdyTX7O8cGNaPWTcBqvmoqX7AGyHoYXmkdwqYFON1WifHK9dvaSJJTkqNh1jiC41e0vrds2SIN4IN29ADVhYsWa1NsLgZqcs1D8UXJttLxj8TaODWTdYingxNglCJHTMYCnUjkbbaJMgGR/MrV21qTch4a9zpPWsPLNGGHjM6p0ycUBBzUtb4uqZ7ZxZ//+Z8Z+BLwAeCQwnokfuowZUiQ3Bmn/RQOJsp3OKqY/ISIfwp7U5aMzJojVkrGCchk2SsADZUQKDtZDgln55GSyl4FQGTKl0BN0jvN41Ajiq67Ux9O+k9zkIJRYp+FPh/G6YU+87nu+yNd33uaAc250oxyU5WWW+JBMTyEAJXMd9aapZQNzx3qCfsc+R8cPWVhMmJky6jOMFgg56LI3bkZKyWNYk+47tLFvn1nzaV8XTtoFgu98a1LObakWl6W2f3c1uPwIxxzfitf5wB4mWqR36NUi4B7mSRlCI4A+3msNWsYcJcDk3j7AKQANisHwGkUYM0gzvzv8jTCRsZx5f+ks0/LrblJK65ivkKxVvKFScmY2jPivbE7fFmg3O8bU59CwCDWFH4EB/f0qThzj6CiiSqg9cNgmXPnzqkh45YymXetD/lIIA42GhQJ2wJvmcgCwdftqUYoMjOLpCawVnI50HcILi9duKJO/73FTpXwb9/TdevBVDhRKAQuR4wYrAz/CD13ovzPBPkiTbVSYqVnD0n4Sbrq4IFjBqrnz16WU2XSnJzqsL7atzNVhVoiKpxE1UVfYKgN88n7e0BKBBpx9mTKlWXCBusB+PWPHjNk5ab851lrWJ9X5ZJBO4DJ/toPdEf3TRUG9pWHh0iuK4BANJcO0t/HjhoqfddJloKcIn87Tnx6Mu3Qk2K/IDsU1ynf73IVsE7L/V1f313ugvSkrvbT7xeo5j3UsBPbVv3SM9qcRtAHYxdkeb/alojHdV3KMwHcNXzgj//lbaX/5kOueeDyuOMImrCMnsiZJVjqf/FVKoJEhqf2yrx/ww5FkTqtVmdRU/Cph2L8gBeQAas1leVjLrnx/pzHsHp9CrfRJ4KuKk8nEUGSaJUqtePHT9Z+6uOGyn/6p88UNEovXU/CR5Fg6SfazPRpE4uP/3RjsWDRLL0WlShVCj/7m//7DRy7kxI9J6tGMxUbCy7dbJFZZwqQAh6ZerB7977ihDYTTm6J5KbIqJIpZZ3TWAFQPQJ1QJEh2dEF4gQywWayNhBi5kS/gNQ7t++LtHvVIzAh4L6wPh5arBjXfiqZzHODFu+3XzqYvP94RYrz1ZQ1ScfFpAIaNQDBZArMafP1TcApGcXmiNELI23U5mWWp8K0Zlvef0G+L4j0QmqTtWjlqP44oBrQIxYt2TcWyxfiax6UnigUjlWr1ohTxT0dHZprvlwYtzpQrW/X1mwoGc1mrlH93JJpqHZKMgUlab2bl7vtNU6bFPBiTVA1YcCReUODTh8teJUd4WEfPXZUCgc7rQGHysBYZfI2bP5EgHWJ1zaqA1dVHQCwUg6cqkznsGFM9YCmgkB5H4Guu8Vurc1vlY0+eRr9OZo9hspRjSo2bVzvkXVkSg8fFqftxFFd9FeS1VniJjUAGRSE8xcAw4+dCZo9q8PDNBgyYA5smn3O9QpFDnGE6ODEVCQgmW2KJwqReYNGk8jpbPynogk8V4RLBo5MEp3XkY2JRgwGdLhBJ/2kZMokObTryHJFuacyWvnWVFA12UHKvH5alBWDoB/DBMhSA6rQwkT8HqAK8MiAFboQXabQFgL0xVABGq0ISsfp3owdO1ocYgDsKI/dY9oQ2X58TWiO1tUDahAsH9MHuJhyxb/DO3UFVO0G2wBVX6Wmx+vZ2fry9+PZF6U/5GvvrKSuWQQmNNwFDYafkWnVOtV1jHG8kdXEtuI0Isua6R9MQCPwTxmmuIHhjBLqrDvNrriNVUKg9I0191inAcSJlJUYX99KQySkt2juVb/Ca6oWyhwr6LorzjPc9Os3rriR97a4rGTuCYKyBBXrLDfbofFK8Ld+w1o1Wq6yn3opcHlw/1HRCvZKFeRScQ/bIP8xQOtptEYzD1GJcdCAHmqaZK2NMNebasTrV9iP/uag79i6V5qr7CNVE0QvmD5N+s2bVnmICKo2rE33d0n71KX2FERHSwu9INoPjIvW9wPpFV++clsg9ZJsxJnivKpb96Qy0Ed0hcGqKExUcDxx4ljTGrgtSAjCXb2r5tf7d1WFlEyk30+c+j4CrFCHZoi7O0eAGR4v+2YQ48w5HleBKqDqRE95j9M98Y2pL7gEYB0EeGvWY5K0IutgtS2jtJsWvfKB3eFuluutPOQGq9SNz0zr3S9LNq7pVc3UnG686Y97Srr2Lq037fvYNC2wNLxnPUuUfKD3lJNSJnBV+KIGUv1S779qh+eKSx07lRWj9MzcCMhley76JuvyGWPEk4IN1cMYtqF9oichU4UEKt+DNNL8sYIzsMfv/vVrVzewPwy9QfOVoTHLVyyVvNtG2X4FiQoGrWX8w7/+nSY+vvRkHriphwRaaFLpLUdGM9QCZU3JbpyXAPMOjcI6rQ9AVoBSKCL+ZE05TQwkHAXmPZ+SJBAOfu068RFU7oRPw00n24IG4+nT4vQd61T29Zod5whpLw4e0l/PeSkHNdCyCDSJ7BJJlywvzojO7Okq34yRs+KbUZlwciwoLucKIZiNi4MGZEEEtnxQfemUmaK049KN5/ZHFouv7mddulqV/3ZAtb45myKrpoMjQLBskb5fyXjeUnYLXskXX37pyAi+8YoVq4qODjURKIonuory8//P3nt82XVlaX4XHgEEvPfekCAsQYIk6DMrKytLXYMeSFpaWhpprLnW0kBTDfQXaKCJtJa6W63uruqsrCYz6eFBeO8J7w3hvb7ft8+55r0XBqCpzKwMZiQi4t13373nnrPPt/f+9rfzJM6ApXU1N3//eYBqAKLqK917ulRSxHwRbUTyimfqiGTizZEmp3XiHs112kFeFHAaqSKf1a+/4VbCd0WJwIFCLHzunLnSkntV85me55zruRbaI3XQOqpirQ3FQXXkuKaNY+AAbQhDRooyMVNarctcwX/06AHN8bNO3dFSjgwEck3QYw6oBeXxE8cMLpjb/J0uN4BGHDf+dTtYRRiRzxquDQcOD+lGbq/BL0teMlGWaOcZKRfumZfgwRK9xCEl0hrRGKKwIZPk1KnWywgR4CNtqhQyWnpaV24skDzr/G+YtvCs61+Ba/i/KBSLSGtsCAS9HsFNlEGDckIxDfxo+qsD2oku8zcAra+Rc+gzhom2gf2YoOjqVHU9maie0xNkL8aKTsQ8HTV6ZKS73dWJ2ZejlfBZc8wkrrIPzNm8l/xbelNzpVVR2wqoxqhkf7OezWm1Ez8UqDaKt7yLhDPgJgOyw3CCAa9EYVkDbi9KgWoCq1mfNVr3RgMJCh/qYJVsipeTT5/cSy8rFWd0GMh65qq274V6Um0AYnyqcWrH8pxcH/QM2lGoVWTuL+uCe7uvDfGuqGPXBV4vK1OBxi/0muviR9OJir2ICP3s2eqo885bavs423P6mtLrWzZL8WPbQfGntRbYwhX5nDhxdDFTIv2TxiuCqn1o9CiabAzxBnxS4PHyleuaX6jaPC7On7nkoicq9EeN7hIIXl6sU5pynorBukQVsLa/ASEKADWgKieZshZcTSKj9zTPz4oWc1BdsfbsPaa986L5uTRAYN1TXIYU1wJ1wBqjKmo477cVXYbHekkyPhfPiQOuf2+pCxHrmygYzttoRXSJpi5aNE8FoLMdKEJ5Y5iCQGQfPd76HsxawaGnoNl88yheDE8zDvJ/Pi7saQQha0+zBeQEveDlvzoVU/V0tv4B1Tpwbr2y2h6SJmnrtP5jAarliLfYs2psmvcWv1VAlf0+rbqwgRmY1xZfiX7S3pnj8HF4GY+tm4NSuxXslU9r9Qs+XROK4AP1RwRELK2ocaaT3QMJ/586eVotl/9QHJHaEF0P4xxPXKOxXs4lRVTDhsMRp5BSu83Wz/6Tbx8jd0WL/cjRI+KaXrDhI5oxb8E8RzCPqMPApo1bzWXlJtxVYN1ahXSXSN9usCsjAbobpE+J9ACRubdlJBBIJ+qJAWXhU5C1Z/cBEeaPKf13TxvPRGmsqm/ymCDBwwmEL3hWtIAvv/xam9h5p6xIRXMdGDm0LGeIuD5jhtpbqiobVQH3bZYsFtyHMZLDeW3ZsmgHW/M2XE1d8nZ8qrR5hXf5QjtZL+vxjxGoAl6YLKSUaIF4XOP05ZdKgSuKjmTE23Iq6EJFf/t8/U6h1YFqOzZpjkLpzVXecZ7o+cC05cWvNcvwo0RU06IKEJcSlESeNLfZtOHwsUiHKBVKu1iI3Je00R2Wdtw19SfvElhjDdPznvQ070N3FdHjJUvmiHc6zs7PZUly0AbyS6kK3NQcfqiNa9BghPjhVo+XkzVAc/um1oQ64shTJPvwgfof04aVOU5DA6TA9osSAKBAcoi5iUFgejKXqdqnZSwUmHnz5lt1AFBG8cZgce/qX9lMRUtUojVxHm/yAD4iON6MQu7qOSlEebtUYANiTJVJgJK1SnU+/DdaIXNtwXdM7VDl6DhV7b2sotbUr8fgWPbD2pdUoGfAzHPQi3yeVRH0/rtSMSBdBFA9pyj2BXGHKcy8I3tyX9XeD5ImJ1mTobo2qkkZl7EUkwi0UqxCtIwORVCSLN1DlgXeo+F0GZ/odXmXRWN5XraC8DAXKaqk+07grQEa0/zjsMT87WglfihQzTQBxjH0VnFIImriCl7NHyKtFODRBQ3ZQJ4zNp7XYu0hvo0SROi0Zq1irs18YNtKOsMEpcOuSX+Bau2uS4CfAX9KK5YUCbd0rX8FUArJULhwgXR5e5wrIkS8DeB6R3xysgVEVemgdkVO53VFXgdrPS5dqgJKSdcNFQUAatOxwyeKb77aoqzfieLeI52HTJxemy9+6SsChfNmTVNRkjrwCWSixXxdGRW0pbdt36UNl1T+SKtdAFKJsM7T+9atWyEHdJEc1MnmtLqZeepolbneAQ6YiTRIoLOPunRpju/Zp86PKsw6IYmsO3dIkwpsan0v1ma9du0KgdS5nt9ukqMsCzbrliKp6BezP36nzf68gj0MDoWJrFUyRmQrJsiRW6i9G877VIFVZAbJnkSRpq5H4+uiNlNHyLyEM5Mmh2cw9tJd8QQusHvujmf+PMYlZ9pYXzyseDKk0XsDfB0XRPrjTwlUXa3uad/uZdkBT9SdxkysHdufKG9v99av15KBaY2o1h29WBXNBeauf21fLRFVPx9HEmIcyifd2JFLDnsJVPVy2Y47rcF8grwe83ltO5Ld4HPyHhBRWuw+1B/NfwXNLoiH/rUaBezfe9AZAmwTwYc1a1ap4GqtMryilD6H2637UJe4ARs//ffP3ddYH0KExf2+tWmQ4hwhPikdgdiw92tRbVFf9RtKPRDZ6ZYkxiqlO1brxIR2icLuF+ihXyvdBAA+KyTgPEr8Ms4NUCVKdUgIGq/21Kmz4quOFYdombqMLBRpXZEdVX8CMp89HVBsly7XJulgokaAUSD9waZ+QzwlDOYEbVIzZ02V57hA4szzPXY7d+zU9w5HoIgQUhEZXRhIdwrsEpnSZlaBggRQiR7aE64/idqTb5/bvc67P0agStqb+wYEoXm5a9duORXfqJvE98XrIjm/vuZ1gX+JaAusOWqS9QnLeEjsFh3WuceChWzs0h4+qSIzeYG0noTF0LYCe1/aPY2xN+zaySKSTyGHdD1ldB1Zityc+5Oj43ZfRpr+4He1mcHXpj0rbSB9R7xPqTg4awul4dit+Uxl+zcbN6uv+RbZc4FffQNUx42T06QNA/3VmzdUjKXiEFJvv/yrj4t3RQeYIPUBorn79++XhuMmpfpOGUDmjlUUlLjK32ATAZDnKowYbX42fPE31ymDMXW85nIVGTFH03cTXF1v6hSbwf7VvWFkMu/akU0ZCVQOGAc4rFAP7ioFSZQTUXT+TtqUCBQbH0UqmR4AYM2FOlnnth5tzU8MW/jU/dEDSBnomEscD9mACp1Y/8zDUlU1+qGyP9geNJgviV98WQbsvChF6Dljo9CspEEDp0NrFe7qREWj6XhH8R8C0SiLjFUECh7uMNqQUvyeCrDKaYe9bptetT+WVrxa+HXABUhNrM5EV/ACCCCVNoLegGpeROXZHcVqv6JG6j+9nPmiWVw/uPqMLylz5n44MdkhyBxgAKzpIKmNq6PWcdmmWmAbaIONEkbwWaGbqJjIHGYV5JkKEus/uYDlCPZm7/oGqnmTrW+d+qw0Hg52EZlPW2tst3I2JZrxXNkFlGPiHgXOoT1QbKZ/n9FWefxUU3nuqlAX6sC+3fu19+wSMLyoJiCae8KVXYqg4oiSBZkjoDpGWbrnPucTSU49UDvnncXv/ulTUYTuKMugxieyowPVPhhJxrVr12j/WqDo5zR3o4KbSkHnc22wRFRt1Ww2uTfWpJQadF04YQeOHCk2bpYk4L6jcnZ5D9EmtXlW9f66N9VcZPlSObaiHGkuGwKa3iM1VQHlWypKPKfI7gkVoqA4wrOGqjdT3zcFrreqtTTZEwDqIqm30DJ62vSp6iCphjvW741GI7dUoAavkDV3Td3n2PtjUuiKNZ9GaC+AMx6ax926R9WIKChkxRIDVTjirBtsVWSb7CC//NZZ7iW9W/8KcJbzKy68epsvIkuzhYXs9FXarw5Ata9r+NFff2mg2unewnEtU/8ZqBqs/rhANaw6gZGYN9gkq7ywh7moFz43dLIIFFk7XMWIJ9UeGf12Oh7iSFMbs1zZy/mirUChGSAVEOYYLcsHbPns35cW2p66ozJMPD6ZHs6PzSnbK6B6WFHVO0o/AB4BlfQ0xmObNGmKQOhlpUMP+QKXqzhlxUr1htXCYaMjBMyFwF396iu129qxV58xWBzW5e6ANH/BDJHa75vb09XVba/x00/+IBrCQVVwP3L7VugAcFZPKF0KUX2kDAoe7Lx5c1xFTVrjgFq+HhaHlqjgHKVsSXuwGIkoUBTGRkahBjxAPEgiCtG6UBta6sncSf6m11BMh9n68wLV+gX0ZiLiPmmPS9p7o+SoUGpgY397/Tt+ZhPGqXAu7+Y2OJmDmoxAH0CVSWPfqb7ptuy/vsKfGqgmYxsfVXFm889VmrJm2hSiwdO7q9TiHfHfkNNh7tMx6oH+9vhJiBBDKzktbdYdu/cUh6SC8VQbDyB18FCiDhRPFI5q0JVNjDSnrD/44D1lF95W16uJxVVFQzZv2WytYuYmfFBSsGQWZmihcm1X6f6k6BCglqp6vNAupe9WqkBr9evLxFtT4wGIZwahyFFFBIzxB6zys9dw0tE0aKoB2ueK6JTpVHQ7Bdi9yZsEL9CqaOs9y13RMQmA3+VsRm5ewJoe6NauAJpw/JrV5DEH+PzgzCbVCF9DCLTbzvCf/s3RQOqFqA4HPBPh/l6SV1eV2qRojUgZeq1QGCgoeqJoKwaRSCuUBTZUuoqRRWHDhk4xXsoh42QnRihKRZTVldO+hjB5GfS1L+GIHuapmwFj2kf8QmsUI99DjrD2BFQjsBOORrVak4fculaYu3kXKF/DeEfqvFpG6WQ+Jt2Vx5/fqk8JagCV9eKPyQ4QocNPwD5bl1f/DU0arNgKomhIXSFHGA0lBF6JvOtTrLySMGZeT53sXhtQjYsqbUT1ngqwBqyrf9V+y9GEgbpeFUzFLadP8T/p/hUJHjRgeGoFfMdOGBvjblXsHzt+XtF6jcUXGjC4AAAgAElEQVTT+8VIpcpXKqCyXHvIXOof5Jy5/RvrWPNwp6R3fvu7T2Qzz2g8BORVCDJEagOAtvWymytXSoJq+gR31HpO2lOgDZXJcL2jyBNwCz8VoPpEgOj6jdvFNnUA/PKbDcV3Svk/FmLWkpRTq8IsyfG88+bKYumiuVIQoHW1ziaHj/aTbq+qb+gxlySi/p1aXn8Hr1XR5LHa26ZPnwGqt335To1OeHa0oF69arUyQovMjXdLZNH8Lmm/Pi+qHrrPUJxuyeaxd2eHiX3RHeS0R46QzvF4Odkzps/UXj3P3Fl00YfICxwinu5zqRo81Te0JK+z2qMzW+AFN9D+RC/rqf/4uAqolmumBKrcVv2qwv5hDyIgAx7qDGTbbcNP+JeXBqqdrymPY4Q8ohTKFqFmZ+r7gschGZVGRLVmKVtMVHywcUEaP/7FtrMX2WmOaLs/18fkYkphSxVNYtNvyNYTNAn7PVoZc7jh1Dlgk7SWAKpbP/93ybw1H3ZOLpJGRMfunFIMV8XxuaKiqlOnTsj7uuWLoJcxC4K2lFwxPdffWPtGCVLxyPHmAaoH1S3oD3/4zPzUcWMnKy2zrFi8ZLFSeNLrHPxQkaPRWhgjxF84K6D6uTuBDB6kFI5S0shuXHPl8JW4CQGHW9/fEBidpMU43xGhk6o8w6OcqUIs0oIUkVwQdYDFyeY1Q2Reui0Qtb17T1XHqvAm2obgOK1CSR8ObhCw0mN5wTn88wHV3hZNqxcZEVXSYtu2b7MkFdWlS1WNB5d4vtLLQwapgKoedrLrlQ0AP7djzHwFOXXaAPo9DF99fLJRedGIaq/mIosW9sOmxGIm3Rm6b9wytJfMWYZzQ3HTfalSwCclcgWIPCqwf/TESakI3FC0Rq9pnQC6WHA0FRgobxAsiVrA+x98oA1thfhvYy3HgWbtEUVUAMJdSiWgnPHee++LevGqshpPnZXYrQ0SziaADKF0uD7jJ4yVYPJrxWuKtgDQKC55LIAJgCDjMEncNAAlcxplDO7FAsoYZd0akU0DSsaHNDyGRPfvLka6fj4jirAoviIlf9ugFYDjZ2ZgKGqAItNw2NnIkJOD41oafIBgAhMV6ybp5OX0WzJujHwA1SiCxJSiuRfKAeLO6Xnc1+Z5W/QADBqb85VLSu+KM3hDEW8iZ8GD4hk9U2o2Uv+AVehA07Wmp4lKNFEE/XFyyKwjSzcfuLd07oIaYVCR0uFpvmRedmhbxzZLlWu5AeqHBlDN1tsHBhDrxHWvgzavzrrDFsur7av+mTFsGq8eixvj7VUKNQ107aw8c0uYuQOcwL4cIcbQ2rwAVo1paLVGVoXbAbQQibOKANxloq/IYWmOcQ+mCBFxtYFoua+0VdVvrpPebKOJSxqLGI8alzDD18QBJdJSuROtQxednphHjx4/8L0+Ubr/siTkLl685c5Yt24rOycazSwV+87RvjBVzmKX5g8OOuP+QOvz0IkTxe8++b20pvf7/UMVyoWvOm3aDDmg7yryuVCgdYwjQM+d9odGk0FqzAXmSohDqWueGgt8J+UB1EI2i1ZwSVmDRwK/2JUpKuJau1q91VctLRbMnlqMU7QX8MdpyYgZqMrRe/L4mYM51ISclB26KMpelzIIZBV4BgeUsTkoDv1Q2ZYFC9TdZ/nKYu7cuZbIo5vfmbNnTJMAINjGyCmPqatsS+IqW5/ZzktM6eHDtda7VdyoJh2viO5Hm9nJyu6M1jVi57CRAHRoT/XZbxejJTBRzvOOqMePvPrq6ZjOK8X7VbWXhBNs5612nnKvqgPVWpakJ6Dc2Lc6ZEA6LN8X+1Na7D0WU3U6m+dXz1+A01D6yUA1hrc+xIaPDdkezlnZuzyevT6K2rp3hzSmvscog9XWa8QGq7kOnRa9DWl1lI06sLc4Z9h11pTm1tbP/039ESZgkuswiUbRvQihcXhPT1yEc1YSVRdU0UyFIpGbIUkCZYrEuxF1JZIKQI1ezugshjD5SVX5bxA3b++eA1psA5SaUUWjNpWRowapI89EUQWWyTMdIw7rQXcmuXxJjQNGjtEmv8rnZXPGoLL5fnf6uKKrR10dCUcNQj0twEaIkvDK0lfsCZ44ftwyQ3zNlLdJr/YF81QspAV86fJFic4eNAeWjW3dunXFElEICEy1ff2JAdVYQ638wYiOkyr6ZuMGifTuE7gZq6pYRQXUzxeN2+eSO2laCHaMvL3G7tEaDM3H/3EB1bqp7N1W5EiYN2Ytz2g4wcKpPEHu+6kXjBaTUuKPtdm7YleO03mBpzOKilxV6swVueJ9Xr+qggtxU0nRLxY15YMP3lfkf4E4lkPVunWnxMY3mYcJaEBhYa0cu48//ligdraFxA8oHXJUfGsiHBfFlz0jEXDmPUWDC1UksVzrBF7eMUV0kbdCs5iuV+7OJbDKmqQokYijW5p6oxEHnD7n8A/p8hPmPIxJ+q633WTNEn13v3QBV4w04BVZKRxPgGoXPFZFaQCq7t/slo7KUlC0BzCmmJE5Q2FO2vHKblcxRQPTpeuAhuFIqw42OEZb07xKvpX2lIrDXXU5wS4EWNVYa7PF+bohRzmrZNgm6TlCDRghQDVF0dWZGh8yLdAoSGXCc6cYa6AK5GhPaa/dOCvAlq+JSzTAT2oZgS5L8FHOrHQT2UyEwxO/ORCWNrUfC6i27TQtU7y50Ta3sUgHMp9DKWKIGjBENyzkYcRTTODffEUdSzEiUXF2BCKsjrS6KEuglaha4i/nblh+5gms5I291QntDFSbRrYshMvPxPcYBijAem8gNR8bXeRygccgNsb7yLUNFEhVpuQxc/mB188oBSuGKzXpiHFyXoVLi3OiSX0hp/4rFU7euPa91j/NKIbKKZQDKjrPW+KoTpqk/uUKcGAzzIkWp86ANc0LA1VlXgCq8NlPnT5ffP7F18UWZVWuyQl7rM99poNnTJtYfKz2sKslyzNb+pGjVEyC0wQV7rmVENic9DzFl30gCoBbGKue5IoyMADMMar6h5d8RplHdKTRh500ZZoyNXNM6aIG5bCynuclJ8Q8YI2wvhnLMYpijRYHnvaXpGhpnX5DQR/44+gfgwOePRFnddgI7dUzRSmYr0LrRQL5Uy0hRPEoNkUjHmOQF1Hj+bWApL6Aavl6fzfgyAA2gWrNztVsjWdIctztjP6ZA1Xu91kQv9t4xD8bUM2P0esLisAQ11PwK/MlMn++wACpCiBEIIHU/xcA1XK7sHlmotmnxEBLIuSp5DmYqAOVTkFs/I42x+vqOsO/D+WtDlHlqLtOGTRO9GJnc7HItAwX3iwGDR7gYQmj06rz7JmLJrizGXePGW6R5bfeflPGcLiifZuLDV9vVnTpuc43RbyFlfpeHjxVAQA+e/funUrHHLdnz+REY49NYe68udKwXGnDS0/3k6dOejOdOU3Ed+l4UdDCJnzi5DHp6W3TQj9vbsTHH39UvCJJoYEYmf6ui5YNIv/6c0dU29Z7eqLZS7Jfo83me6V3du7a5UIefqZ4aq06Jc0VrQJDFkywcjZ5LrQC1Z4jGHF43XVt8FXT4DSGtg5U0t7Sw5B2+HMfD6m37g61s8UlhwC5E9Pm60WkiBsK8JP90SSjI6BHqu6eUuZotN6W2gScVnTj4GEfkfzVmTOnzFlbJj3id955R5vZZKcfv/5qg9UsALRIUC2T8/S3f/u3aiawxGsM6bYL6qZ1U8CLiOUh0TOgCQAQcf7gYy7RPEV7+IiKwO6oUhiQOF7yTSgWEElkvbFWaJnKRgSPDJAG7YUipC73iQd0R2IO3ie889ypins3aAUwOsoaEUccREdaBZKJOvN39FsBJ2yUAFZ0kinOCQF6aBGRQnbELIY0TZPk4ac0dnxWgNTc9jMDLp4JotB8HtElqq7vw9UTqL8jrtNFgf4LUAM0pnCMuT44hmbva96P0LiN1LXBXQeooulMv2kkr7pV4d09Cu7tIEULAdkYzJQwz5gVO2gD6t0tgKqjW9VXYzYmw8sbApzGCm0Dqi2GptOMbqUn+JjGwqqv17ieZrAnvV47ue1BDQREBCQV3NlZCH6zea1E9Im+MkcE+phbFBph1ylYgwoTTkqoReTghKP3UQIfd1+/ufTZdbvV6gA3iABp3vg04U34q8Mpm0/EJw3BfMYEwC36qRyg4X63ICuzOmoW2DDhVMOHTRf2WPd4Q5m6faKTbVC9BMVL7FlkPZDZWSfVm1/9Yr2ijOM0d2hNTHCADEXYjHwe7MozgUyAKkIbZ9V56vMvvjFH9ZrW9SN0wTXvpk4ZX7z/9prijVVqOKBzjpSjy9qFowvoDKAakWLAK00B3IpW9KQBZDrUeeu+MiAEk86fl6al2rw+FcXuqSbvdWUkqCOBbsQ6JkWPfWLtov06R9qVM6ZL61yKGlCR4O3fFEClVfUp0QjOnbssW8M+LpUIOcwTJkolRQ0OVul7uhoOAFYHc+9Ev+z4hm0xBElrJwBsc4LGM+zNlueFVz3azvg2ra68p/iUVWe9nPauTRD9WLXbjeLIdB3JmasfG0u/us7+0BOan9WP39JCqduJzu9qLubW0YvlUrc5+e6Zk+XZy1NzfGtENeOAUrUjj2svt1FR6lojqvGZ9dexOUHHSBrhANVsU3M01Zmu4D4P2PwFqX+brviDvytdOy+OZ2oxCbfMxC3AK8aMql5QL8Au5H9yBSobBBfC4subU8iMSMZKoV44r3TfIIWKl4esxqo1r7nzD0Tx3//+82LH9t3a+Og1O7qYPWu2oq0rnc5Hi/HQoQPiwx5UVOuuN0TAK2kNZLRWSjaLCmk+w90SzpzW5jShWLNqTbFcHZfozXxFsh6HjhwqDu7fY1H710WKp9oMQjypll7BWB/z7WVAaqzd9uVX/1sGTvnj6yn6NA3KK/PvCMWbO6hUkVsWQoO46Ij2nj17RIqfIEO7rnhVbUWJhAM0yorg8ky1qGLeZpNX1j4MmdRX3UcZjO1pzFo2z34sZR8Sm3XPxq1PI1LunNUmnyOo9q47nDtaKaa0kldJcG2Y+8zrqMAe5I0A1QwqbznNFFFWZihNSNbhopoNfP75l8XOndJiVEQHyskb0lX961//WpHQSYqEnBf4POkUN5HbSRMnSeLqqGWsAJxEAGfNmmkljZMnlC1QZgNHD5pCjmZynXDY4KPhfGCAEFKeQLvFWbNUoawijblTtXGqixfEd7YWARLWEc4kWq2MBSCXrwwac6TRqWNr1KpaWDxW+jg/pD+0Za9QP4AaADAk2irVgNQFyyT7UpsVKIihCi5gPaoNWE3QJpYhoFm2J47ngiLLw+ZL673796MaGrtwQ4WBjD0tXBGhho5EgSj3hK4uQJznAAWAsUdnc4qk7mbOEmhV68uxcrTHiyYA786FWFQ467oVwPI15kiNoy+OwFTzsDEbS6CaLWrM7JIv2gFo1V5tLIM848p137pI8lyt2Y+OG3mntZajvuUz4Ic4MD8TngHAlGgr1ACn0NXSE3oIz53jiKDmgixaJzLvsCeZu+xCCiKV0E4StYo11jB51VKMkUpbR17wdRc6DXyDftE6TvmY8CuioJbAcEimZRkz9q7osOZrwfvkT67QlwMnWsR9ve+KIvbI6aD9SEe764rkE7VfpPqMX360XoWW01PAJIBlvvYcFQ77TKwRGUVRhy7fUlZra/H5lxvcve2R6AfUZE4StecNUXv4nquq525FrAfQCF3XBP99sKLfcLyhIJBdoAsQBV/fq1hsoLisIzV/nSnRW+jodf7iNdEMLhenRDW4qmwPurNP5XB0qR5jmJ4TfNyZM6epEcl82YRpyjIMNd97uOwMnFgUTcgSnThxWs7yLnF8z5nHz/2hNjRLBabr1ysCvJp+7OO0j9O0XdkJhvEptgSsEKaa43GODaHSgw+AFACxmp71lVQDj2neZ/jVYbdsOnAtQLX+CeV7k61PMQlfR16prcuM3+til33uMZ1O0Nff0oVV11e9obar1q7Tw9n2hYtQ7/hYHRI/Dai81PK9rXte5C1Kc+ChaX5Uu0Gpj1484oylWi5SvwZ0zs/eM6H2YSaBxbcL9QCqn+diqrRoHbqPELG/kheHR2hvzgY6XwAVWaRhahPK3lSKJWBsslHOx2iTYfNgc2EDpeKY3yer8IkUPB1skLiiLeVEtdpylyGl9yiOICICL+/s2dOuIqYRAQ+E9ASb7FJxZ1Yrjc3PpLZ37BIg0GsLFyws1r+zXlHVGcUDRb0OHZQsyI5v9fl3pZM5UyB1tSKxs7W5Bt+mVwevr8nG238AiOrvAqiAa0mRLgfbm0wCqtwM7RfvKfJEpf/X6spEqvQ1FU+9te5tpXFmW/qr3u3Jjz1QQctk48HW5kZjLFqYMnmiei7kudQyeD1jzX6M8g84xNdWN4JpPvdyPQFUU1qJd2seh/FLcWhvrNEz3BXqrtqPjxkIH1LfVwVev9D4b1WElHQaVbVrpLbwm9/8xsejK7db0m0EA6kqpg0jgvhXr10xGIWDtkyya4DFvfv2WDvSz4pP4pkTGXaaPDbf0I4FaCgCJOBItPWVVxdJ/oM2dqMslk4VOACYNDngNnNzM1B1QZTZonUAH53BHHVDA0/g5aYAOusQh9FVnvp82rcyt8ZqnSKe7oiT7sPeuyOp2YAFv9cVovnJlBtYGmP+SQAxvHzABUVjKoJL3bceIMUkR9jFaFCBZEtwSqlopic16yDbKp4n14jc1YQJY0TkHyvNWgFXFb9NkcPLvwiow2e1kfZl+CIcKYuiojQmrRO8tMu52igb+fi9vmlWszgKb9q/elpvcWQ9StHTiiine8cDAqSV+4rHtToQBYhSd1dcxnhGzwxcM6/VPGHmXaryxVmhyI4uaNhigI8pIQB/00KCK22KQKutTJ/dAKrpPhvj4/VWtzmdMmERzasUMKr7GqgHWn+351RsgR4Mi/MjRE5wRfdFNyhoNtdEOWHd8PNo0WuWSdZqioT1nY2AY5dBNgA+zeVwvQKokqG8+f39YuPWnY6qfnf+TCGXT0bimdUqli5eULylwMkCcUAnaj8kUguwICMB7YCs5gNFSgHLdN+j29sd8efHSAt2snSGx6o6f6T4pNSTHDp8stix93Bx+IQaixAZd3vLZ+LhDi7G6bNoDoBG9MIFc1WfIVrQMDmsZEC0brneBwKl30s266yA7lZd79YtO5w9cqBKg9U1YrDbxr7/3jsKMs2XPdN9ikrhRMZjRXJF73uk6PMzqygoY6XBHTUq2jf7+WqcXczcCA7kUUv/1vePBJbCKam/EFaw/Fs5f9PaaTk0jvQEauzVvQaZuNaeFlg//97fvb31dBltpRWfZlUPH5qu00C10wWX+Kz3i2YsSsuTFl7NLKRraL5QX5/VvfZgv8KUpq8IPmQnGU8rnjHzLH4esPmz/xBmyt4OxjJXLOaz4H0SPYqeyBEiz68loJqXpF9Kp0sTqQ2o6thI4ak/u9JG7kqgFKq772iRkEqkXSt6rV0S+0Yf72tVR56V9mTuREVEBNmNCYpCfSeJH9q2Iq30xro35RnONWF848aN1qscIANCRfv6d97VRjTe3bAoJjqr1OyUSePFf31NKfCl5ueQqUL25k8RqLZtc450EC1TxEng/IL0a0n571WRDuCBVqmApPFyANiwAQo2tOmBBXcxG4S8VJgn/QSqth15LqT52JzpP3ic+2kf2g8rd+68tGpGroeTZi25bCxYE1lL02bPp2pu8nTEcscljS39jm9LjHz33j3q8CZKiuYhYA9+8G/+9jeOjvyb/+f/U7bgmDa9kAmKKCI8wUd+ZqtXr3Kh4AkVeByV3nHWQCWaReSSND1axayn/GXwqk2Ka0PlYs7cmZK5Wi4ncIzoLycMMCdQeKTI7xRal2o+ACpNqcEiwPFLJiuksLjRSOWb40VEWX96pMgOQPWOojBIHxFthe9IFJXWyegjo7cc7WBDhSAAdlxpyeNk3nrjir/noiWDGj+miMbG5MESJ7YtgAI1AAo3rdjwxH2onzxWAY2krk4p+kylM12NbtFYQNdLVIziKyqYOf1Qrf1Roi5MEECdqaj11Km0fZZygHRbURkhUhhthfMeEOslWA3N7STPk2qSZ+ZeIzZYm20/MVCN6dnhq3eg6gRT+so0GHPIMjUgcVut7ELwQc4CgChH4qEEYLex9XCkh1HQlnV5EzWsUxYjYEq104ZTUM7qABmNG+oFqBINN7iKm/FZE1DNu5m3tQxSHVHVvPJmzfyOaHDW/4UGcV8NB6CKENzo0vxhclrU3NlInJm6+H0upoIzO1hR0GfFflHgvvxK2a2DB4pbKkyGAz9i5HAFU6YWq1csd2e7OeqIN1o1F06pKwpMqvShWsdSUHj02El9HxftRc6qIrLjp4w1d/0VFTOPHzNOFf0X5RDvKbbu2F+ckWblM9Yp16h76pZzNl8BmjfUKW+5WsxOE9AeqGY7xcCH1HR53J/p8/h+IKR+SaB357d7ik8++Uy0AhVw6hnDwR8mFRQ00OnEt/r1le7e9/DhbYFoAfqrsgW3HpoqaKk6RVoHqcB0zuwZyjJNUlSXpjJBH6FBSzivaWU5CFB9xc+VjQ571NyHYm4kRFoC0wxUmxuPz9RSPNQJpDb+9i8VqNYexMsB1fq70mrLnJh+AFUX2pL12PDpf/Qzg1tjDG1COJIA2fAyaTJQzSmTeM0bhvePGg/JL9U4XulG46HHL5assRh4qhbVBSDDQ8QDgncYBBk7HYcB3KVWlaRLketBL27evHnFbPVLp9hji6onr4l7s3r1GnXSmu8I6vZvvy2OHD5snipGcfGipe66hPwS0dTNWzb5Pt/Q4kKWhE0Ub4+sFJIbrQa9o33vZPP7+beX9azqp88R1XwuslbNrzDsSPkgqr5Tciik/QH+S1SYRpX5QlWEUhRhQfyUGs3GP0fpUi6sZij+SIDqDwG9JVCtj1hp3To+xba79uH8x7aXLybxOlPVNF2VKFrJlArkbgBJFF5RrUtB1SRlEtZKog2D/h/+499rfh6PiEQSZ0cWyNzUqdPMowacfqv5fU4Vv/wMAEC6DQeN95xRr3A4atZFhUuKoL+yEpmKQ6pv2WuL9RlS4dAmSXSdOYBiAFJvS+QAkl2guQATCO5qVPSWaqxB87HwfwjNs96hEUTRJNSDoAV8r4gP843oLJxZepZnHVYAbJkCrEXVMj/W8zs9koqXGCPeWD+OsgKok9h9fha6HsDqgIHDNBYPzeVzdFpA9bIi0efVXOCa7v2e1gbdjjjnULiK+o9IoAGIOH9EVQGuqIvADx6jSDc8XOgNlmtCNN5AIif201zQ9ef4afyF+8kgNSxK0660r6t4vYoKxcTM548z5KGrUm216ZvmecfpXh5Wg9j5eP+bPsdUjBbL4v0i7iXaVqdOZ6koCy42XGa+seFZWzFHpc1lVuTPzSTQtbbGYl34P7QYva0l7qB/ZwjzteXxBrD67zn7E9da7TexOYZcW3qN1/PcSndaxl8AqUxpz7MArJEJiGsKznbILUJtYc5wFGvPXNcS7XYCqrRQVYGjKv+vSIt5h7KGW+W0HpXjyTqlOA1HEYrOK1LDWShqAW1QAcLQUHBAL6qb1f59h93u/Ly47LdVawB9dfT4EaJyrS7Wv7XO3ewO7ZdO66Zvi70HTxW3RRN4wr4uJ2s0zXI0j1cL1L6uIM1M9FW74ewiLSC5soDZBnIqmXSjgxviglMA/Q9//zt3k6RdJvJ7PLLFigD/6te/1P66Ut3zBos3fl2qA0eKXTuPqBCUTBASkAjBS5Vj2ECpEMxSYfRi05e6UA9JEVVjAfiKihi7I1k55XBAQtzLmpr+L6L6+at0WHKxkF6ItZdwSsteEX9tmdUtNqhlyvvo1kxIb7jgx9jj8zVkJFbN3tara675mPF6148RUe0EVEuD0hyB+m+d7j/WZDy3KkiR3BBHVPOdJmyZo6oEUP/3//V/fj53nkL/Sn0RTUS3LeRZ+OakaXPwXYcxCX+HiZPTzmmg0p/rw5iff907qaeWItUY0ZncaaUsAmIDkqEkzXJdmzsbvsXHU6Ux3vsRcfjgo6IjxwZ5RO1bKaDiXKMlQ8XGSRp1/vzFSm+OFUCQSLIMA6Ky61W8NVseXvS9ZiGTimjO6gpe9zI5XvClH2MSV0A1HnrQTqprN48viXxfFK/qa1WtIntEm06Ke1ao4GyctPFsfF3VW4tepWhXDr83C6r+mIBqXhpp1+nvc2gxXOXberE8+S3lW/2RrdGxZB7TBB8g5ytSivEuNEL5hi/sBgMCSWzaY9UkgHTibjlkhxRpOaWqXfNe9X/DpGFJERTKAKT93SxA2QIKI9gsSauvVevX1WvWeOOno9ZlRVzOnTsrTt1RUwxIU7MRIIK/TA02Zs+ZodcOy/nbYSoNr6HTinj+Mjlub739hit7o0sWabsQiqf1K4B0OG1NJbUF6HQql4291EuNhgVwZx+n9DAOKBt82AujAH+54lj/AmKjAItNLYGUGlDl2Gw/zGmrPT9zJH3KtH1ZnzU+J6wYUSxdEz3RZT8Apd+LHwyfFeB6RTz5C3IYGE83PtB92mnjOuBeCnxAiSDqCmidLvrFdMncubmAUrMAegpJaFGZdWv54FwdbzmwDLB8QRVIfVGgmkx6sr1p46wtgbjj2pd/9RZfZdXa1khzJ2oxI07z+isZch9tcNi8enN4oQXo36AB5NacdEFT9yi0eQVwmAfYG96PrCFNZaCesA54/hTyELSgMCsAJk6WsJjlWJhbOS0YWQyzB7zHNYFqXDLrMW3b3s5KGOZbaph6H1bPiETb30gRxzPM9+5rgJOetGYJ8OCQmmqTn4HGoR4Pjlp42WRdg7LhDsSclJoHDQW2qZaCSKUj/FrvI7tHCazOlOOozlQCdNBy4JXeUxDm6OHjxf4Dh81jf6DoqhUbBDCHDH9evPXmmuIXUhjBmSnRAV0AACAASURBVNq+dUfx1TfqJHnp+0JsdEelCMLgcK1QFHWtajnmzZklXjZgGztGlVmsGIesaP0lkIlONEWLu9RB6x/+AaB6WVFdernfc4T09bWril/81S8kM7moGCwgel7ZzU0bthdbN+9WJuOmnBA9R561gs6juoeKDz6pWCUO7rx589z5jiwPtoVi1sGDhhWjR6qIrAueOA0nGHHshgo9edb6PCrXqY2J552mZnrKeeztOJZANNXbpHXHO5rAr+UsHeZ2dURzzvdGBfgx9vj8ufVV3dPW1bas0zpt+3uylx2Pr/2xTP03zUMc4YtoR0b10akwXnXFFV2x5nDGSkwYNT+ZJlD1jPzv/+5vn7/y6hL1WF1gQjTem7FjCVaDH1MxbmIjKb2VTnfcYcPvif/R/DtvTBIFXELigQWx31ajHKe84RFBdZREab3DBw9Jp1Lt8bQBAsgWL17qqAo9keHSIYWAtz9UvJ/ly18r1soLRLsVcBpR5ZzqTjeV8E8v+KWv591hnrzQVOvx/PUUfRR6MEb1cwcPDK28PXt2C9xslh7uTXFTXxMBXgUAc+d5U4jqu3hfQ6RcNw07MSKqeRNgQHq6/g7LtjX1/8Kj1csbysWSVs6P+ZB6+djSPHYAqtXGmFdHczGbIs5GnvRKAU9RKa2iDbpiSXibCvZDcrZwLuiUBY+VTMEb6h7Gz1u2bi02SC6HlD3PbZYKDQGxCxct8qZPH3AKsNgwTsohAwyiOADAohgRoEqUFq7yps2bHPUCkLGmAatESD5Uu9dXli3x35HBQrv48KFD7mKDgaIwa+H8hdp0ZhpkOrqWnB0sTglaUlGldTsf0XlKqUD9THST60fJgE5eM0XbAXBnG1hRDBI4sC2IeEYzKchnVQ/L5i1/vuxFZrwm2XUfyPgjuUSmhqIzqBJotF6Us3tTzQWuqXgEe4KKA1QG0rlwbfkYwOtoRQKRthorp3fy5ElSJRlXTJw8VvZGoJVuWHKkGTc/15TSNKUmXWhEoDuZ+ZbUdTqmHlGN2ZSMeZrvvXJUE1D1nO204XhEKmer0+YaWrtgteoEzaBD0x7k+8tPxc8EfWEaaRBpTY0k0MDlOeDDWaNVyjFD6YJFVyy4zQJrjKG1bnUMAQpvngbDUWxhGJmLlzrapaCYxMSK6yjBTBqSts21BmhCSo0Da5CT8/lNcS6PHrYSAJDHKA1J3SKGBSUYo9ilXifCCTXlpOQCd+3a4zT+ZWmUP0HPWMeOVvoeWhbO5VitsSEah9vKUCBJdVOpdZQHUMKI4sYHAolPitcFAD96d70KAscX2wRUv/h6i7jZ9xUZhXogTqmoBVAK3nlLTq/2/AmitUDBdqU+JIc0hkRTn7pgUWl5NTJBJ3rTpm3FP/72E7dvfaTaksdaz8O6Bivosa54/8P3iumiKTwSRWnvvkPFF59vKE6r+9edO4LIAp+hzyo++IhB0l4dbaUAgOpwoVecGgogr2j/pmBs3pzFxfTJM6MJj4D1UIHfEYrUDlWTn8EC1O741VKlm6sFKqCa7UQ9qBIZnCqe17KPpYrzMhLfAbC+CBWgJ6Da29rpZdspbWNj2+vrDZ1efwFM02o3ytP1AFTrHxfmjoVScyhqzm1zfJKD2ENE1Wf6q3Xrns/QJFux8lX3O6YSFq5m2LAUUdXn1f3DAKr5q1r8efm2j0+kTjp9tQPYKp2VLqLC7nmipTQQYtV43BRRMNFPqCrzujb7AfJs0QVlEweoHjlyvDiq7zPqj8zXa5IMelPSIjPosKGFgHyJ7U9KLdRvrd1veJnZURutBph8+XO1AlU8+uZEoSnCU3XzOu1WqXv37FNaaaJaeb7r6BsAgXRV8M4Y86Rjlk7CUy25QEnAumeQypt+KqBan1+1p/HPBFRL85Y+P6eD2iJMhhRN9OwxzfsmnDmwSVpLFpTX3Lgr4IQ0FTJXDxWVBCjhdE2bPt0cwG9FgSE6zusY89mzZ0kRY5U42rO8oZ48cVJpwQOiwNx2URFtMZdJhmzhggWWr5ozb64pNp988onA6tfm2sWGTwvHoXJY5xfvv/+eOOCLnI6ExwpdBl7sLTk6UEkAZEhkvfPOW05PRg9xq347MvJYEVjGhUiuNUh140gc0ekKvi1O5cWL5x1ZoxEHEWNaNOIoGRckLJBHz/+m+UkRTP67Z0ZtPeVnEzMmonshsxeTOs+keEtE/ijkJMpFhOuegOs1NTe5LOrERYGGSxrjW+rEB4Al7Up0OegBik4pUoR82AiB+9FjRkpaaKJbVsL3Ja1N9zvGBYoAQtZIgRGkcuFIRwcuO4TVAqxmTwJF5a3wQ4Ck+mDE/bci0sTh7RGo1k5RTu7aJ3ewV40UXhrLzpYszoNDjJ1BfB+g6tS55iANR+5pThMVfCoRe68PDQPUi245ZR4/RV2JpuKE0VggbpH7p/o82W0DxGjf2fzqBFTj2WfQn0hrMT/cqrX6qnjpTaBaYVnS+/EMWmBPitam9wFk0/xjv4Km9UTgjewKFJ3zqh84KH1TmoFcuipHSesMTikTBopMl0D8EP3OOLn5B8FP8v2JljB48NNiwuRuAdDVxSop2wzWvrh9205pv24prtxUFJsiaEUjRyjFv3rVa8V76992AdUIcUwHDlBzE1Kr5f7B/QRIRVVjgLpxnb94VWolX8tB3mJVnqdawxRIjRfP/YMP1hfrlIGhtTR0hq3f7i6++Wqboq7QlxTJ1Y3zvAeqi1hX10B1mRxZvLZiqbiqs+yI0PUPx/qYAkyPRYmYPxugOtvPoWuEWspO6Na+NVqO7EhlSMWdF+Al0pqbcsRzrEg28ffac4ypEV/6N8fq/EQa8z2evM/lk9ZxSDp/HffovS8TUf0LUE2PomFXMlANFZh4VIFAMtAd8Hcfvf+cFN6y15aosGiZNsUJJjj7oeV11pLmaS7nZETzZoAXWlvs5Ylaz5FTSWmDLmkGbcYmhYlt3NO52bRc+MMFxubGpkoEBPmMgYqYjpC0lVtJ6t6JMm2SDt5utb0kPfPO2+sUhVIhkaRoBg2uvPKSX1SNVgWSW+/pJX//sVICfQFVDD5aqfAZN0rgnxTwKrXSW/fWWwI3s51qK8ezBKrNTSu2DjaFNGF6jKYyGH/+QLXVo04WreNMSKsiUFe5+KpDHfljdBleNjKq6/XQiPoD+mjO8FDgCLkfKqjptY4kzWEVUX32B3Vto5GF3kiUdaqipbQxxkEjMvjdd2d8LoBVtyJTixRtXbpkiTvKIEUGGP7ss89UzPGFlQg4D5Esjl2ydIkjtHS4+k4FX1ANaNNI5BFpGwpJUMZYsHCWisD+plisTAwFSJargrumBgOoeRjASaUDQAeX1UBF76Xv+uUrF7Xh3fTrSHBFe04AHXw/7xYxbLXNIEc6BjnykRlozYhqw8glmkGrTIsLaly5rtPDA5YzwM9w4x+pcOShwOs9abTeVHUzTR2uqbqaYqyItqrCWg4ALXIte4U5pbmA7M0ogVOiy0S/cAKJOk8R7xfd1i61xqQ9Jr3ccQbM2YvbTMAop9drzmYJSltTnBlu5/005lfCvuUZKyP8UwPVNmvfWA/x3HLxnACauaIUY0Ujh0fKdDF37knmDBCLwwD1CzBvuUNF2difoLUQacWmWw5Ldnuwo2xRnOesQMMExejWI6oGKuUGGTUZGah6T0shJE5jYNkpqFBGVKvb7JgtTM8vOK4ZqJJNSes8cUa59u+VWbihDAMqFWfFQT0j4HpVDtN1y6tpvJCESiaYzCCFVXTHQpifbMywLhxW0YNeF+dUXHYKrnbu2CM9ckVUb95TRBXO6TOBya7ibXFY33v3LXVonOpoKtxUIqrNoYMuIxksAfeb6oB16PAJdZT8UrQ6uLQ4oUQ1nzjQ84tfvC9pyZXWkz4oWsKmLTtFXzrpqn+6SjKEFEgP0PEA1WnTyeostnY5TizZTgpDAavf37pTjOqSuk/3eEWQtYcrkkq2Yuq0CbreKbrHaaJJjdK9Q9XLFraaXzHnI6RmOkgZP03AJ2GI0iKnqZshagDcbHw4STghZenkX4BqTHqPW2W9Ggs+/fJSEdXUuthPq4yuhv0b8N/+5mP7GfDfqIAn3RBANSZC5hzlHuLBI0OcNXpEEymNtHlGqlH36Lcnz6S2pGt4pr40asa3NhnyhKqn/vMYORWYd7Vk7oN4r/Pyv5QyImpDuv9bdQTaI3kmzNObb6wtXlWlf7ciQzjp1UdmvzePdgXcOj2M/Lh6eq3zA+zdsPf3XJ2Aaq6m5p5JseKp//73vy8OHNivFOUkVfq/69TvOG2k0Q8+riXfvxd4despdZpnJhGf3q79xwaqzQhxYw6VIY361aYj8n7T34Hs5bjWO+oMVOsnaAGlLc5Z/cgAqVpf6S08iyfiXjmunSJHbEoUmvCAQhJmgCpw5XRt2ix+6S4XZfEa1eh0iaLxBqntm+JfWqZKmyFAdppatNIw4611bwg8TXI6f8eO7dp8fl+cEJ8bsNDdPVqp/NmSr3pVwHd6cUlzZ5c+49y5c1aNcArcuryK8AwfLIrAXEXn10t7eIoBKBHSK+rI9fD+Hc2rR8W0GVN0jNojw4NGP1KfgXQVx9y5fdPnoaPcyBGKpMreDKKqWWMQzRa0fdIkpCyyyaoKUdhZztIepqN5wR7XKn7i3wBITh0TPSOiEuL2/J37Mx/S0STJ6jjbMEDZGrVwlRzQ7dsCrRrva0hfiQeM/vNNgW0APOA9wJI6NglwM+Y0GKAJA9FwVAOmTFYrV6mM0KaZWgBkh5ACQmua+82UhTKCYEuWIkcJtMfWUNnK2Fizpa7FBpP5rTaT1oHK58jztZq3rRtQHdjl+dvYr/vMECUYwBxOxqbaKoJSxvyB+oJjxnMn03NXkWycNeZxHlueUVYMGKZM2FC1LQX4WzHGcwVAnJt1tC/sHMmOy2BORco7vjAcLSGYckOunattT8v2s8NkLAXMq4hqBqqWR2Pe2ymVbJQ+gi5stAtGSg0HiUJHmoggqfhUgJV+9ExbZKqYYwO1HilUHKKxGK+o40TpsHYJzD+8r9avB49J3UbrVxX/9+gyIPmrUWMUdVVdxvr1b6mgarLGDToLhZARjY51BwgFwUqdQOc5dgyVnF2SpvpW0ly3PF+fS0OdCv9Fi+e5jexCZV9uiPe9aeP2Yss27BKdrHCwBVThjMsZxKnoVkSX5gALF84T93a6ecwn1T0SkHpaTQW+1zNXlUwxfIhaMkOfQRtWvFboNa9KVm+t+LCTtI6gBFDQhZPJHKEAK/jNcng1Jl1yfAEoPGPzxl0MiucQa74Cqi1gN70S8xO1h3RkwhmtbX7/2SKqP3Bv6x1iVifvaQcu10s1km1X9GJANQUjy7VYYc8c9h7wX/96/XMkRODAvapNCmK720hqRVDZR+HHI6VnMPkWEVekhc2TB49x4VhkpdhcvZEnwrovtHVEykWeo6Fxf2EME3LOkdbs7djAVa9XnIcqNJ/glo1U/lAnd+iTrMWPIYCzR+tXNqMF4vxZ5N4SPHUjHVzVuKhq7OtHNJ4Ic7/1DH0Y7h87osr15G4+yP/wxf3eUzQILVnACJFVAxV507Nnz7HUEYvORomtorYe80bowFNjEOobZKeV8jMB1VQF3NmjA0zXWTE/bEXnO2qNmPTEt+7Ly6xfTURswjHKIxscS6OWtsWTq5BJl14Qf/WwuuWQLruj37ke0tcjFBElsgp4OiNVACgEbGRj1TVunaTb3lW73ElyRJ9KKubo0cNyYj4t9iutf0dV8dOmzywWL5UChughN7VJHlGvcETO2WSYK1TojlFxIgVE07XJzZsrmRmis3dVFCKdxjNnT2lzvahrfyhANlrpPbrWaGOZOFnvH2od37NqvnHq1FH3RZ8lXip9w4do0zU80D0DUhwh06+k5fmZ70xCyZG53p5qOKudvzIYrBditB7J0DsBxSUBY2wQ1DZXMlcPtSkSTaVZAx17kLuiIOsG3+K58neE8E17EGhF9H64ooHQAKjepqEIxSzoto4XPxDJq+FdRAnp3oUNhSIFX9iLWuYL4JytW7ZUdac+RZYbGKlSU4h7y/HB+p02wW7TBva0jfW+bfX2TCKokJ6LAwhxLvxkq3bDy4Rwya7iaKuoGABXjSW2DDnDaJ0dIJZTDRaIIULt1sBJ8ipAbIq66qCyMI/PTFzbvLZC5QbZtrAZwR7IKeRk/j2uKRXcyw3GraXNoHWY0zNwQDTxpk0p0PXUgY+fCHNOJ2MdcK/IfD3Sv8jLuYNzctKIpDJnuFxTidI34I3uWoW0Ws+qucseVeofOHhEdJZbfmuXgOJy6aaue3Ot1u9Mp9KJThqoEuU3aFYTHz2K+wKptIYGpO7avU9qA2pMoEwD9R3PRReYOVMR3DdWCTe8roLCMcUx2YCvN2xRUOSYu8YBGpHNo6Urz57CKWwHNmOKHGccuPvix6POc0oKKNCUHE3HrXVoPKsPPRUo7hZIXSPVk/f1vvF+7coVNQ06K4UTSWfhvHZ1kdEYZw45heGj1BJ2eJfGyY4ghW75fOlZRXjdzy3iqBH1L2MxSS4rBdk9yP/cQLW3NfZzvNZEAL3D3QqoVlfWpAx1cOx8aDtI5a8D/rv/6t3nE+g3rsph+G72WgVcqay7pSpfqpGR1KEQolvdXEhpkYYZnDgzGGM4SI60uuNHRCti+w3pFvoYx1dOz/QMVHOUII7O/8cP2VDWUmGtESsD1SDfOxKcjBDvxejdV2SVCErulsP1ZoHzPJz1ooGM0/5UgCqC2hi5++I9UcW8QT3ld6llKr3N3377bRdSkYokCsHo5mr/bGjrrEqeX9bPfLFFUAOsKR/ZM3To7cz5ObdsqmXqt9NZ/7mB6ouNVF4lvkM2r7RM2n2dMAr8nY0LEIeTiNrFFaWj0QRlQx+mPtzj1CoV4LRbnGQALVW38fxFd3l9tXUZKZr47vRJiXhvUfHDfqe4Z86eK6ms6Y7Gnjh2yoVTbJTwyLpUUEELVjrEIZ8zR2Lk45WCu6X2rchp7d93UOnx87qJR8WYCV2SfFtcrF2n1rzz5mlj69J5nhXfnTqrbnPbFFG9oMKvecXqlSuKafo8gCWRFVpYkk6nsNEAVXYoRNSz8YqNvCcnIfacpH7Rg5NZpZN6fk6l02CgGtsYkWo7CkIFgFXGDwceaatbcgKvqmIb2Z7zAgfwb8ngIEXmdqO6JrcXlY0M0NqtVKbAqjbTCYqATVRnLDbXbonHU8zmCKElj1LyKTkzOdbnCGDpWMYPcV/VxpH1QnktdGhbQWZvQLXT2HQ6R3+Aa1xfaO72BFQd5CrvI+a+rhqHgai2Xnwo4IMDQESesYXrjIA80T1rtKbGAoBUaAL59yrSmvelcAsNTAxUI5/uS8tj2sCbvcXMqnFqANUe9t+Uua8i+i3DXM07opvpYpJTHprNWb4rorCM5xOhV6KwQfNR5F/7NNShYVpzUFUOKxW/bftOrXVJ2an4iakwTU4mYHX58le0388039wZVAN7IpWPrIV8XtX9e/YeUHfHXf7ZqFgXOUSR0ZHdNNdZULz51hrRihaa271rl9RINn+rOpCLHmGL+uv6eYbIuKHKgw0hw0I0GMeXznHHFVGlcYnVNmgegi0AKXtSRHeiceNGiw//dvHue287akwxF3SBbdu+lV7sBR2qDMUw2jePtmQYGYyZoiXMmjXdEdgRIwWa3beDaHGFI0x1Ts8hCrf1u59f4BM7DvFr+bfysemFnzui2rPV+nle+WmBavPsrbZ6wP/43/z1c3q+w2FzpE3eTKSF6ad9v7gpTtYlgR5aQobk02hFVsQ90wbG7yOUchytSI5Tj6QGncJLosf2RpkN1eptBYadhrgyynkm8f7+AlUMd04zRUTCIACPmvQqm4d+dns/ij1airz+FIGqQTkWXgsKri7alYcOSUdv4ybLD62UFNW6devMC8rVs+1gyFtxuXB/TKAKgHipSHJNFy9sN5YD81AnKdRn0J8mUOUOcrV0tUDjaTT3vdhRiTjhUBJFve2+9sH7owsMx99Q5foxFT9Ruc5amqgo6cJFC9SFje5rqqzWxnT5yiVJtZ0Qr+ywqo/VglHtGe8Q9TynFL4qe4nM5EYCUyZPdTHWEqX4KCAiMnL/wR1rOSJbc1barY8kVzNmjKqKl0mhQEUdNNEYKZmchw+eaPO6VGyQuPlOdYPrGjlUxVpvqSPOcm1aEx35R3kAUEzUjEjkKIFpnGL0SgfTQ73mMWbA0waTPMfg+EZVeP5qbkZN56YT6C3NZd6kdCKyRo6m6G84CawNyyXhOAi4PlAb1++/jx7r0AMuq1UuGRw4rd+L60rk8K7StzmqRiU3aX/A6iQpB0yQGgMb8EQpB9A9jGIsKAS0uaTae0CqGYiNsXZvfrqePbVFIE5q6fHkzfTHA6pNKkA7KmuMaelYVHXZEEnLiKrnfYkE4i7S/5HmBjw5W5B0t91UgIYCAl0PzIWmu+Ej3zvHYeIBqbkjFs+tBLF0hxMHOtp8+w0BTIi21adFyy3lhhOZU56vNu4zDi7lHMs/VRAm1z14B0vOaN321rdngBHHxJ6UiuU4v21eRWlgjyWLGdeENktIr+GwmuMuXu8DrTuioDis+/cflJLFVe8L3DtayivUVGCZiopRrkB8n5kC/5TMwFmBvxMnTqnN+FGd47LnOJJhLIERI4YV8xbMUK3DGiuEjFCW9cLFy8VWpfx3fLtXn6MsjhwGGpww8emK1y3njOwJ0dTukaOcyYPugZrIJekZs/6pLfF6UiMBiq9inqsMTJX+SHS9q+5Xa9asMF2PaOrmzVv0eTud/XEjotqegDrAdGnFvvnGGt3nq3LA0aKNZgzh6GW3IR5hzIOmnghjbA+maTKqdfYXoMqo1exO88cXj6j2AVT/l//pf3i+SkBmqjpi4AWZt5gWK3DzgfgoN6WDBzcLXhYCwzbWTtE8VRHBGEVGpnrC0z97uEL+ZaTO3LN43qVgc8O7b7/RzD3N2LbSdM0WpKeIKh9S93E0dcUFs3wH/an1bcDE4tFGRi/1nBqqD/FPDVRti9tRYo8PvKcXGKeGkdMv3CPRBqSNiKZSCEME9eOPPxZweMUbIDyuevSuvvJ+LKCaQZcnUoqqvvANNiJHOZIGemDO/LxANV97zyn/F787z4Nyq4vfclQwshEBSpvHVGT/OgebSDqp46ek/fQeoq63VbSE/BJzgugFOqUjHbETn09zh7TbFbVmRQrrO21MiIef0/dNSeAg0o4jSrpuxozpUskIORlauBIdoVL54KGD4spuKY4fPe1I6HBJ1cyaNbl494M31aVmhRsIoFh1VunDTRIe36i04HU5u9OnTyo+/sV7blJAVfNFRSGRp6FIiXQv98EmM1cNPZCtwrHKu0neUMzrFLrwOHmzznqbWusCM04Tq5CMl6H35OhsaJqGFJftESAwP4O0Jqvxjp9suzguOUqZ5woIisgXkSbRaEQNACQAnIhK37x1w1Jj0AOuavO/IFmh2xQMadw5MwUmluBRJor+6uPHUd08xm0wp6AeoMjTWAUEiBANI2ul76HYLEcn07WFMakk5mxrq/Q1r4WF7QGoliCxxQ63meWIqGa7lZ2p1oRWw46mTT7BwZjPLRt/M62amkfwNBMwjchW0AGyzeIRZpsOUKULWtg9njt95lPMNAFR7HzmtQ6XRinAlTnshhWeB2mMjEmqayw1VtO2U9rsOnbxzwnptDgLlfOQeNKO9sfJ6vSUVqDK68ytsAfJwecj6NaU5pvXgSkigtGy5890sahq4Lg6HiPM95TGAkrfn1dx1oEDB8U1PVacPvOdnNhQAmG/nysaGIWYo0eN8Ty+pXl7WU4qnSFRFaFhSNaG5V90WKeLe/7GGytUQIWjOda0sv37jwqo7tZnnHQhImOMTbKHpnsYI+oRCjwAVWgLRMVvyIkjknpL9iaCRxwL7YEuVmrVa2dTgTEpatAafd2612UTZvvvdFf86ouvXDQKj3ywOvmFbjiNhNQkSJTFsWO7DW7fFR8XYD5cdo/0vyW4AKr8m8Y3LK3G05RG/VnXEu1w01cnPPaSQLW+Rl745wyBWt/YM1584Y/o7Q2te9EPA6peCbWPawWqTbs14N/+H//bcwptqPLFcJLeyouSFnLP5Z1oGrkiE87bGYmRI/XEhCcagv7hxAmTNInoojFJ2mhK9eW2kVpwCGWjzYqXa5BUM3hhiKrZUILUNEXKikwbkyraV76j1VLWXOPytnV+F0mgvWf+bPOrKbUVBqD8Sgf3OA+SjXqRefJjgNR8fdV2FXwsUmNshES6vv76a3vQeM4ffPChAEc0NvBG2wkoe1NLwDLMZPnfi832xJHzxVXG4MXOEZO4Jl+YTUmKIYVpaf/6aSKqPc63F7+pXt/ROjeaS7e+Tvg5AEk1n6sxaX0fKThexUGzIdZzIWpx+uwZCY7vUNOMU5ZkAkgRPWFjR2Qc2aiVinwuF2VkrLrdAKqIhJz67jvRBrYXu3ftk2TVXUd3x0g+ZvlKdTz78E0pAszRuu+SjfheUf1txR8++9pC4cMVzV2yZEHxwYfvaAMarUjsedmSo6IFnDSNwOtTmw0gdp0KvyjGInLJZwJQiCIBoN2tS/YEWTnzG0VTiq5YTy1GfunyReu0sgGixwnYJfKTu2K58IJ0cQKbWSs0gEEd1MV8qoNVgwXWUC5EJC1rwAvQkrOoa+B6SaEyxndED7iiCu7zAgDnkbwSeKVohIYP0AiILrkj3hBFwtS9h+vEjk7Vpj5h/ATZ1gmOIo1VFHsctKuyMYI+LNs1lpk26FBCiXkQjREiupzq/tMEqs0O26/k/KS5VGLXxkytgGoJnhKIb53Q2Znzvxn8JafLx9bsa09ANQA2NxVz1f9le5LvouVCcdABrTgK7D+PpJARmYYAtpyHeYC6RPzL/An1mNwh0f9mAJgWUA4kDgAAIABJREFUV3W/8cFljsPDHKuvdRvK4NqnyDz0hs1tX6v1+tC6QxzzLRcAJQ3ztO/4/KwBj1F2R3CcEEeVWD9cU0Xy4VMf0TqjaOnEiePiVV/3/IVHOkz7dZcUcog2E/VHNszgH3UPnDwFe1h3o2UPpmheLn1lsVq1LhX4m25lBriwW7bsKrarXeslzXEyezhVPGfWM+t0svDF7DlzHCjBvhDsOiN+6S1l+6DkVYaMhghwWuO501CALODra1dLPnOZpTOvKAr7xRdfuJj0xnV15ZKzO1TZoAEqqMrQEvmsSSpcBNyuEwVpqnjhg+g8qYVGhNb+qm0HGRhAcTSUwCG0wy/6gfGsH2yNalN/0IDZ1snfx+8/eO/vgEc6r9cXvLB+Hv7jANX0uL0eeqYPxVjxelpjX/yn/9PFVLkrTB2ouupND/eZJp276sjwXpNW2rEjx5zaui0uCx1a4HzSTQMjgFd7V3IbpBEwCKSyJqlqD++LyEHuIW6bZaOVwWoY2bBvMQVeBKh2emBZs5Jz2Vj9GQNVFtpdRb5Py5Ggc9FhpXTxZD/88EMVtax0yrYRnWidnC8DVCuUVDtbemos9LTxh43ueHDLVdSXfitQZT5EC98Aqf8SgGq7Y5V2f0fxOn5h5GvjE8G3qlMLvG0iGufPX1Ah1QFx2L5VZFVRDa2Nx3DElIKjoHL+/HkuwFu+7FWn7YZrbbPpEnElUv/7Tz8T+JTWq/inANW5Kq76+JfvFytXS01DMjgUfe3ZfcBajkcOn3TV/9Spk5UyfFOb3XwB05uSi9urqt9TbgCAtBVzeKLA2KtKSS7T58KtRbaHRhUIIeBMo3DAhocUFE6weXDa3ACIyGfd0bkunD/r7A/RGQApxZ9ElKEtjRDoQ5uT9UCHO7fvrOBHDajmTSqiqrZNBoA1ekyL0XFBqf5zxM/yS5KwAiwown1XwOmKIqtEW69fuykZsSu2pfyMGP7Dh1IPeHJfoEPauQLjFAlBf5giZ4GsCPy+SVJsQClhHLZUr5PBplgOByI0RmXYDU7TektruorLt0RYDXiqlGe5EeWlVd6f3ZsUZAgQ4VnWYQm+HFDleoPikc9t0cHegCpzvFY4l8GN1S7c0EGpcHc8QuYtirL45hmZ14pMmP8VcKWNKzQL/Q4lI7qSwQvNZquyXXHLNaToudG0bT8dUAX/BVe0fEQCXA4+pEuNJ0yaPqKMgDH40vBBL14kpX/SgPXCBXW2uhfcX2TZhgq0slZClUAFa4o+dqvYj+gjwah58+dY5m6eMh3Txf8cqgjlLTmiRw4dLzZs3KHgyBHTkKCpMFPQ9WZOgg/mzqHDlnSgAcECw2CH8+dRE7lfZjdypoy1nOcWLYwXS695/btvW1oPgHn4yOHit7/7nTVn4S7TbpU2rWg2h/MuoGx96Rlqq75cjvEiKW2MMvddXjCr0/fEuQDN6ELj0PDsR8juQTsi4h7Zi5j3lUNSm/B/Aao97MGxK4UNahqIugNWAdHO21gbUN3wj//X8+DthB5dpLJqbyaqqu+neshRjchmgCj59+LEPLLBJ72ChulJheJJMdBxBs4Jm8NYeUGTVTAwVwUYMyQ4Dr8Vo2CznzzaunF7WaBaeedpoPItJO/MnnGKgtSHpjWd+6ccUYWesXv3LqX9NzqySvHUBx98oLRLdPqoRwciUlH7ekmg2rpXVWn/tMiJKLR+Vrb/bXO0Dr7+AlRzTLvzUu7Fn7fRNmKN9qb6L4TJo6L45GkioluLneqIg9wV4g8+QlEVwBtFFivUue01SdZNVbtQNnboAu50Jt7r1q3bin/6p0+L76XRSDU8jurq1SuKj37xbjF/4UzZhbvFQXWJ++KLjcUxRWuhn40cQUeaVY5yFBL/3rN3tySydjl1yBdcVKri2QxpJgCovC4gd0IVwaTQnyhKQiHSGEV2AbAzxFtDp3S4PpvCT6IgVBg/uKdo5c0b3oAAe9gr1gL2ia8oagKoqte8IkmAFKKUjtJq8y3NRgxX2KjsOtuJjlVTJtizfUlmOc16TfmgRxFhQv5roNKTjzQQNHG4oUIXKqNvZI1WyVxdF4fwlugCt++JAiFgBdgCYHE+ro36ASKsVEwzTthRgPtYVVwDJIgWw2l1IRpRQj0rAPMzjUu4Llw3epm1uEiKtLcxXTsA1USwyEmSOOfLANUUaWUM22x2LeqY+bg5uNAWjSrVP+KJ5UgypwhKSHSBcotRvlFskCPviKscCJ4rYNZgFXUGgL9sJI4LUXvmPEVG9KKHOpK1xbMbWO7BlrlqrtAKqOYIfQbgtU0pnSA/jfrtlElnz7dwmPJH5BbC/j1h9Vz2Gvee9vAB0i9GZkp/y+1sWR+sg/PnLoiffro4/d15RVslXyX5Ncuz6V7cRl1KAMPF6Rw/UcoU6maFXuos0QQmi6s+Sh3ZoABQC3FVFff79hxWI4DtUiA5ba7sQEUsH4pn+kQAmcLLRYsWW+GDdYfzeEOFhzShuX1HFCOUD7BRBt/ckSg0mq+0kiX7CncbjVZS+DNVGEWx2E41PPntP/6jOPaS5mM2OwMc8nbhSj63ljEA91VpQk+fPsWR0se6pnuyDXfv4hTLbj15oDUYBXrcC/OrW4G0BWpgAneXc5Q8ZNMEWmDXX4Bqsnidd6cfHahu/N3/LRya0h8A1RZ5l2wA8LSyWDMTBD7IQxkAOCcIjUPk3rNvX/GtIjT0zPZix3Dqe5Qm+4IF84olCxdKumaiNzxzRlmCqbKTienoRhJwzpMujFB7WUllnGKgWgF8HYRF6igmW19fLwNUW8/ZC4RIEYPWd/TjwtI91pgzacvh00KL8MyZMwYgBw4ccBSMSslFCxeJzB7ND2KpJYDqaGf5m/9eRjHSiPYOlOKCSmiZbiHGOd9PmOHWiGr91bDAAaoqU5C2+xpujbusy6Q3dtM0oOH9xvl7ewo9zYLmc2g9gw3qT/jVnvqPJ/BiXzn9WwYCvGHnuNldGeYvvvyy2Lxlc3FckjLw2gap+IGI6giBISKpq1evkpFf6ugdkZZMmwHgkaKn2vaLz7/yRnXnzgPLL33wwXvS6F1qQe7zF8/p/FuKgweOKprzUOt9qJyluSqiel92YK7A5zFFYTZaXgb7AEAYq8reVatWqOhrvjcMNrWDktY5r2p6orNExhj+odpQKc4gJTh/7lyrkMBpI5I4lFac6rbzlE44RGAVfbVzrc0vy0rdkYSUJXjCf1L0ZbBBKxFa0psuxNFGTOYHm5RTwZ5/OcKSHoltVBV2i/WY5PkypxPfGK4uNpKORHzuPQmyU6mMM/+AaKsi3NhP1FUuqRDrgiJfpGcJBkC3opsX/h7gk8CAAaqoAERaSauSkuX3MRoXokLd4rVS5Mq1M6dMmzLoEVAt2yHnvESV+m+bZ+XUCz6wY6p5ndfmZX2dtEZUDbUyCssHxmCmKGCn+Z37IEZwweNaA7HVdVbrMRgb8QH5GlxUm0u3/RIdyB66wQCcThQbiKoRQWRs+STe6zaujq5qPglgubDN1DW0WgnoVJ/h598cAEfi8vXWI0c5WhzXXxVKlqYv28J0g+lu9FsLUE13moe1PaLKuCDzFrqyQT9Itl/jiSN088Ztry0q+m+LisIxREPJUkDR6ZK00zi1Fx8rGbXRCjZB5WGvZ2w4E0Gqs6cvar/fq3ate51dkRSQWAecX9kRHbdUNuRNyV4StabJyDlxX5G8OyvpPObhSElIAS9J/9PMxBFgPQucTuwCGZi3lIF5R0CV6OoVNQoBqH4ufuptBcsMbOUEkrXgPhl3IuJEfV/RZ9P9aqyiqURSaTCC1vO5C5LtU5aGDM5dAdb7Aq8U5wHiR+t61ktn9m/+5q+d2QmWSrmxldPOa6oVuPbDSPeZ+u84x9tP3IoBXmqr68/1djimWq3VpPffOm5TrTto/ffABj19tUVUt336bytz1MlFTmeK1EI9npCKcpyul6yFJv+hI1Sab3SvbCIdFGPwPXPGtGKxZCwoumLxA6pIjdG+8ZoUBdj8umQMxiu9BQ+F1F5VjY/xqN9QuUvkOEd1r7VxaAyBI3oAqPahaQxloh5UM7KPp9nDOPcGZzpP1v6BkTBotpLlvbsln3bC61p8B6WJuUUA4aE2vZUrVhZvqPsWgNXEcL0PEWVGIOujRoS54uD4bstLiR/qVxZgsfZVPzY7Al7EkSaMd7feW0sRmDFqOqvzd77J+JDyw+oVmfkq6kA1fwbWI//cF6isvz/fU8+LJ9K+fZ2zj/nS13RqMVTlnK3/nctuBp5bn0o5N/y0ieoJIRG9YJM9r8Klf/jP/1mqEIcU2VPKX3PHkVStuXnzFxRr1Vr4NekpE7FzsUayCdH5Z5C1DpGU2bplu+bbYbdU5Jg31M1q+vSpLiL6TkUb5xS1+V6g8KkiHuMnTJbI+LvSXXxTwPWOnKnN/nyiO0SzRglgLVq8UAB5pcDxeNmD6waxpyWrc/uW+HJEWeCfAjIoRtK9QCsKLudkR1s5x+w5M53BGTI0lEuGCXC6uEhjYC1OFZfRtYduPzjTVxWxvaV1w8boYjMBZM4zbjxRSiKW2khpQJCeW5kmbyyKljljG9M04lWki0sJzVv+TbUmBrCkSu8nxY7rigiHesAVF0YS9UaB5Z6lmSJVCV0LPisRYWhV0xVppX3rWIHtiYq8mh4gsJoLsQgCAA4GDkJAnyhW3JejxX2ZH1730gzQWLYWzcu09v6y4KdmKDIPtr60QQFhITp8uMF1glbp5Y68+oYtAhwmAJkBXy4sS3bF+5cd9Pi2ZKHG/AEdsehfT4tSd19DIonCm4hMQ3vhO8uMDaPmwsU5SXuT81MkznhaXSAWaDjtpCvyZzYNQM1qNQxr0EzaoGzDJDpqm2xksuK1k8e7o5I9xqXu8vK8ie4DWHGQWNPcL2vRzhlccEVVTS8xDULn0//Ya8L5GaD1o/bKKqT87LMNUv5Qy+bbKoSUPnIhrjVpnAlyoHB42YfuKMN6UdX9p06dEVA9a+3h7u5hxatybKermOuUOuAdV2MBriNX3w8TUMYBW7FyebFCKXwwwJWrl92EZPeevQKYREGDZoPDRzOUYQLH6LO+qsJhskE03MDhRM7q9OlToifsLY7KdqHEAb3m0SNsi2S73J1L+urzZhV/969+46zPSBdxpmfgJd7iMHGbL2ju+wSqHTK+nT6ikUJv7JMveEF97Ud5fvVhH/xyY3H/8OtoHasB23//7/oyU/7UcFgjcRT8uLRQNHHZFOgqgrTNjp07vJFRdQtIpUf5a+KbzRWZeoS8MjacO0rBIJt0WUUP8FXoIU7IYLIKCJarcxKViHhksUfG5VUPpzO5uc9J4LnWfqttqf9ewHp/PoPLfbEJ3DM4an3c+RmwOAEfgH6eAwaHlpqbNhMlOyG9y1nF2tVo3C1yCjXtM8mAoo4a49ARqPY0x9gE2l7LW7JeTBGqKjeY+/amCst4iv6uU6h99xkABo7WV+sIVlHCuIQ6ZK6PX/3MfT2FXoBq+436U2Ez/lxf9YhM+XPrrZfLo7pgb5a1Ocx7iZYyZwCaROp2SCbqkBoGnDh1ypGJoVqXixWBWLNmjQqhFjg6R2SCZ5G991z9SwSDiASSVHR7u6ANiDU0f+58H0vE4uy5s44GDtCmPXbsuOK15SvFlf5I0lQji32q2N0ioMr7iJoEH3a+JNSWO01HNObcuWjMMW7sRNmW4eoBTmGS1Ee0wSEOTuMAijvdE16c04lKhdPtZhHRWEVF2JzoXuNCEFLgWiuk0ln+dO25oy5TN8UXJSKMVjTnJqI0SMfDy6MQg3TnGOkx2tK5Ajg7h62ToxPQquZnNTub87HsogcASLYUTUz0MF2M5aKWh74+OhQhycOYXbh00c49aUueiSNh+kbZYaTGcrQkwSZrsybSDCVgvMYf0GpJLDEbhGs1NhofRQp5/yClh0OZhevrYB9rf7J8UiqGjWVq9NpYjbE+arqpaTWbu5vnb3pvK1Ct29fYYWKs22hKHRZhI6JaFmyFU99uM+KcYUejOxmRPKLv0ESI/lFQZKeAinSaDGDXXWUvACcHgQLhIQKrdhZoOICSAPPEWUkuPl99MowtQ1tqdHa4F88ev7/nYpNWoNr25BL9x7OOe609XQIJRPgZXs837dXuCpeyG1S/l48qFRe6w5NtCPJnAzVGDxRN3VN8+smXApmnBXwJ+WuMhg7QuhldzJ07z7YEjjV6z+z3J47LgT17xZ+3ZMm84r333zEdcPcu2YTNO01DYJ2yfnESWYfzta4Xyonld1L/u3butvZzgOt4jg9pFKJrpiHJrJmzFE1dotbOi5SlGespytrZu2e3o7FnhDcQRyGLxPb5TA1KnoobPlqKKO++80bxq199LHs0x5HemHzEPmJ0Q14sjfQL7/PtD7oNT/yEQLUV53SYdm1/yuu1L9zjIfmRgWrrxbwkUI1pnK+NiY3jeEdk6hPSZjyn0D4LFZDk9JSq7sYoPQjfh2jAGVUbHz58yNWIpL0wBsjlMMneelt9iAW0oh1e83J7q8LrazCzwWsbgJYP6e2B9uczfg6gigwRBpaCALx/NrJdu/dY3B9pntUCqWtXr5ZGI23yAPz1ZMHLA9X2yR0co7wR2HB4dmcDy78A1SaAbIPm+Rn8GEC1x3O0Pfn0h7qJT1f2xwxUyx2kZ1MThQXJzhJRxY+AU6X7ItWJo3hRkdV9kq25qv7iowVmXnnlVQn5zxVoBcAI0CiClEEIb2STDvWMkHcjGkWLXlL01lbtHutCibMqZNqzb484cOr3rc+dryjt+vfeM1+a4qHPP/vM0lYUugzTBj9B9ILXX39dacJFinTckuTMKUdPli9fUUyZODVS5Tov574upZHDiuIiT3PjhrI2AqqoE6AR++qr4qNJOmeEaEbR0QrQQHQ/ACYRVaIwZyVIfkrNBy7o2i+poAngDe+VqOQsFWBMlkD4qDEjvDESYWX9GOHa4vVj8G1o8nFpIoHnGpSqSsOEtcnqIP1Mwhs+JLEbNmzoVtw/Yu107sFWXqQjlsYc/i5NGYhKQ2vg2T5VZImNOVpJRlcswCqO/ySB+bFSZhg3boQ7/YwSoAWsmqKlBx660kas5dwxYGoA1UQAYMMOjOqvAJX1r6ZjmUFnb0C11bb+2EA1U9i8b6XnmRUeslqCecFyDjKvNTRyo8kAkmxogqIuwX5Hdgpe8HDRLOjY2KW5QqSV52fZwyR/ZcfR0c1yRfqH3oCq791v6OAEpdOUQDUd1QppM4Uty2w1Xk+Ayx0NEwD1c8RxIaLqRhtZvSW7E0HDwA7AC0VzeevWncVnf5BM1JkLVrmAGjhEUdVJUycp4LRc62mW30N2hPlLAdTN63eMC3711x9J/eNdF3t9JY3lDd+oGchlshuSxhNfnbU3Rmn7aZLRmr9wrtsP8xzgtdM1j8h3Kn+IoJiewbSp0yzDOF8gGYk3MrM4HoeVvdm1Y6cDaLckgzcAhKrx5XMGDVQ0Va10F86fXXz4wduKAL9aTBa3NnRZ8/zPdq8Cqi+T+m8sEZ5ba+DsL0C1dYgqW/RCEdXSHFX8GqJzeJzwV3iZCAApKlJLdFoZIT4Vz4PN02kDTWaA6m4BqxOaOFT1sjgoaKDYAk4LFIBcjNAwf168acnZplbmsV8gssdhqF74UwCqOXpAKve2Nqkzp88Wm9VlCI7qpEmTPYZL1MCBiDb34xRVeYsvCVQbY1czoM5fBhiIVEze1/lEyENswPSwz8/LP+WYbqcwbdr6mhtf88C64bfZTwenaHuEe/p42nlE/nyBal4TAEbzqrxeoqCKdDdyNKT+BgmMdXeriYeiQjTI8Oaa11aKHBBx86NGPcPFOlFQQUTGnL5Bw8z9hMazYeMGF/URfVom5YA31WxinNLStH2lCOu8oq6AgZHaSF5R4cKbb64zOCYbg6YqzQJeX/O6IoMA1eeyJxRDqXWsXjuic5xU1gDuJkBssqgCa9XGEfHxMdJOdDCNdomJO8pGOEzAjXs9LYBKB52jR0+42v6u5LjYnNnkqPadIcmdWbNmFNNnqs3jlPHmrRLdcSaXyEppbxijHryZyrR6rPNX8CXjTwFB4llwSrtHnJ+D02eElUv8bl0AiisRZZWEkCLMN6x5qRaukhW7JK3M68pKEXGCgoVyAw4sQ+Be8EnSa8xYdS4TUJ2q7kSTtZGPFVgFyKKkgF4rxznVS5Ag3WF1nw4tpc01qD0Z/OToU0+2M79edfqJQaiDtZ8OqHpQ05No2oTECnFU2usjXZDpMnYSIoLI/EOZ4bGyhjhoOAf3FZTxE9Kx1rhFhlHzCI6wC9vkhEVBVhRjZSfAli/x6LPlabt3BxZi7sRcaQJWv1pzFFoj03kOxQyLOdU4Q4oml3QKP45wLpw9SCA7KBI5Fou3iw0JoHpXQBWHb+fOPU7pQyO6w74vB3GyaChLlyx1Mwui0ieVBflOknYXFVl9oCLCuXPnFv/6X/8rFUqtUHbgRvHJP31WfPklOsuiAmm+ghvgykKvoHMbxZUT5GjdFCVm+/Ydyrict+OZLw0nDym9BWpKskyaz9MUpcWJ5Z6xGdu3bZfdENVIDjp3AxCHtw5ne4ha8Y7Xunhd1/Lh+28Xs5RJoakBDSdiuQZvlq8G/eQliqlKY5B++NGAauuJO5imfzER1dalksfGMTMWeVo8TqMk3TenkxJJ3ZFGry5psmqRA6rgVJ5Q5AVi83RVF7/77rvFvHnzagoEzSfQ6mXWC59669/d+hx7+/2PF6jm1FlYKDY+vEo27P37DijKtM8b2aqVqyxHRcUlmw5f0Wwhz97oGhabo/8/fb/IKMUWxSLmFHjBLqrT73fukEqJ1NKTJ6QnJdGj1pruGCMDTvUnnGai6FmKJH9y5Xe0rrTS5KZDM1BtjTj8eQLVF3kysS/F+EX00yUiPZ6CQh/0kkO0tjkXPOoZqOJcpBSiwVY9VeyNTp2ydDIAKJ2ZSFPzNUEbyETJKrE54Jj+l//yaXFG1AB4paRMP/7442KVov/Hj58ofv+Hz7yZQV356KNfFPPnzZcDqyIOzSWc332a43sUTUUonLk/ThSFJaK3LFcUZJpoAxRc0Le86j4D95NuUs+Kcyoa2bRha7F/7yGBOopoaADCPIrYHREcCi8QGB8vjurkqRNcrTxF7U6pAEbfNVQBWHwBAHo3/s05a6AKBSNBhmgr2gS/+SHFrK47Y9xR0j9O3FYiwXfRDVWUGF1K6BiMeXTHuuZUK4VjRLrMidVnmZ+q7+5RajepDBf3RRRq8sTJ7o+OqgD0LF7DthJcwIbYtpNFz5aD9FmaUvxTty+dxqRjRJVIcp6WmLSW6FIVUU280hJq5Tc11368PYG7NP9L4J9eM/jzHhTvbaRyPYfhZFf8Uq6Je8PZCZqAZK8EVnHuAK7sW1BQ6JbFvDcPWDwKKFmAVuY339FwIziuDhwkBpGjoraf4lji4ZfQKF1HApBtdQSMuZ9GBWIZy+wIVSPRpAGVYd0UUW2MYD3ok6gTuSgsc+XLoi541poCgNXr6oJ3Vc0srly5qjoJaSHrv7HjxkudYqozLThPyNntFT+UjAhO8bo3VbD0m1+ZX35MdIDf/vbTYtvmfXIcpSI0otvrsEtgEX44LVCXSJqK9QnPdO/e/er4Jo1kjTf4kXFjjOeIWrhMWZvFKtgeoc/ldVpIw4UnogptCKdtMM64MMhd1cegL9zdPbRYtGBO8atfvF8sXTxfDqscDPNwM70xOqllW1oa0r8A1XIo/qhS/+07XV4ouWN5+xH1hZB/5vHjDSEVAl8O7wgjS3qKsD2VtyxcaxLWFk919uqsTaD6MoCrw111/Mw4rl9R27Sxt5+5p7/097qTbHcCCUSs8WCPHjvhAioKL6YJ7K9du9aeJUT4fCvZYJdVjPpD5R2m2E1rGqKXGwjGk3dqR7xy1eXjh89V/HFV8ieX5YwIsD57qKI6pSJV3AIXES3IKZOnODWLM5PH04nQtId0mmdVRCS/mmkhf75Atd/zrbfn1A+gGrMPINQOZkkbJsgbkZ083EYn9bEPUOa9Vl8W3ldkz8UXRJO0cT9Rh7vTkq/77PPPTAsgEotawF//+tdK27/qDln/8PeSnRH/cujQ4eKcLtKms1iFmPQj7zYvc/fu3eZg08EKSSyqet9+a51S/tNcBDV0GDI14hOmynYXLul6rkjKZvvWXVIr2GFRcnQjn6lzzxDx1AI8KPWtHuakAqGpUGThYo6pE10Euk4FZmOhLonD6jXVF1AtQVMNzQW0DaAEqCjTfHkcm/8GqGq1ejkiGM/riRxCg199E92Gq47cF6ABwAqghx4AmLhNIZa4eI+f3rfwOVabaCEUD9paYndnThcwp0BN4BUJMDRnoRDAV+bew+/NjkAA1wCqtaIim4XmXGoAVduN+O6Tp5kOZN6VNie/uSN/syVimq+lnKpxnREpbDY+ydmGRsGkAzAx77OtyrxWInI0GYAuAJ/VEVdRBR6KY00qOkdjAa1UvZvXqjkbEcMuy7HhgNX3lHxttG0tI6qeL7U9wtHWJlDl1Xp0tATsaazz86jn1fy5aVxKUQbseZpyvJQfY6x7f0pMyZLGEh3ZiJre05pEnQNnddhwRZZ1v2RQEejfIUraVu1RV69dLuZL/ecXv/yoWKNCK+ThDhw6qnX/afHtNtGB7qjTpdbZSDlSw6XeMVYc8TlzZhWzVeREhgR+O0AVtYY8CnzGeDlYNAeBXjRn9mw7xRQhApCPSHcVehK0DZQL6Fb5UMVVSFQNHPBEx09Xpf8bxfvvvClHjTWeU4LUf7Dn/gWo9oV7KqBa2av4qX1PaT2iv7/3m6PaajLz74m1VPu8VvDQjNPEpbOpqerQYsPitlDFqkjbqNHdTpN4LdQ85ObN/MtL/TstmArZslHCy7+hdN8WpTW+/XaHF+G6dW9ZKB1e8JCyoCDeipU/AAAgAElEQVTbo6Z6QvWUXgaoxrtJE0dEAOfjeXH50g2BiQPFdyfP2YANGTZARhnielHK6SyUx0vky/I53jQikmCj2DKvMyiobz8V16zDFM+ahr68P+3Uf6yB9rXU34Wd399XRJXj4gm0jFcCYym+5COqNZ+Gt1EuDggIlQA2b9NN9E00k8520A3QYD0sZRAEx1EHIJr3htL+MwRGadv4u3/6RI7XSUetAKuk81AfoHKdtB0Rw7uS0mHDp70q8jcoBQBSh4uvPVSFHMVzSVUZnkZl/X31PN+z96BSixucgrx3T61LJZdFARlC4Uw6+Ia2Y44UAnSfF/cf3TVwnSUQ/L4Ex1eqyBPhcAMc81tqgKwE9PWnExO6hJ9klszxDcfeCgLOdLQ+45oUEe/nlpLNrC8Qqpzt0MthHSzbyc98QxGAWwloui+Fg2viIBNZuqJo1vWb19Xc4bK1I9G65jivFJ2DeyL1TyaGLmQEDmbI8aUoiy5ijHGXnN/Bg1CJiC5Y5mJ6KgStK+4nWfgaWM1AtbxT7EYGqz1O6Ip88EOAavOJVMWQPQPVbIiMThNQzVX7Ye8chRc9gvHm4QBMyRDhnPEzQAjecG7dTUvjoGANMl3FbXFlAwGtnMud0mg44GwTPmDl4Jgbbp5/3InP45lVRVQNY7Ot8HF5l40f/VzSe/J4DEiOkt+b7W7aMzJYbQeq6d2pwIrMmPclfTbBJ697OkT57+EQ0Mzj6PFjdjJv3LhaLFIR1etvrFE0daoLmk4cP6uI6h9UmHWwuHdHndnQNpaTOFJFjfPmzbYyAFQC2i9//c2XAp7HNbb3PFasJXio2IHFiyVHNWe2aSzgiWPHjrp46qRqZnDiurTeoWIQIEHl4bGctokTxxZrVr1WvLd+naQz5+rZZPvBqGAbtC5qQLUxzsyNH2aem/Y9Tt7jamjM43r0u9M7OuDDnzb1Xzk9zcvpaw/u1+3GvO8vR7U6ZZO23cqfacLSeFc70TuWmhd6XnzJyNn46ZtoQeev5qLNx/zQTb1cwH+EEdUStDslATB8bmL5EW34X339jVulLlnyiopS1tqjHK7oJZXAeb6Gt42F7TSmLwNUwwBGBTCC0oWcjieq/jxTbNq4XYD1ugwWPcyHFpOm0LEsgAA6nFSBElGFR+RK5MTjIsqTmArlY8/Z5TqGrYBq5/lRZaT7WiR5dOrnyePUeeb9nFX/XMEPndP9Sf1X67MdqPJaA6imIfOab3Ms6LlNRBJdRCRfokDHSiE6CYCVQj+iT7dVNOWqfW3a0AKGK70Ph3T37v2aP1ustYgSBJEo6CFcg/u5i5s5XACWnuHLJD+zlAKq6ZMt1g7H3VW8ohQEUA3N0ouXbxRff7mp+FbFFFkkfMqU6RYvR6LHrVbVDQqAbQ693gtlhaYFj58qFdk1tFioHuO//OhDRXkXWF+zjWak4WifbRFv9Owy+lAkRyCSaPBjOee0do1Cx56AaqgGe3WW4CMeQLmn8bk6L2LtHGNpJXdviHOCReCr0qr1vsATslc3pCcJtxW1FWSCaOVKhyB4fhQKWThd15tT1m7pqmeEMzFRHQbHiBoxRp3HcoQQkO9mEKX97hmolrY68Ul635bzBAub9zIR1dZVXGvd0ENENafKeZrJGUnrsIzCIlLPvWoecD6iqthXKBLMVeo13JXMzyLAGxXqt1XEA9fVDSQYLxcLa44jAyXHC6qAI650UqOoCUfPc7IdqDIypiSEkaicIaPocsKUP2agWo+omm/amF8+acytPHAdTGR8WozN4+SQ4uC4G5tk3wyhk/QZR1rDWHvVZVXe31cUc9SYLhVQjo/6CTmMNB343e8+K3ZsP6Dj1JVNFDLS/lNUgG3RfnHYx4jic1ytX7/66ktlRK6YW+4GBRrvqQKxqxSdXbxoieozpjiie14FnVANTp446Yguz4TMQCxFxpRxeqqU/9xivSKpK17TewVaB5s2FM5bdErTZ/xcEdUfAlQ7ANO2ud8Lrmk9Nv+ebU9f+1A9Ot88V197cE+f3P73HoAqd95qRmq/twxM03A3pro/MYx1dcYAG9VN1NF+9spLyk6n66h5l/mW+hrM/g7JD+aovhR3pd1k1+cVY8F1sfE8Qi5Fm/5lpTM2btqkCupDTtMRTaUIhfQ63uYTbYaWYsCs+PTZiLW6DTEyLzJ+1fMMAXD2xtuS/Nmz52CxUTzAu+KpjlYHkzlzZhSz5043t4+uIFRgPhRA4fFNmDDRXGWnxdy6Tpw5GaSRRBt0vOWRlIaNjTft9Sk60Jou6/Rsg3uY7623p98yHvU0W+1txCQECfo7jf4ojis31z5SMJVqZe2y83TJK7gFUBFNr38ZVhBF0Q84oPE71cMBONhDSVFHpJNilejcNMjAL0AlclG7JFWzVzqJ1+BYCtgCvmyN9F7mxOSJUxQ9WSJVgGUqfqLrzADNIfp9D/XnPKORCOfThVCAtU+cVCqTz55TAZc2sRHiwL0mRYGlS1/x7+cvnBd4E39N56b6H5CLMPhZFXyysT5VB5tpKuT44P33JD6+rhgtgBnqJQBnUrwRPaawMWcAjBfSmsvMQ9qbPFS07Yy6gp1Rm2Pk+mbPmm3enIFLfjMXn8a+0XwkDXbYhcoAl1xO/cD92BbHKRxR9tgzLvp/slfohd4VWL4lbjtAFfUANFuv65vC1u8Broq48gwBAwBXZMBQCYDHOk7SQxP0L9XYZG5QXejuHm4AD+hmPHhOGUBXEcBqthh0lrcQc6b6avWAWsBTeWDLus3TMds6DxMGIxuBiNAmGG3HuRHASofmeGUOuJQ7IWNKNJ0AgC9RAy4PLIItetGyVNRncGB8So6+5y5jOGk4a8FpBcw+8njxzNwxTVE/ConIINCOnI5kAFbmSDQbCHAbt1XVGUSUvj0gl6dKb0DV78tj1G+gGoNNVs920QoBbDdeeLoWjUWyBQbSUFM095/gdAoMQnsAqDMvz5w+L4mrz4tNm77Veos5x16wcOF8p/KXLF7kzpik/b/ZsEHZgcsCyHGzNCZ4dRlZldUqgpytcRthFZODB/YX+w/AZb8aY5tkHEOD+IlsgJpiiIv66iuLnS2ZL2pBl9QK9DR1RVlWMTAKdxh2q7M81Yvsm+UWnKdkfdrHBzT/kp5L/a/ZzuYD817ceqrW3186ohoTuYnC2vBfMjhtF9Fy4Au/XrMK3372/1bjUN41H1A3Jh7F2sfUQQBvqr8Wm1Gnryo6wKtxjk4D2Ezvdj5XXw/mp3i9X5PypYBq+9XWx8Wt5hJQhdtH5e+hQ0fUoeNz81RRS0DiZ8aMGY5SYdCeOy2Vdry8yLwQfnhEOk+TvIDBkpcUudoiEXiqQAcPVo9mtc7L3jDG6ZFa2EGsPy1xZ8wsmxwFNIBXjDTGibaYbIK07eNfDEp2gp6q+1AEppKydpo7rUshNvKmtFnPGZXWuZp+77i+iHD9aQHVZGM6svkaM84PtDfvt7dx8aeUaz6v8RjC1nPWf4/CogDTcexT0UVuis5yWsVWZ9UL/KKiJ/cVRXWURv/fLa7qjBnTiznalJgrXSOIkjywFJW3bj78KZumCvmk63ju3MXiqy83ak7uVsRW3fIEuGgF+d77HwjsLjJ15tARyeRduSTaEZvjAkfIDh8+XOzbv0+Zihty+B6oKniMNBbfKT7+6CM7goBhshiOxmrXDPF98eoELobomzloXUrAS4p8PZLTeF3RzG+3b3dRGOlKikpYB5aG8hgkO5oWWML4jUdVpXHzuMfLuUAynnmAg1jtFf0g74MGFfq/By4MEq9V4NSdsFQMQw92NntALMCK+3viTl7ozMoh0L0S/RsntYBxaoowTQoCFLJN1HrtHq0OeKi9iIbhVLacBwP4dKn1Ire41xR1Bng1Ij5NsGrAVx+FxvqsxozZlW10OSNrx2apst427Qxl/XG197ba/hxFimhv2shLUByECD/RTNzWMe7uqPGkkA/QFN8P3QQj1BoeG/QB5BhnotqMH9FrvqMYNUT5+c7P2t2cWoxcK6AJ2FW/objCMmqW7rdhEWvPpWPULH+m5xODr9Ern1VtrXuNp2eYdZ2sfCARf/HHkZzavGWbqD2XTEehSc2a1a8XKxUpnSYKChxrtJ83btikYsur4plqjWlxTFeF/spVy629PlEO7KOHz1Skfa7YRte940ftDCOFRTEb0W3oQ3fv3jb1jLT/2+p69ebaNcWkCWN03ahkAFQz3vDNe3xch5HuoZyGL7PPV9txY03Xz5l/rgPQEgHZQcnWMK/75jztfOLOOKunY1v/3tua6u852o5rYM2+A2UDXg6oVh8bc7UOJl8CqNbf7hRS3Uq0AtXOEcG4oh8v1NzpAfxzA1U4f2wuSG5s3ry12Lptq7VSf/WrX7mAasyYMTaMjB8pubo9d/FSNprphbrB7vPeao8hzzEqxvmCinBOnu7mTduscTd+3ERLDqGhaeNsQelnqta8JoWC/eLAjZGRmemfMSykhTEoGJ4upVqxwdOnafNTigjQSiEWkkOOxFlhIKJXVXwk7yl57sCPrM/RnubMX4CqR6kDUGWKVI/85YAq3MU88gHEag4uG3eOynqjS0CTmIY2mKvSSaVpAOnFLAZFuhDOKv8OExgaCF+yoJsNc5toHggRYEQE/6FA4U5zU8+dvehNcaK65SxXY4G33nrHqffDKrTYsXuHAeekKROLFStWGAhcVGr8kLReT5487q46Y8WdX//228VHH35k6bz/n733fLbjyrL8Et57Q3gP0IEOAL0ny0TFTE8oYkZSSKH/QP+Nvirmu6Tu6VGoq6u76YueBAlHB29IAIT3HiCg9Vv7nHQ3730PhizTdVmv8N41eTNP7rP32m5tupf3K60I5Q61nvBo0jEPeIMXFkBNTRzZAcZSXhEYOa/o7AHNOP/0k0+1R3aKr/HR4sUXX1LpwnyPcW3gNK2HoY6frMluihBmGJebmfItLAd5JKNqoJpuYvyTqOrs8dHNHowd1BcaNJn26ozLASLSesK8rTRmndN1AqYImpEWNSWZhiownplpgjPU+EIjFsMG5ijDQwMcXd/0Hpgiy9yjAHcOoJCYUq/5Ed3/VU1qO0sZYDA/2tZ+mEDVH6vFVPukQpsgtqk36rYu/55Bf0Ql051xx3hy39INyDW9maYsswgg60RWz4uhIeqG1bchp560NnoVQMqUxwmqvUSeAK/wZ+MIeOS4HPd83yuNl86kdo0/C1CtRQDzqFpub2iLMDK1LV5Gbg1RE0UXpTCwVOxQTek+BTEYtjBr1hxnPFa6n2GiOI+xd58q6vqp9t55Xb9KxpR1W/vIg8W69Y/beSVTcvE8TubuYtOXXyiaetQlcGRJqAuGleHsucgYUFqwZPGC4je/fk2sISv1utZQJUNRLlczdLqEPzegmndK/V43DH3jheqPO4moljsuOSSltWw4iqWkd3zzADz2ywPVNpDss1IozbyXa2/xAtZPuuFdd4Hef39AFYDmddIPxnvLlm2a5PGZIkHHxCH5pMZTPu/mB8ZA0kxBGtMpwSRQkbKKVGtDmdUU2fCAaijifLuykr4hhXpCqcMtW7bKCO9xmvAJecSwEPBmPFLSX7tVVI+Rht2B1/CkmahFJI3zny0qkgsX4IK85KkkjMBjdjxk7DeZ/8xYTOoRpbg91q+EqnFVFbF2iqj6+qOOtrdSumuDDQJk/74iqncFVH1nwEJ1byGabvKqm26pAT8CqFIuwIScqLekDYt74liZgRuGmT+dOKS7X527t2TUeZt5fB1RHSFwdaZ48823ZbS2evoWDUerRGX1pPYLDX1uRFQn8tfffu06uhmzpnvowWp1+U+RcfteoHKjuIn5d7K4oJ96ckPxrMDqFDVv7BHTxldfbVNjx04DWRoD6ZoH/N6nmrklCxerLGGhy1voMsZAMlFqv45FCpM0O6U6z4hfFqcNxwuwyr95gWL9Wro1VECS9SrgF/eqYjbNe7m+vi4f4phO70INxXrniHbVCc/B4WmlrIHyAM6bJjZqA4m4nlc5xfnzKuGRnoGCjvPxSFd1aVPCM1vURHOnzdCwhjmuJSZTMlXXOFmglajgWEULR4ykYQ2wWgedFfzOMCeuNSLulHJUkfsEu60DhgFU0zIOB6g2FKRlrHqmriPLKFNKizbvVI6mcu5xfjSs+f4mhoQ6HsKZx0m4Blcu7A2ivbpyWdE/ZZuC7pENRdOV9J9AF447jpr5Wp1Bg5UBZ6c6Wa/mEEA1Rl07EJqEqrdGNR+jM6LaNuiWsdoEMntKHDrbjIii5u/kN84B23BONbyU+xBRhRWBKVPYER4/aAreB+9/4KjrBdWnjhsvJ0h78tlnNyib+IhrWEdqDPSZ01DYfVfs3rXTrEI4U66T14O64UtEVLWms2bNkH0Sb+qLz6s2VRkNOby34FUlopqaHfOaUMYQ9jP2Svn4E0VUvZp9nKym7Db/upPP5CMMHVHtwmmW+v6ndNtA9e1a6t+HzQpjUOq/e/MOWihea2yK9OYq7pe+9y8JqHZhdEDlUAsxjNd7U/8q3Jfh/l71bR+pVoc566QNX3v9NUVTV5mcHMYElN5op4UqQJ+5bdtNILclvDXBil9phkv8gvpOZpEzqeiQagFJGU6Wkpk4fpIUtDqSdSo0EuzXyE6iq88++5xrEzeqVOCw+C2pLXpA9bXMV9+3f7cM+2lFpqa70eAnN7oUxUQpZAikSb2ycYgeT1YnstN5DtSkzlZH5IGsyG/coHD8Axr1PvImq222Ghio3v+XAVSrVGNtj9YBY5fseX2aSiXLcKzgIABfqjO/L28JH60PUI0jVkYr/o6OccjEXeZSHqt2Br59cPRi+F09JllgznekkbG4sjeeQLVnz/7i7bfedZSGVCuGDaD61DPPyAmaY+aBT1Tj/b34nElpT9QkqmXLlina+owm4axR5uKau4a/+fZbA+SH1z7kdD0T9Jhyw/NM1qNeldpqwCpGEWB2n4ZukLKkdvymZPDUqRMaLXvYDSXUzZHW/c2vf21SdH7PxZI0JZE18XSgxKDQik+VusVwE12Zlj9WM+S7AVTzDWF50r41qE/v83MlP1EMZoF3lSMT6aOelaEiOMhEW08o0sqoy+MqD2BsNmVIJlI34FAzjD43TmsyQ0ADxgD2KYCdSDONlDNV4zp+PJRNmn4mcJsjguHUlJ51XFu6wEgrZznkGuuKN+yUQTiAqB39SesT1qX6//K7yq/sVObNSHcW9doau8wi3wNj6Ww//aZEw8e1JGYElyWFrBpv6MPo7Lg1rD2cqvC1XvVEMupAAVdw5uK84bDzOcDpWGpZ03AB5M6NqQKzHN/R6/LEgFuxr/JPA3jqeOkMQn7SmvTah9Ya9QWqCTtwoESWW9Uhx800m4V+POmKTJlkznXrPIf8sx5S/IBYJshBbwXZ/8mTZ/W6bMGc2cWTT69TU+X9dhJv3RxZnNBkq02bv/J4Z3iXqQWGss0jkrXGOAFcKfv81xqV+riyKxORwVFaH6KpjqhWPON5n2Sr8XMD1Yqyria0dWnve19qgtnn19uy9a1j9NtT1dv62Yd7ClT/sWuH+oY2EdegSObQCzXoHaFAo56r+aiBh7v7invy6Z6oo06vppZik7eilnf6xc20fNgyDMU2RXJI+xPdcPrwlZcduRinrsbqM03BQRH2n/Q1zDOMm+Qfe5n6LdOv3JDypFDeaUQpV6iHmN4Cc8M1catevqg6OEWeGEOIwVr78Fp3HW/d+lVx/uxlKZ0FSrs+YjqgbV8rAnbxjIzb9Gj8kBGkdmvVyhXmywMQE5FaLHYDGjoACKRZuXbOKkelPAM9KeYw4FWqsbnBMqDtlbU2dPtLqFHtAqrKP3fsrQH3XUsxqIimXKlyu3bv08YxLD/dR436tRRrySAKSasjsfJ0s2yHYcmNJG6CkVFE5qCv2bFzl3lTaRSCvBvqu4WitIIUfKLS0nQFb/z8cw8YgHeRCBUpxA1PPyVAulYRwomKgB5QdGa3zwN5I9IDN+MWZQJOiNeVvUDan1Q/KVmajhzxFzMBUVgM7fkLZ51CNzm80v+jFflZsUJckq+/buYLupG5Z6R8CSkDdnmOWkV7aHxL0tARgCy5BCowx9oZMFUgrh3xCxwfCqvEL9ZXeV/zR97h1X26oT3toRDQ+gi8X5DDeebMeV2/mq9OnxXDx4nihOpb4dAkbXtFe/ya9i2g2z+6HtZousb0kjWZq8a0meKrnDFLPxqsQKR1tDq9iQxyH3zdbgiLk8kmIaYw81x19vFaZafK+ex99HCdn7Qtw/X18tfUo7VJ9trGvr+ur9bPQYK04vla6ucRh85WJO53O6BwkTGuNKIKaAFg3ZQlvlaAHTJC1z0k99RiIoeA1QnyBCoucuqlI6Jr2jgcwlaEMMRAvK55nw0HFNX0RDSRcXuAehmoVs5BHD9WvfkdcT6BLrJ7mrFGjBC+dPFysf/A996LNF9dkD2ZLaC6RgT9K1ctNX0aS3Ho4DEFcT6P9yhCixNFhjGzL+AA0Kz28MMPFr/73W+L1ZpmN1ZsM6OgW9N3O+5bs99VXW2pfCr7nq79tux92l/V0Zq/9TvWbd2TPge/F0C173ln3d2Gb/c2ovo3oNq+AcMWvlKxdwhyv7s6zOebgiXSDEWFMJyffPpJ8bVqO6epq/5lNXc8pilUpEhGNgByVggh4pG2GJz6H/K0SoPGKE0AAYZL0RbVVtElXMgrjXrScUqz0F3JRCpt/Z9GyYBBsAxl0Qjz3qFM96gM4MCBQ8W1K7dUp6cOaAGBk6eOiwD6G332mhSvJgXoQUSG1OFs1b5RN/et5tNzLCafzFBJwOxUG0jYlNSjR0GS8qHuz8Ym+GNNA9TT0Z9BD/+2IzW9McY/R6DaCUzbN/MvCaiW5x6yW4KRxjVlmBFpYT+QNbqw1URF5AkAelDDRJjMZGJ7OTMzxBFKTTecl9+pBhWHb6+i/HwHIIlI64Ynn9Kkq8dls0cr2nrIx8ARmqboKIDs888+d20qqUZkGZCAI8UxaQqkfnCCQBcADCN5RtmBcxorO0YDBeAhXbRgoaO2MHRMVN1h5iK9JgePqA8RVuo6kd2sh6z/k/jWk7OIdz01a7hf8hJXYMTQIEWwYnxnLJpXsdzX6Tscd6xbHEotIkvBg8gXadQrl9UEdPGaR7eePQtwPSm2hGPFaQFYSgauXRcVmcAroApuUdYJoE/amlG3lPZQgz5HJQLU9hIRjB9xaVO6hJPpvZvOpgyr5nR8/ncwUI015IeMSFV6UgpXQo8lUE11l3cHVCth7RqHE7HjtMYONeZocl73usMBm0NQXmVhJ1JIYyoUb9Q/QytG1DCzTwD6J4v6DzrA4GYVnzW0V65rZSRwXocSAoVE3COgmmtQQ+xycIPjdwHViCyXUUsHFOrZwKijphyF4MeRH48pxU+d6ljVi0dtNNmQ69r3+/b+oObJT83FfEnOKvfU9F7aV9RhMzVsjhyl9RueKF5RgIc+CLMQ6PucoUmyUnda2kHjunpyQdLtBKb+BlSrjVHqneycVbLYUPXpjxFfvv03oNpemGEL3y8EVAGFKP9t6hZmjjrR1LVrH1H3spox1OkPOMu8eMlqWzlng3TXQLWUoaj/i/GNV13kTjr/tIjExyqdt3jpfAHOhaYLCv0/0gTONAXE9KqoHcXDZYLOSQHPq4q4zpg2x+By557tJmjmMUlNGsuWrxAx9HyrdVK4u1UbyGjIqQLmo1C6ihJg1MZrlvtPqm2aIzBLlAZwO1O1ctSyeqKOOVq5WW0wWgGeCsSmi00ecyUbRIj+/Lr+/5qAaoCHfE/4o56QzHeiMmKNfUokRxFVaH+guLnslJ+i/JJVd9UrnUhH/lg1YQCevleE5gsNytiydZsi+Bfc8EPEj5rv+x94yDyue/bsM8H4DR17tD4LJdw+yTuO0tQp01Q/Pd2pS3NmMpUIsn0ZVECrjV5CmDTGkF6cJ27I9es2GKjOVgkLgJpzuSkgd8Wz429FrStpXJ1PTgWWQNU7oVqfqEMPZywiquGQGvokAx3vDjAXRrcOVLOGSBE9g+E2UA1ea6dqU8TJxU1O9ZOujc+eO3tRAx1oVmFfn5BOUDOWos5nxHRwVqCKppmrahJifQDT1LTSHMRexuGkvnfhggXFPEWZKWOaqog0oJa9Hanu7LTk0qrbAapcebCoppsSwlTL4v1yQDVGa5SugBuv0Ct15yA70ASXXckZF59AO+tHPasjqwKqRFopw2CADrKJrFPCQSmAJ2PBIOARrvrdzW0MF2DIQHCL8rhboOqDJFRXRVR11ARI4p/KQYr1T7fBEdWQ0exo5fPK1IzOmOmaLolvmT3O/RqlKVJg7pgS9pPK4g4XH77/WfHtdzuVqWM/SWdLcEwlp/3JUJAVq5arifF5TXBcb6q1gtIygKpXmfMN/VKVz7RuTW3B/gZUs+wknfLzRlT/Wx8o24b/v0Dqv9w29V8GI+3GR3oWqvOAPU/2BaY9X917Lp0c+sP72kpBNC43jIc90bBB9pYpKP/wI1HtbNnsVP/LL7/isXGkfDyurlE2UTf2uRC8Glmav647HdCx3mXdFZOGlMpXlOqoau2+/upbRXe/Ls6cP61UzLTi0ccfcjqGyOa48XTvU/+jtJ4iqFg6Ui+AZhfQe74136WSBXVqk9I/8MP3rnFlBWar83OBmlIAu3RyfvvtdqceiayieFHS/ldRm6v6YZ1oumIdUMRMLmIUJIZ/uiI4o8eghkgphnGPppIMXCvAWi5jS/xt/Ieq9Rzqvre31FDvb73eUvMNhVrqzy4Pn6aXhiEc4ouHcZ5VzZnVevppHrexHX3y/QoKcmNVEvgU8cPy1e+Hj97YcPUGh2ikorGHKBKJPO4X6VEDrXSGMUzkuumXmJL1xcYviwPiTAWoEtVnaAYUVjhV323fUXz6+ReKiiqdLXp2TPIAACAASURBVFk9I2eRFCwZjMcUdWX/AQrOyXGkqeqCUt8wCED1dF41nW4GM08m5zRC8ji3eOH554q1Dz3sVPcJdTsfEYOH07kCqvCPLpLjuUiNWLBguH6TPaNrcnQobU2GY7iBBvSWo0AJrDqDoJ/gtgxKJBopA6NFBZ4hZ7o5vNuUb5Rf0CCSgapfR2pSqhiAKyMe462VbtZ6EcUKMKCYlBkEok71nNYJ2jxqWy+o9OGootunxOLAD4wCNLcxhIDBBzfUbU15AHvZzAmKXM/Uzxzt/zkzZ2i/w6IwQWuuiUWKSOehIESTYxpWBrBlpUQIIZij3Avs+4pVoNwKFq4spWl3JTPniHYtshdy2DYwtYh+TfTr72pHVDNTQwVU+a0DqNYPkgB10CSlsohQZNaVMDbwdIxyBcjJAZJOpJyE3y0ruscAVUpT2B9E/CnJyOUWtgXIAUuXtmEunapfdpxWdXKNHZ3WzjJWbuWwZiFvNQ1Wu76IqObXejNbrj7mTXoLaxAUcKy9Ss6UfaMOlVrW4+Jh/vqrHcWO7/a4rpWoP2VpUTKhLJ3sEvzLL732crFaPK2TCfCYOzWK2TJQzWeSqhkaSi1bR2zYbcONDtNaP8bA1H9+Y8PON/Vtv7+6ZPd2zn2owF1ykTu+flABWWs/sV9Lvd97KEVU281UfXbcgINkARzesvW+K+5fXWnU35NfTcCtz3n4Xbez+rWvGARUm8a2dynv8CvLb2+beL4Bj5EokM9L/8P4bdu2rfhcNXXMLYbg+HkZPAArJNFEFZugM++I+Dd3LLavsz9Qre2oGkhFYZBKPaMxlkR3N36+SenRg5428uTTTxRPP7ve06hI0dA1DEidpDni0NS4wL8kRQ9ibBtxbhtpW9SY/sXYw+3ICE2Ax7FjJ1xEf/bMOaUMZzjdCq+j67B03EMHDxbX9X4mE1FnGCP9bsrgaYysIwqjipWrl7tRixpYFD1rS7SVCGtQdsUUL5cIdApxECQ1nYE7kHZdZIPL8DYPEeLQpcirA/WT5aFrlIZVlXqbZ3y7b8dc1HdEAqqlOGZ+3Eq+yxnnfJWiU8hQXCs17+n7k2qJZDL7gWlNGi+q+tXdu/cUu/fudX0l05eYeHWfUoKs4/4D+4v3Pvik+Ga7aKo0ehUpGK0U9v3331/86ldqhlJzFcek/AX+1+Ny3mh23LNHhlJjS6M2TmUBMpbjlGWYKwqsdeufKJYtXlxOltur9xKNRTZpPqLuHKLzaQLDRGrha4U1ABl37E1IjVQnNF1EXqOTPOQ2089BTWdCdRl10u7UjwO8kBzAS7w7fryP2Ave2zSb6FkDQIBBvCcAS+wPA8CcHo9N4+/PwwUy7VI9wsvantU0shOKtJ44yWSsk1p7RVoF8AGvjBzl4RGcuoc435MnTBbF1QSXY9w3b47qWqG/ml0OBAG0jlEzEWwJrsXkqvIt97mHQ5wfIQpJxrMp6djscR3hzEbJRB1dtD/QgTwSRsvfW4Nmjc0QR2Ixk6w2Xk3rmp7zMVwKksC3/023MD/n+492YDAMddo4CRc8wpQhK7nuNZdSjBPYA6gauMpJwPEgoBAUYlE2AgMHzlJM0YqTSWXT8YcjvJa8+Lv8p1qXMlJduxHNVYvIeO0TtauOaHJutCwP4YBBdmIjEOPxwbILjEg+9MNR7cEDKkeBqeK09xrOIDXkTLF65lllNFQC4Gs1UCWiajjNIoaOaFxTdd8r/dozdLp9B3v/7hCXOu4MnzO9qSZqjY81bsDQX1m9ozpgP6TV72jDAardn70NdNSxNvVjNnlUb+e6y/fWDcsdHSB9aOjlCwPUHdntW0syjFNq34h6bdjdRkyH+vpy9dI95btR2DQYYDBIIzKjHHL/7d9tFzid62gqNDrUbrqezUakLhRx1LqSGErYqvNs3c9SkSqdpAgpdaI7ZdxJm36jFAugGpD6+q9fVAPUFHm3l9QRfKI4+P1RR08AqhibRYsWqKEFZoJcH5Xr6aomJ9cYEjBw5ze1RaOK8wLFu1REf/bUOdcloTwxyBMFWJlhflBAdYbWAb1C9zFAYqoMOGCUYQKMNZwmInKaOBYvWey6Qd7L73TNBs0V9ijUUyxje9eEVVAg6+4eOkymaLqTA4XxbwLV4d7XvwSgShVh8/rqshj6Id8v36VyPeKWZbCUQVgZMPN9q7EJ8Dn9AFYBgtDiIGdEShco/Tx5ykQ7UUdPHHMX8dvvQTR+SscY6bKSl15+WYDyMRtQuotxro4eOapswGHTtJF+RfaI/iCrALwpksEHH3pAQzAekLM1Uawd36nZa6PS5adcQzdNMrv24YeKJ9atK5YsWqxa2+sqTzgg4HtA++iMvwddREqXOehEHVesWOHSH1LoTvXLyPJ6jraaG1URS7LLXKunUQkg8gDQ8D6cSKK3k8RDSXStLLfINEpet5BWB91KXJJ0jOFcBTbCzjb3D3gA0E7k6wrTsTRu+ZT2M3zQR0V/BY8mda6ud1ckkOjgTUVnuV7OaaJ4L6dNn2JaIcDqXLF/TBeFGE4rkUEAiNPZKvMxX2vSMaxr2e1ebjiYFapz7A1QVQ6bgepQQaH2Rm59pP/+rK9Rtn35uaai8bO5rjQ5CRnPtBMo2dWmCQ5HhwExOAKUl6D7kEvk8yfpbUBRLgRhiAOy3aC8GhUDG9yF7yas6pwD8Oba5W6b3NifpVTYWKVVG4Qd4phh16ubUOmxqlbZ7zOKh4kG1g8GKWgwjq4VoIoTSR8FYJyhOEyxGquM3whGpjoymn+wAxEDz1cU4LFL8Qe4vdtHQy/ne5sP2vpar75F5S4MkQ4yNNJqXtVwbczdrsWgz/9FAdW4kG7hDuf/zm5gP6BqhzrJxs91E7qAKnV1pNMAW6QRv9RUjg8/+MDA77HHHite0jjHBWrKiBF7GJcuYBXGOL8yfGHrBaoASDQ2m/aH7w+Kz+4L1/ZBVbNEadJf/faVYt2GR7RYzElHId4QRciPAta7bICIeKxcuVy1f/fbsLiY30oPpZCL5wMMxlhCPGR4M+GWHO0pQ3Ryc5wrqlEiwjxaxomGGGpWZyjSSmQGZTROc+OJMAMQOA++Z5QmF01UtIDGDYYOUL8KywBk5RgzIhG8PkqGjrUs6wBb4lQHqrGe7XVvOwwtqUGeOpXeEJ9Lh/n3AFR9qdHinRytpvHOjSD59ZCfuBUVUA2NbiNQ28ARJYs3c/sc/VN0lWYVOoRHyzAD3HCmbqgZ8JIanH6QHH/wwWeStd3OJEAgDiUcDYGbN29RnfaRoBQyE35ysPQbKVeXmMjQ00R1//1rBEIf97Q1xrN+o5KZXeJ7BExwHnTFP/XUk5rI84TBwk4B2a1btqjO87j3lIEBEdKUyiUatnzZUkV173fJAowYXCvvQ2+wb4jk4rzhOB7SxKnDh360oxm2N9KpXO9cOZIA9FkqqyE9mnVPOa4zrWE4xJWajZhjmPVQv2m9k7xmIwxIdelCTmHr9ctKy166SJPlZTOCnFHD2ZEjx4uTx0/qnGH2OB1OgMArDrujxPqZqCYhygPgs6VUYJ6a42aIHowmLOjqSOfS/e57rQv15xpKPAEc6YWo8a32aPxaPXFnQDUAdvuoLU2Qd3Tt6bYuqZ8H6xrh4hzN7tXnWbbjrkRtZ9wT5AcHBmor2ALM1SoKNygDachivCnZIo5JdBVnnyg7ZPseMKDnzPVLk1sJWkPWoxyqD1BtQL6sLes3YxBQjfUIoFqtRR3YZZPvd6blA+tdvZL2i6PLNErpHPW8946EAb7xW2QNDFRZ1jgPg9bOiGoXJP0bUO2W6Z/n2QZQvbO04SBhu52THi4k7Lcpuh2fQZGkSJU1lWtjDYYCqr04JS74NvByF1DF6EUR+E3zPX744YeKwHzrdPZLaqAi9U/aL0ies0Gv6744avaWvY/brnffW1Pdz5z+o0nFaXnVlm3bRkPXpzJ8RwSUJ6r5ZH3xwkvPFHPnzTTA8FxrGaELFzTlRlETCP1JwVBr9qhANpEQRgRGtCtRgogeJHfd850AddI4GExmuPM33dyj9TtRIiwQESImC2HkLitCAGCFxgWqIMABypkGDcA8tFi3TJ11zelCDB0NHIADwC2GdOnipZ54xOucmlkSUqTIgENPQsDu38uO7LYs9t74MJhJUCxP3cJRf76fzP68QHUooe0n7Lezxwe/t5yz3gCqzc+0Mwd1Kp+cts3otBeoNl2L7MgxftLRSGUMGHsKcASoEsUCNAFWt339raKbh9TEN6Z4+pmnXYryxhtvah/86Lnsnh6kMhy64pFRRzWV7aCebo5k/3e/+12xQs4a064+kNO5V6wXpGchcec8J2s/P/rII4q4PuTpOZ+KK/nA/n2WO5pAYCsYLYPLoAJYBDh3IopLVEawbt16pzThgzXYgKpO535Rda8HVfONDoGpAEqpAOS58zuii6SBp6vzfq6+g4iTeU/FkBBk8gm+JaBYRdWog607E+EUu1s/lQ6E7AdQAgQ4hey6W0Yqi9tS78fRpjEI0HRRTiilRQwVIDINkwANm6e0twGsRMiCc1RgXF/O9UMMDxUY+5l1pkmNyKtp63RPAFqUVXAuXAt72OU36Jw6SKmr7QSM2qn/gbYk7fHoBazvlV67VoeglXTX7WjrM6xjiiqWWbIOfZ6jqfnbI6JPXwDp7ShdMtDUv9gY9PQl6T906TU59RdF6US0ld9DRqBtg8klJsGZgk2RSMouguoKdoYIOuRrqq9RdmLyNcZ5tfXMYL3S0LANU53KUfLBbQfjDxrLuMd5CIIj7JJD2BJ4EFkN7uV4xBn96YFqPx7VxvpldH6nancoTNNx3OFjhzs9qaE/N2Lze/+o88ADS802XEgrMhlUHf0edwpUu47Z/T3DWah+3u8g5UI0w9DBSjilpOsKYKib+jMA1fAM43yoeaMu9QvNB4dP9GHxj7744oueemPeQdIxbDGnL7zXyojRvQCq0WRBOoUIZ6GIx5Hi3/71TTVQfeeu6uUa2/ryKy8VDz28ppgwOUoQqEu9fo0IqOhE1ISyY6e479QkRaPTgzLClAGgOACIUFhhPEaPFX2QxjGSukPp2Rglg0T1maMDirSibGMUbKRUiQxckDG+oKgA4yk5JwA8kWdSXESLAM5EYPGm+ZkzW6TjqgWkPgmFBSigSWuaurgpTVigrmOU8BVodaTAHRET5dY4nSOd2/xO81ruJm3viqa8RVSvBFPeKn2AatpzkU7rvw9+vtT/0MriXr+jfZ1d+7xh+DqdrWoTVi+HoXcUsmXz21s2Cims9FyWYYchH0jiiOyfM3cohPc0U11WzeR8O0jvvvOeqHB2R8MSIqvPUSvnRkHtl6mMb1SEj0lYv/3Nb90QtGnLpuK9d99RxPCko6kMsPAsd8nqKu2nSXK0vv32m2LX9u0GqcgZjYHrH3/CoGyf6mk3b9rkrnq+i7nor77ySvGUpmZRGkPJAuVAFyT/e/ftE+/r16rX22veV8AJTtq8eQv0PRO9PoAT9gdgheMB9pYoNUpZwVwNLpikMgUekPN7OAFZEDI1XqPeqW8hunntA1k4IOCxY+Go1af8eEuY7D3ta/19XU4lQxsA2qw7s94pEzh06IhBK4whph1L4V3+JRKMk0pZxVyVR1EeQHnEXGVRxtBEpLUB0I5ztzvTsQLEca894Szr+kb0Lj3ZEvyu/Vk5oxGlq2Q513FWezotUSjs8jEAqBpYp6hezpKlf7tMkOW5cQ68q9Ircf6p5pV111/ce9Yc2itKRHBoHCCg9pNBDtLTllP9TFGDqmuE5RCZPUDOPTo9HPqW/spOZ+tqh6tLuq4v1i85UCFu8YNM6n8lp6uvOb4pgi7V0brCXXlSl0si/Nb8/i59fO8jqpaZ+gW3vjZBg0aEebjrWBezlkoc8hDDwV9DHuQu3zBi6x//XwWbgocNoTT/ZEvYqhKRrht2p0B1+BUePTew46K9OTvYg4YCqshGTmdYNP/UQFXnMEaRQ6J8jGh8//33XaMJwHtGkRwiLoAxmqji2mrCnZVYSmXcbUR1lLgiWQ9A6kVFlr5SNPXdd95Xd/4hG8X1G9YVz7/4bDF/4dxi3IQYVzdq5DiBvOuq+bta7N93UBHYrwxw1yj1+ZBGVBK1och/27YtxeEfDxms0iixSrQhqxRxmjR5vK79aqoZTWk024tI31SNVwFWMXA/aRkuqQ4LOb6m2qsfVLdKZICpLsc0+pEaQro/KReYK6AKoTpAlEgStCUTJyryquYtUlnR8DVCROZHHfHimjB+EyaIBmvCaA8igMaICFQzcpIVYhbOCiyVQLU7GVApUuvb1OHaJeO+vz9XjepdapI7+Hhdz1Tgp3mgeqp/WFRc5ceTIQMc1cBH+xaUfxtEVa1u9Qg3wOmGZQtnRx38kpsritrsUa32Lv2QWgdUwQgAdRxGntnjcxnEoSjUI8okPPHEOsniUc8s3/bVVtUMAijH2Pmky5/9TBp2v6KoO3fs0P45F+BLXKsA3Sc3bCgmKUq4T81XTNQ6pu9EZy9V+v8VAdXHBGQnKMPBJiEidlhjT2EI2bJ1q5kFrosaar7S++t0LvdrIlZEycZpX8OBqklTatLkB+eMSCXsAwxIYF46cg7Iw/EDsLCc3It6aUAf3ypkO2Um8q3xkIZskBPorbIF8QkiwtfJzuhaLss5OK/RmcdpwhJoPX3qrK/vzOlzLm24pLXHdhko6fygtaLullr1+0QMP1PsAbPE2UqJENdB+cVYOcbjmeykKPRorsm6P/9fOtPIC7ckqvZ37bUS2Hh7tuFVBQ2SVkjH7Y3qJS3iNWh8cy1YlA9fH5Gb0++Br1LJV+M02g5wG64A5EZYH1LLSj0xDbHn5ZDhGBD1/kn1zt6zujc4LZMkmzg8lGPgCKArPR0LOrjUlAVqz6c+GCl0QdK6Lm3qhYa8JYe0GRBo6ZHaBwIPdn9floEmUO1SbnfQTNVxmKEd8epDwwOqg9bR6qHE9YNVdiV/fxZA9fM3/x/dX7qww1PuBarRTRmPLnA5XKDaBrldoLd76e4GqLaPWBeMiKjirOJhx/nU07T8PdD76CcTw780b5e6womImlKOAklEUj/++BN7uI899mjx3HPq9BdIonmAdGPpfqXzyJ50PH/3qX+ioxgA7jtEy2++8ZYA5rfqQr5gsPbSKy8Ujz7xsMHlmHGAVNXF3VC09NINRXEOFp98LEL1vfuszF5WAwpd0njgWzSa8kOlNuFfJcUO1+liNVs988yTxcMPrZHRdhzVK+P6oTTSEZA6suLViavEaLqjOUbw3VDUCECBsSZdyAQsojHUIc6YMcsG7KA6s5liREf0rJlqzJg+U//OdkoSlgFSq8dEXk6HNMYZUukJkzQz+pYAtCIE3AM6v2ncKJ2FJCyVn98FVPsrkSyXNBT9e4qo5mu9V0C1rlR7HG5Sni2F0Ahg+OZlKFFtYpeb6M+RcuKJbJG/oG4adgoomACp5xWZPCQ526GGx5Oivlq6dHmxSLWjOEfLFZ2kTGbnjl0CjluU0t/vUhSi9y+8+FKxfPlyH3/bV18JhH6svXbEjhr1dNR0E1Fl3CpZeEDnYaXDz8v5oi4TB/BxgdT5C+YLQGsfygnjnL755rviYw0HgYKLKT0TlLJdrxrZl19+QTWti015lTu8cYqZLHVWkVVqRik5AkQT5SVrgf6Bh5PyA8Af6XM+A1gB7LKH+z8Sx0BdJzpbAloIuBD3Pqbn8TyYwqwFZCP0H1RWVy6LQYFhDld/kv65WJzUdKxTAqqU/GTqK0AVoJVzho6Jjm6PtRXwniGwSrMQ9bhzxWc7Hdo6Nc1NFWhlvG6eBpZpvSyXLaCajbyv1Y6NLUbStWkFGn5kgkMZJAES/Lm6GxQS2DQZHVanB6gm7tHyHDhIjgR2+tCNb+21bLlhKrJ5OGRQOkF5RbQd8JqZBJAH7zNdDMA0SgKIaGs9ta5EXXmuZAtIF+fsUl9BGeDFN3BHIK3GernemmtOx/AtqR+vydiSS376AbB2sKr7lNu1yM13DQqQ1d9574HqoHUMcR2IacqTqzUV9jheA7b7z/TSiH/9v/7PW9RJ4RFBhh1yDziNxhIrDjZJSVPUuiEDRK/9zsbfDUkb7AX0eLrlgWqov09EddC60VHvlJ9T6ImOpHYquSi+/Jb0S5e/fKf3JwNV16ewAdnMkjVobt59911HVanvfOaZZw30GAXJxBHqN3u8wipMEcqzjLDWAHi/Ey0vKv2CsZCyJ3VOHdnevfuLf/79v5jP9LpSQnQnv8x0j0XzC+HTBFRHySgqkrr3UPHB+5/bWAJMqal9ShN/ZirNuVv1cu9/8L7BIxNVSMthoDCkq0Uj9cILT4vjbmlKxwFUFSlJ1+X0v/VjVfeZ+MYFCMY4morcOhqj32mmopP4mGpkiT4RceJvZrRTx8Qo1qlKp86dS4R0hhkKiL7SuHX82DHXzZHSIt0/VRRck1TeAHk7AGG1olzUDobCDsXo77YSdZuGfxqpf0oWWpu+cvTj/SOHGCqQm4fu1ssdriK9U7kezufudUS135qUTkA2lP3Cf6UBzPcv9g1NSTzCoaW7Hp2oiVRu2JOzq78h+z8iufpKtG3I9kKlzwGgExivqsjTJaVVN4pmjf3jGlOBwTVroLn6lRkxLisjQO3qR3Lg6IK3qoHXVL8ABhfACaxjMcUJto/pSmtDjE+mhWhhcMWOFECYaKD8ufhfP2NErLIZZC2gZ3v22Se1Dx+Tk3mfAQa1o+gJsg3RpBUNWKZ4kw7iOWpi92rwAcB0+fKV1kUXFO29oEgsTUvUzZMGjgauMG4lLsv7toyoplRsSrmHjoq0ey4lyLXqNLvwu91VN5Hd1DkruusxuSOKyyJ4vwSAFSilHMBURCrjOavzPXlaEW6B80sC7NSn/yS+TfYWwRhAK84qQHX+3FnFfK0fTjesC0QGicYCwAnYhD6uJNl1tg3ZicbLKixQmsz0oaRL6yFF5MhZE97SYff8VBPKhvDVbF36WMlXms4gn2mlYvJnWt+TvqMeePJe1Hm5LMOBK25K0kmSLSKqyDklVTBlBGerBg4oe0D2ivuILmftzMagHxr+YKjI9Fd1oNqrf6I0pHqkc+7CHV1A1avZBqr5uhNQzYf01sqv1demsitD6de2DzOUvrsX+ra8bQO/bDCWCulqO0ZdB6zLW79jNt2rodbgzl/XPvvf/7f/cgtPc8ECzWHWxp0qIISHOV7AIcZu6qJcNR+k2eUNsrBkVylOYfinnYx7eeax1fs9+kdUW1QitdT/UEbL3+VIna+qrGFpiG0fRFo/2+Hd9MG3aITST55u4zGMiogITDHekbQ/SoBGiafF/YZCjQkjEB43Vzv0Xn3z3QlQbSvDaOqisYkU59tvv6Oo0G43iTyjmrinnnlehmuu023XlRZihOJO1aRu3fKVmkZ+8KSUB8w5+StFMeaZq/Ltt9/ynHWK9M3jp+shAkJaaeasqep8Xqc0J2Nhx3uUKhaTblOiPxgJaFUAz+HQp5QdspgA6khFZ6G3oq7KXK2eVY4SlLJVhOCsQAK1hkd+PGpSaAz8TDWPwM26YP7C6ARXVPbQwUP+nciAmzY0NODqVUVyTh531GDV6hWKLk2SAleBPnW1Oif2DWUbXFOOAnPeBq/64T1Eq7ID6D3TzGHpmWzEEtAt4zZZ6uIeD6VIh1IK90JxDvUdQ73eBqqd6rKRshushMs6+3Sgnj2SjhVO+KAHtdJpLyBoOUihp8q7AJjL90HvoTSAeml4fSk3mcloUOpPSZdLJi7Kgfts42bXnMPfyuFnzphdrBX7xKpVKwUkpxW7ldbfuPFz01xx7mRO+JesxigZ7AljJghgTRWDxgoN13jEJQOMGibj5RGaHhs8ptiz94CcwY9Efv6Nor6itZJ8Tpg4pnjwgdVqvHq0WLlimQDv1ADg+uxNATnALAEJmhc9KEF7gJrFH1TmQ8kPAPjhhx8xWP9KpQtwxcLlSnnAFO1jwB+133akZTuyjLIHCQOAs6LJCr2r/evayLSa7OXMMu/ciP5LQM5Q0BFXjkFWgyPr/PT8Dca5Uh5AmtoNQdcd/YWvlRpeGFNO6ueUmD5My4SecS9GoYjxaJVSjBdX60Tz19I8Nkd1rfweY5unRnmE1oPGrVE6cSLaY+WVu8QgnR9TkRwNpsHSOztk1IGP5MS25TDcoC5rmQSs6/UOoFqGx5Io5xxamIH68bv2TTQYdT2MUW2i05mm5lGuI/PkEpEHqAJaoX/C+aKpFRuG0zJOQS9Tn8mpn6SmVsrV3FeBLjdzQBjr0AFWz5ZTc8E6Gpp3WuU0VufaXL3IQtauJGWHe/RsSf+UCqgaQYOOCOIgdYOzOkCF9NM9Q+nEoV6vD6HI770TXT58rNbP1twL5DPU1ebXFQRat2bVLehTMMQzVX83f8F9nqACcEV5xrxgZqdTMC1FwcPp4Awt8fpTeqfv97YNQ5f3NARQbR87Kaz8dLtGdVhA1QoyKZZalK78ql8IqKLk2PjeuFKK+zUu9I033nB0hrTfs0r5P6DZ4NRFci9cR1lvcLNS4YbcC6AaIpxTsXwfnHQHDx4Wwf9GGy44C5evWCkjtUxKaYLrmo6fOlHsUvQ3N27Ad3rfXE3QUrPVI4886ijNN19/U7z11luOGGEIGK9KdIi6ODp6R4++pcas+wVWn5CSG69U5Ek3kTGZZpZSd1Z2Sm3GCL3AErEWaDkWLzzloAqKv/ktouWM14yGKs73jOquqMk7rzQixgtSbIAqjgFsBXSIYrCIrERdoqbvyMBevnxR50ljgSKsOsdiJM/FXOn5alKhLMCULlq30kDn6LYNbk1iU4NJtZkSOLXW/fcFVIersvq9j/UfLlCt1712qhUMdAlUQ9FxN+o13zdr3I65dIoIK1E80vI0UY1N0bliBDXRPxU7d+0TtdtnxXY1SuHE8swnmwAAIABJREFUESmcKh1Lg9OaNauLRYsXuRFwtxgB6HanSYWabjIap0+cLk4fE7WU9MRccYk+8ODq4vkXnlM0dbq7/aMbXsNBNAd9y9bvFE39svhezhYOIBN8Royi9GWK55uvFjBevEhRxGmTizki06de8/pPOIvQGAlkqIQAmT9+7JSyItuVTTlQrFi+ypO4du/aYxaSy1cu+ZwBdjeUuQCg8DvXQNe9o6wwGuic2EN2NG0GQEExaKMEJHoq+IUrJ8yZkrwxSuBVGcdwEkJP/ZTSvNx/1vWyKJiY0HRRexqnACB1RoCK6HKwJpwPPuXkgQDM4VSmRAkdS5R6thwNGASgtJuhrMtUOavjGMPrTndAK7WafHeUK8Dg1yjhqtmT2wOqceE9QGJgQ3NeKWBMyEHFgJHWnGM2wFy2yfFvj70s7Ssoslnfmq+H9WZIBNFVSPUpuyDIwpCBS4q48zDNFaUAAqkuD5CTD4CN8dbBLBCNWGQsqh0W55O0d30vlqtTXYyhbMOhzaUozRrgktorxV6b11yTLQtWlr8+/6b91vVqu+TI97MVWBp09H7vrbIOzU/fzrGHuKrOl7ux1C8MVFcsXOD8ElzPY9TZzGadNg1y5ZkCGqRF5nrjztQGpiOVlNE45gWnCJarvkZIETbubG1HmIOznmTg778eoNp1Z4eK19Q/w37A0UMY4P9EkdJw8cEHHxo0MRf8qaefcn1Y1P1QvxnRifJR4tPszycuUIBRetOQEbiaMai/F2VyQ6n+S2qmOnDgB4M7upoZtwfvIcAVo3BeioqmDMbWEV1ZLaP2qKbsPJyav44plf6HP/yLJgHtTh35qq9b84BT6EdElr5jp0oKBA4Zwbps2WIZ7FOKLB10xHK8vPPJUmyLFi9URGidoiAxC93RyhTJMEDNjAA2hoEurHPspTc1zxUZ1yvqHGZ06wUMl8Arj+OqUaUhhrQmpQIAYYDtOVFzUQMLQOVxQ4aOyNFPN6+rXEDDCARkMW6LRRdEVAl6nLEoYut5/i/+rVKHtYgSB0zrH81UVm3+ybGDMvpUM+Z3onTyZ35u5Tacc+tS6MP5XNd7fgmgmq2XzV8NqMZYy8TL6jppxfvkzEQpCJFXuIBVFnP+khoRf9As8m8dNT2lvY6BH6/SEqZRPfX00wanW8Sf+uWXXxoAEKWcoClNN67eKM6c0DQnpbmp6V62fEnxn//L/yBncb5ljxOgJGfXrv2ij9soDuPdpnkynRT6eSTyrUEZqsmcrprrmej4OTOK+x9cpYasxdb5AF6mZGGDqQc9qaalTz76XHv8sBodV+k8JilbslU64JjKAJaqsfNBbzAaD0+IoQTAvUj1r9R0Q/XG/iAVzNQ49AjnnbMguVo4smXoqyY0u1kPHAwADQFY82DY2GPsFRqxsDpEUa9Kj55V/SrsAcd07uxxHAJqd4kI8jwOLCNpyVbBH0qdJZmUubaD8zTSdZbLBWap1GEKY6t1fZ5gWxCVNtIm6mHRrEGsWP/aI+/q5nO1VH96+50D1Qz227skykiqBxHV6q9Qj/VzRXnygXDask4KVZb+Tg4170Lmmf6EowCLxDlNUyPielUOTTQhan0VZKBmm3X1kAn9i56k7NDBMMtHnFPWmXFKrfNqyUovUK0XCsfetKOZjmWbm4IH1QrkxUnBhJa9aK9meZN7Xohzv5uI6t0B1SFqVDvOt/upjghzhyQP+3B39UZFVB9QRJXUEmkgRu3dojsaMKRNSHE0ZMpz1TkJDQp0H0wBuk+0JfBhQrdCWdKIURDsxgLFlkvbsZSvBFb9dwDVDIYCcMXWHhJM1S+2PFY8eacR1Tqo7PYqa1+aZDkros7Yf9JZw70v7AfzOKaUFEDu7bffdmqNVP/rr7+uKOND6qqPyHZGX12UYVWJxD0AqlkhAQRTISjdzGfVxHAJkm6Bu80yWhvV8EXUgnAJ89JnqDHpoQcfFLn/A+5WJipJY9g333xTvPnmm07NAf7mz19QvPbq6x4Y8LXIz6mpI3rK5J6lMnbff7+/2LGDyNMldz9fUQ0f1Dl/95/+TtGd5QYA2dCQziciQp3pBBliFF8Z/U+GMEeI+dfdym4UI/7A6D3KLmAqOG9DdkKpW6hZiGbdUGSJ66PGkGskCjxW0QEbXq3NkSM/KvUYVFgMEKCrmEyEAa0AMsrXzQb6TI6Gh2ww1EGUXGPabk3US2e1+TegOrydlIHqoHdnA3BnEdXKytsMNpo1sg7CKUKmSF0n62hvSdH4n0YpSi9jrsjjKdWQImcAUYjuUX9Ll4oSSvRU6DGaqohaMnXNGlODCMYo5XxTskj99GjJDOn7/+l//s/FvPlzDYZwnM6LQH/z5m/k6G4SmDzjtDhZgAkTVTs4Dh7Jy5FyVRSQhqgpaiZaunKJGANUfqBygmkqB8hRMtNCnTxbfPbZJg35OGxqLOq6j2mS1HxFZTdsWG85pzaU5kRsCE4nwDocRL5bTVmS+wl016fGK6ihTA2XalqD49ILWt660K9DR2waHLp8Rh8hOsrncSrr4REagsi0nCPirWZQT8OSQwoF4GGVAbH30W9Eh7OuQMcSXYYfd4KuA/uH7ZuvemEmBJJRGT9RXKNq/sTBIK0dUtKE3UQK64/6/o53508kzzpdfeNDw4qolpZ0eJum9q6G7StPN9+DOlBNFj6BsXAMwkmjzIrjEK3GuSfTdO26bIacAhwCwOpZrTNOHutlnmutqymvVCKAjBCJ57k8tKIN9OOU67KRBjdYZuLEq6BEVbPasPN6n3dpA4zWgWrzfnUuZqNprvmOPzlQ7fFyblMc2tiqE7QPvT9v81sHvF1A9X/5X//HW9TvUHuHcrqhDc1mje7PmKnOiD6KzDG4MwVQFwlkkOaZP1/lAUonTZ+h0L6oe2yQx6gLFF68tOHpBC/BFb8h4NlrbCxoCf9CDvs9GjJUQ/0I6e3WqLZA5S8CVFt7IJQqDQ0/mQrkj3/8o7v9qbt6WhEWeFPnqaOX6AxKPYPRnxOolkufwGr8HdGQ6zK2KH06i7/bvqN47733BCh3GqQuEuh8UCD1wQcedER+guQGL3q/upw//uhjN4ZhOInQr9/wpJo7nnP04nOVFHysIQJ0Hm9Yv8Epxu2azPOpupaJVo1TxIgO/cVKK/72d7+140Tt2XYBWYAigBXnyiT+AsY0pyxWxzWNE450aW2jqxjtouyB6s4Aq9QVoghNgG1e1is+FrVtpLCYVsUEHaLcly5edcSKyVfTp81wROC6al73iteSBitALYryipSzKVt07ewh0pyQuaOMiRbQuMgEHf7OI1z5nGldmMJFbS3npTMNMvheFevbUZOjO9FLf40R1Qww+qmO2wKqNSXUDIrRzqbF7zFycRd8DvnmlLaPfUt6PaYzXYcOUHuIQ1xVxoC0vVOjAkXIJCNd4T/dvGmz09WXFPkfo9pT0uM0Yc1Vun6dOvhfEevGuPECsAKF7MnvFEXduHGbnNwfJEeMLQUs3xIInq/I61ynZJn4hK6/qfpvJrFNmTZJZQT3ayLWY8WyFUvNwYpjRgMVvKW7dx0Q1/B5p5LRSdTNPvrIw2YhuaQyGPb26dMn3U0PBdc0RR2pxXamQnsJJ/CqUvHsMeTdYET/4kzGuM40ptMAk82aVi9F6/JwDcMR6yMeAQSrfFH9jod9MRAhmOayNAjz8TPlnFKD7gzRRZ2j9JiAE44D+/20IqtEV89oZC3lAh7BrPfmrQadHecMgwD6jdKJmbOnCJwr0ionmhG82EkYB3CGnPHhP9klJkMxzpm10aupXjeuplmFWcH0hhzfBlBtRiDjKENBr84gUa5hTese+yco3HwH/HeuK81GPa7ItaxMJNNf6NVcR3xCDgK2A+BK6QvOFHIR+lBNq5IfdCuRVqjRkJfg7+W70j1tXUxkrVLE2Jm1vD+R/7h+F5akPRsrnO9rPlgdqPrN1fJ3Kdi/AdV0TxpS+jP9IaD6X//r/xFAVVNLaC5BKREBO+MNC8E1HJTiWJVAEXWCMHmaNiQdzwjUnDlKjcyfqbRnTDahC3T6VNVN2eNS7Y/e7ygWvHvWMdlXjuYYZL3aJKFY+z28UVpoP7+3HVEd1or9yYBq5Y1w7dfkELCRGan4L//yrzZOpJBfffVVNTCI/kmRuqEbQNI6en3uLqJarp0VQF7z2O4oKPYo5QBHxQtJNHSnOvlpXlq6dJkaPVYq2nCf72mmsNkqLkcYDCgbmK0xjU88vq549vnnFQ2aZ2X15Reb1Tj2oTqJL6mR6mlH7wHrNGah+OGAJLq8bv0TMqbLnWr/WhHanbt3qLY1ZqCTfkPGAHmQfcOQAIXUQo2aJWpJs5pX3SnFVIOI8VImoIrMENmGL1M8goqucE/iB4YA+BvPKBIwQTI+25yWJ1TDR3kC0YA5irTQUMBs6ZhKpJIBfRZrSVSJpheiPEwwAkBTowWgDWMrAKxIAn+PlmNHvWwQbKvOMTXU+K5aebZSO5UuHpbI5zf9tQHVvD51rtV+1zgooprNWjsVXa0/pEe90ZhoPOn/AGhlzZaqUnRDZdCtE4Nw3VmVdAgyDzRXwat6VBF+UvE0OJFypplq7doHVQ89x41QV65fcvPfRx99IYB5SE1dENmPdm35bOnnF196Vu+/39mMXaox3SEH89jRwwKacvDGjZLszhLF1aPmRSYDckoTobZs/Ua1tLv0vpMeXsA+5bFo4YJivUDtwsUL1JB4WEMF9ppAn71G+QIAg8gaAJUsCHvgjMYbX7p0wXRv7DWABc1MgBP2QTmi0+nfise7ikwZZcZC9Xt07YMMWrzGwaiRI4AGsfoMdo39TbTvvMp72ONEWY9JVxF15W+GJ1D3ekPXRUR8lM6dMi03ZE0ZK8d1sqPM86S3KH+YqkghjWZQeY3S2sSUpBjrDHhzsF2LwBUBxMscpBXZnQPVAUsTcjVo+YZKdXOuPkT/g7iELb1er5EtASK2ThiCcheAKjiDEdsEaKh1ZV8S7MqDBWhEnKy1BGcAZs3E4DXDEdCZmI0o44mQT+tTbq4baNvlDrFC1Sp3Y40qM8m722WKaZX/BlQHC1T/nXoHrwg7vv/WP2j/QLOiaUKqQzx7Vt6O0rvHpaxOyvs+pg7KU9ScyBu/IKG6pvnXABAMPxFXJpdMmYLxBqiqllXzlxcq4kpROs/BAzhBNYbj86zglmcYZNApGmExC41TQbnquqpN0msUAqgOVZ/ROuqfCVC9qrVEMcKh+Nlnnxu8Py8g96w6/eeqIQnFONxHKIUEVGsfGrKsotRkNUWUgWre3emuwG/IHQLEBSG0mo8EJj1uT+AKZUNak9Q6hvUL1dsxjQfOQ6IucEeuWrXaxoOv3b59pwYJ/LE4rkjO/fc/JIMypti69Wun3bmvzKher1Qjtbo0cWz7alvx7Q5Nx1JEB4dpoYwndWNQ0vyoIQIoQiilKEGgxnehItJOyZKKFPCDyJrvJoo1YgTA9EqsGcYs28NUjoFhIdpNqcNZ8TbeFLgYq+7rnxSt+mH/D66vpeaKa+eaSXmhVNkbjuQ6FawOb0Vh+A1lTgSMpSSahOGmPIAyGowbHdSs63Q1m5FaHQ5QbchGSkn3mJPGE/2HCgxXzn6O991tzWo7/X9HQLVrH7Qutgeo9jjPyQBGwCkUutVa+640wVemWvN20965oigp0T1GiRLZZ2tTYjJLzh50UzTyQd928owm2G38QpmJLUpnw/VLHXU0HdLw9B//7rfFw2vXmK5t//5Dnmy1desm7ZWDivbdkiM1unjw4QeKV15+RQ21M03L9uUXW4pNm7Y6AiuY5aADe/thRV8fe3StZHe02AXU9CWwCt3V46KggxfW0UsB6nrNI47mFTmURGCJrl3TD6UKUYZDfwRNNRD1k7mj9lOOXiKOr5olidLF5C/2MdklsjV5QEcyG9WdSsC1giKp5CcXQSpaGE5rsgn6FyeVGkuiq/yQsj4usHpUuvmEsiwXlC2hKQsqskuqeyXFjf6ghn4K5Pdan2nKOFIiMF+ONfYQCjEmZpGdYUhKzD/j5MSoorM1WE16towKlnCvJngDI6oZenXvyvLVRnam+d5GsKh0l7K8xiqmuW19t/5NrWFFg+8YZt4A/owDnXn99Tc9GPQ+nBa+IIuF3EWJhpyZVEo2SYMzKKeiPhrHnfIpN6tCISa7yLI44OVvSt9n+rNAkl2X3ANUW3g1wG6+zL8B1W7s0IXQfg6rwDEFVD977+8lOxguuhmZLy8AckVk6aqFYs71GW3Yk9TySFlSj3RaVB8ADrzzs1KiNshEjVINEqkR0q9MAZktT50i9LliE5gj0DrTtXviAE31STZMDm6l9AyiVWMQqC9F/N6fMNhyJaU7+PHnAlQroI3SPacuYerSPv74Y0cdFwhYvSKOUqKpbFK23HCm8rSVTd0s3lOgyiI7yEFKM6JA/D8ACyeG7wK0cX8xON98860YAz73NbygUob71UQ1SVFIPgelDk1ab7z5tiZKHVbjwgIpKmo/mbxDOcQFN2dAcbV4yaLiK0VSAb5nz59xEwpsAC+/9IJqx+Y4jYfxxYAe0PhIFNrjSlFS90qJAdOochc15wiLAPVjl69ccE0dshgNWqH8wmH36juaZW5WlT6Y7P2y6LgOHy0OKz1K3SBRGQz5OEVciQIDlq/J6FEGM0HR1NkyWpcEsmk4g7cS+3hDHdnsH4wtfIOA0xk6J5goiFzBlUmUlddD0VcqtlPO/XJS0HGLykflDPJUiij/XHrlDo97L4DqkHLO1Q+ip7onQDU5zBmopmMOikb1eufoxojCRqMKDauksFMWytEiIPMN6eHTymx8W2zdtl36QzXklwVyxTLA51YqA/Har15Sqv5h6d5JipCecV35l1/CsXpYpQZXJbdy6tQY9cqrr3hPnD6t2tRPN4ql41s5aNBbMXFojPlaHxed1v1qeLysCOnOXTtsC5YsXexmK/Y6FHBQTQEoIm2rtC7pcDfKRP0i5WUAVrrEoZUiHU/gowKudIJrclSq7QbI4uB5kAc0VPphj3E9OSLLPQ2tGgA0A9e8B0qnxU+k10vQFHYhlxmwz13+pu8hy3OOpivp6JOyd0dlA08pa3JCdhDdRAkB0TscC4I4lHYQVSZQQxp7toA/OodmZJ4DeOGUYifH0xDq0qOwf/7XNrFNfRR2sv+jF6hmSxe6OeOuKJ/oegwPqOaPd9tZnPgKfvcGjZxlA4QmR8Q2TbJC4xv2goAH5V9MIiPaelWyhCPB55Aj1szOjGqGzXmbMk6sI6VfNAP6SgkE5OERrXWrn1VZOlLueWvZALz/XoFqed1/Zs1Un779f9vJAagGWIWAPRTkTfgodc+vKIV0SUaXZhfqkU6oTABAhTftySDyiKhJivnAwQVKmB6PB1qPWQKpcwQo5ohWhVQUkVZ7mirmHycBHMOcd73XaSH7ZBC7a7O63iuqASKIF7ssygWa2y0uoncL1hy4UFD1N+kYQzVTlT5l7dhWC302PCfWq1MakMHRiSg+j2lK+w98X7yn2lQajojOMSp13TpFKDTykKib66pqdBhDG+OkuIaRzilXrFzP2rnaKKa/a+ud93XUT3JzYl+TPqPmCCBGmo8nMZYhKz86pbNy5WqzR9gbhpZEqe6j6sL94/sfmAZn/LhJjlaeU2Sfjl2MBzWrr6gMgqlR7773QXFYDR1850Q1M6xYuax4XaCeGjk6ls8r/b533x41lRAx+lFp9onmm6RwH2PGsYhyAqoXqPRgjupdr6nJJIj08eSpYQ0AjrKrohxcJM+bBtK1a9euXFfWQVOsjh5zR/dUlbxg0LlmN2vImcNoL9D3w7F6ROd9XIaOUgCMMNJN/R5TjcaqQ3qGgepUGfvLbmJEFhYsnB9sD9qbjr5q3TKdC+trN8E3hH/DwI1y6KIm6i1ZTRu+tVkGp64Hmcm7ea3fNsrHbILKwRkTX3a3DW2c4tBAtX1FoTdy/Wn8O+DR+WJO8Pb7XK7NTK8bsMT34tgTqUduKbnJEXm2H7/jZJ2X/B3+8bh+ThQHvv9Rzt9B13HDZ7lylUoFHlGpwNz5ipCeM+3dHlFgwagB7/BisWk8/vhjbtpEfg+qjODDDz8uvtcxYPRgWhp7d5nGtQJU586dqfKA4y69oURmloIR1GCSXQFE2jkTmCDbRgR4phzN6WIVmKofAAelAqgV8wprM5F5IfWLc8ePKeS0P1lGz5MX4CWSSkmOgYxADYAFUM13U67AHqHOG6CIk8lnXU1phzO7CBU9v+9GshluAiL65rdnGxH8tYxw5UG0+5L25QWd3ynpGPY3dvDHw8cifa29TnmDM0m6RyBLDgXzAaUA1KnPSNFWD2nQec8WjddE3R/X68pmYgOZRsZ9Zz19Khlbtg0OznRZBlRvRA7h875qGr920VDTFDZkNv9RWj8fs4r/h85vb4IKqHa8mMTaGqphU4hkE/mkaZeIObIQPRCXL+HMMDFNHK1ae5wgnJbRshuUBbh0RGCVMcM4LgQjoFoD8KsOzLq7PE9fEtPOkm0sLy3v5ea1VoqEY3RsaJ7qp45CkCqkETejc+N3ad3BXf/p/GtHa75/qKzyIMWVX2ueVT07Ul3HUJp7ON/Tfk//cx+x8b3/lu5C3qC1D6sB4OZN/aQkxU26SwVCCNFHakQ1efIyv1d36gmBEfPUAVrp9qOTOoXwx6jBCgUyDmM8U6BVgwXuu0/RVv07cxasAlI28j5HakXGmf5KqSaE14YnAKtvfFIk7RuZLw+gXT1CSG8HqPYsbVs+a5jNL3XdK4Pt9iM/U4+kBkk84H7jl1+IUkajE7V+9wtIvfraqyYBRxGjDaj/rNeo3ilQra9bv2M017ZDJnxpseLl8uR1oTRI94r6NIwNit6NI2lUbaZ+waMuH1JQF9VRz0CBPbtVj6c6aSKVREfpQl5zPyTlj9nIfvTJl+KH3KSpNEwUkxFTt+0SNVitVT3qbNVGUw8NcTlKjdGpNDodVx0txhBwTGf18mXLPR3rxPGjMt5ri2effsb1oAwtMFDVP3RVX78Bz2VQ+liOiHiYai2sh//WvqDB6pIU6mVlHyaJRgi5hwqH6ADXgGFlmg/g6AfVs15UtIBIC40XTNOi4YTMxFTVuZH6BwWfUEd4GLkJYkVYktgeItqCg0dNLKUGRJ2CsSO4HPmh79j14QatSVHXZLWU28bG4AJ/CaBa+46yRGWwQrsdoDp81Xgb11otWAOoDvyu2meGe06wTzR1SlNpx3IZToUMtnQRz+PMXlbklYED+zRJjhrXH0SHRcodw84I4VvKVpDOJmpFKhqS+0cefUyZh8fsTFEeAFfqB3IcfzSjhSL+ciZx6MjwEHkFDBw8+L33ESCQBqsTxwBuJ1KgQhFYagrNk6mUPmBNlG1LlRFZsXK5G5FwuMqHrg0/HD3hdDA1obIhlNu4oUnyTaaG1/kbMIvsA1bnq9zAk6UEVom4EQDgnAC42IMImkRtarYnWX9loJr3TheTA8o8QwP+xQklC8JYV6KsJ46fE2g953r9k5TJqXyJKCw28or0ELonA2fOCfYANyWrGZm1B8RTKsC+hlGHDArNZrw30zXlTEPCP77/gbFToW3SxnnkQF7XQXXouTa6r3wm1dFr4mpAT7+ykypJdSFDWXcdx67ZkNa+qJzK6luicin/TXmZOK8V4af+n1IM1hQnBnng+pBh1nOSwOoUj29V6Zkau5FR1zsnZy+CKrFu3NEKp9aczvI0esFg/ax8hFSzPXB/J7wyaI1vB6h2H+deANOuIw+lI6v72tk70XHIQfI41DEEVP97h7tQ0yE/oVAQvtQMkDxOvCBq8ABRZ1W/yiSQkyoPAGz9IOAK1x61VXikV69TRC1Fw4QVefDjxmvDTpTyUkSVhoDlSxc5RTJDnifRV0YFwtUKuTJeMtRX+SLJ2gUXZVNZx58AoCxtAIxWsq2969JGGyRIjdfuIVBF+5FiYr3efued4htxK/J49ZVXig1PbnCDA96ju8CJ0qbxhPl8hgKrvVPNWY6aQugTerptoNqzpqnjM9WSAVSzdwrY9hjKBIoQPNPl6G849/bs2V/88b33i+++/c6gc839q0TP9aoA5iJFIk8X//yHd9QMckDJTgFFgcmfbl1XBHZ0MU28qtOkqCg5wSBTIoDh+v7779UJ/Z3qq8+baWDZsmWOeGxRtJUxkI/JOFOXh5GgMQKA6n5hHddzx5NXzrKR2quUE9aripA5kgcVlWpriSiTMvSkIF0XwBRDS4rwuAw5Ix1HeDILHI+Qkl+K6JBAAgYV0nUasm6ZXqdwVJ3oDaNdiRrQjMYP10OTAfJOkyPLCDH8KLIiVsS5TrnmhybhKevEynuHAh9KMQ1UycN8sQVUOyie2srslwaqnfsqcUGHiatHr+Kyez+DwPSa+EGLdBN6v8ZH2kA17mP8f20fp+eiWSsbXcmWAB+R/l0Ck/tUBoPsEXUNrKCaaDfCztXY4tWqC4elY5b3KeBw06Yt5nKGD5OsDxHdlRrw8YiiqZQlETXdvWeXoomHXRtOlztT6QDIyCJ16QQliBCeFZ/mOTVTwYyxavWq4qWXnrcTTvNgfmQQwckB7Ei7AzhJ/8K/TGaEaG0uDfAlAEalI/JELIAfmQbeh04BuLAX0AdlTaO78PlwTKeq7ltuYusw+tzKdN99vkzVSmt+DVaFW2O137W/ta8pZ2BQwxGt+1Gtx3E5w6d17TQk4wBE+VZEEF0WoTWCAJ9rgAryPpUI0Ig6R30eZIAYxEM6G55caoKJRBNNjLSOlU4soc4xYFje65W97CdzTaeo411DAdX0kV6g6orCmohWcdiWJ5bMQmufNEam8lp4Cs7U0YiltUQucIoIlBENp64V3YlzRAR7ylT1zSiaT3kA6+wRrmIUwLmJcem+kWWkpcbTka7qb0C1mWvukqI/OVBtCo45NF0kHYWp9AtFAAAgAElEQVTSTkuI5oNNngvbibJidJFOlBgebwasJ+RhHlTn6AlRX+GBXlUdj+uUVJ83SqTYCBjNVtPlcVNnuFCdk/w7S5uV+kNSoBSrm1eNTkl/f6Rt2rbVZOnlmsZOq7BZDY+X7tQQt6MF4esJv2pySnUTozZq6Iiq104bjzrgr1Sb+sHHH1khL1Gn/29+8xunp+kOt1kkHUJ6z6mpOPGhQGpWrW1T+XMA1WYStDLQubGFujLXDuncI/IXtC35QSrTtXhaE0ogPvv0M3Uu7/V4VRqhnnn2KSmcccV3Gt36j//9D4rynFKXs2jTpMTHjFNjE46PIj4aahXDKBSFXCpAunDhQh8TjlWMxH1q+AAQwkCwSc0k8AUza/2FF14yGCRNRMPgRU1UYZLPOA2/mDABh4opU2lsotc++eOO9Kd7YTnhXKLpJBtB7h2AFUfD3cWKwlCneo5mDe2FaDgjdRtpRyLoKFZGPlJWAzBlMs5eRcbIYJAinCo+SxoWARYwbNBZjNEHFJTRowZITdGDmjDYfav0TNi6vwHVcm91As+6Zmk5eT3vb0WO+oGF+vNuuWv4CoOAavXJrKK4p6ME3NxwRM2k/qX8hjQ0ZVmU1wBWCR4gj7MVIV28eKmbNcl4IZ9EJAF677zzrvbI5iSz19x5TRPkw2sfcnr1kADqFnEoE1l8XNHYxWLWOKC9u2/f/pgDLxkHlFGLeV615BfMczxagHh18cxzTzkKWtdF7pGoXbxrGeWgkxUBZANUAYHIO581fZH0Aw9sDe+nxIDvPK89zJ4aLQo6bhN7PmgTxyYAzQjqPAY100Sljd2Vy01ANaLZOClxXzh/Ut3FLdlCMnnGjlGDC3sAkVXK4ljzIzp/AyutzTXpIn6wlzTRAqIcUJEOJDINT/NcORAGrXPu03UptT1FtE3TEvhKzWZsX3ic3QGv34NlJwPVVMbQIXiVSavAWGekqwVUu2xOViEV6C0hYAKqCWjWw/+1c2pOz0ovlA5eOlaKXHI/cURcy6z/iKzjVFFPjUMVkfbz1qNjpbtdA6weBrMI0NCd6pnJUoE5APxgCfdZ2NLmR/6rZfy55/Vz/xNEVLvtfjezwXB0zuD3DBW4+KWB6rvtiGrDoiWy97iTZdqppqgDMCqKlgxupPyhW2L28jVP9Dml1O5x1Zkc8nx1TTHRpiVqRPcnYfzr+gF8kn0doygikTHztGqMKwwCMxVlBbRGylTEwAIEzH/Ps6PL1EhNmHLaMwPV2MQ1keQyE9io37DGpq3JagZkWVjC8WtDwfBqh0r9Y0RIFwPmP/jwAzdSAUxfeuml4sknnzTFicGcju/0rqIRrGkDqPbuo/o28rW2T+/OgGqXOFdRpfppoKjLIFktmk2Km4ejCp51b1Xv/0duHGXVfwA3JvYcPKQxrVIky9UIMk8yMFYUOrt37y/+4R9/XxxUHR4E6JMVBV2wWDWmavCYNEZgUutFnRv1sOdEXzVdgwcefOhhjYpcHMX7ikbAD/mmRrjul/Fj8tSypcuLRxVVnTN7rhXdLjWH7N27RwYeQ3tdgJC56ssiXSn5Iz950TPD5cHr+5i4E+lG3XNSnOLBZI3hxaWDOEcQ4Owj2s+oR/YH9bHU32KwKP3AuPI5wCdRKc6BenAiwAD2vYo0u/5XMuASGtgVpHABtkTFiAh7vrYAa/Bx0g0tRawfAjD8m2WSGq1qOlYC2uleDUrN3L3i4wh/GRHVbqBarUD79Z7kxC8BVBtWM84NGXDdJ1ydknnX0lJCJZ0KePWUJoFXAN04j7acJAHIultgR+lmpkxBkffV1195LwMiV6xYZb20WKUzyO93O3YUXwrIootfeP6FYu2DavpUFgxniijru+++LaD7pfUz7BuLVGe9ZMlCR1KZgoUDlptDQ+ZqEX2tHcEOADVOPEMPcHQp21m2TPpAgQzSvTlQck5RNa4LjlOuGaDI/qK+kTpH9wLAEmAgOM4sNEyOg1gexy5+qrrvts6s32vHIepgVmunuK5OH6BKDisGtwRXK5yp1MJfc+TvpJxPqB9xnA8BXJUlYTIZ3LoEZhm/S9QwJmSNVqQaCjtGj45VE9sURVppypptHQHDAPs/IsVKc+v9LpdzYIb/0/UauFYRmdwgVAUWEl2kzVjUX7cf3q0D7ExZulmXRQB8qd5bQLX+BcYT+fi9drTuSUejmd5DHWsOkJlZAmeMSWo4KIDWk+auviDAii3BueFjjG4lgIHDFeNbxzvi6kY8OTCxZtjb+gU34Ssn29hyfTKSjTV0PCB9qusSdczhpv5L3NH63rjFzZt0b/T4nz1QrS01G7N07NNKg9Dq6+KbUQldEKvzRHigNyCK1nMXVFfISD/qTI4qNYKXfIz0iCKJ5/UcgnYjkV9HilhGVgoKz5ki9EVKOUF/slDRr9kCrtQcEmGiON9zpRMZfpLn2LQcJ3masX1yqiR5xS3h8/6qa6oWUG0IC5umtbMNmIcBVDEOgKZt275SE9V7Ivg+aR5COtuZ5oTBae7pZlpw6PqY2GR3D1T7w5OujWMPOTv16ct5qg6w/Z6WNxpvDSUEcM2NY9x/0vGj5CFDPv73//D7YseuvcVYOmcFztZo3vma1SuLuQKl4zVpCsfoB03J2bJ1i71tgOrjjz/hejCiLHtUs/p7jXHFA6e0YvmylXKMopaNz2FMzuiHsaik/8co4s+oypdfflG8rKslt0fUWb3VxnjOLM1bV0SW+0X0x/PCZfSQAACpI6VejDw2VYBAzwPUMyclNdykra4ru0CjAMr1R9FdAaRZyLVrH/G5kUbEkQFMHxaIv3o50qszZbSIvCAvGOsxbsqIaBEjMUl9wbIB2PWsdT1PLa45HVnrND0o25Xs8DXvepeGHcKC9RWbv1Sg2rygbqDasNYGLrfziElWdY3SMpRoryGMY0C+pt2Kj6TpQTkqaD0HRo2aQg+q5/gy+IeVuv7iiy/tLBERJMK3du2jGof8uEauznHWYbOyEh9/8pm/7DFFVB9Q6cAalRAwcpgSsH/9wx+KT1RzDwUV05sYKLBmzSoB3mUCWnLC3awYeyNkDoeKeu/g68Y2bFXDF2ULZu54/PHiEe2FqQpgWNZTHSt7jFpWjjWR6VECIJRLxfOpc1zvxRkkusyADh5mIlCk0swCcvpo+uKzgL6YiEQQROcIyA1jVgKO+i0KvRbR4Hzn6sEc73+l3pxRYd/rX5dkqCwO/X9cgxdOCrz+ePx0cUj7nvIBBkEAtF3GQ5paX0janx8YYJiINV9gfc6sOWYJgbFhurIsPn/ry6Bs8vhmbCjXQalDAuxW0LALlHq6/15uANUO2St7lSx4GZB1AdWsYdr7KD3fBwxbRis06w+n26F/4/tyhNuliEzWBGvAAy85PGX+3uiXuSa5Qk6iZloMK8rUEhCiRIyoNgGHkuosdkPt+EmPN7IqzWvp/Ctho1jzjnfcJlBt29yQv0pPZDv7VwlUv3j3HzvFJOm3UCj1upE+a14X9xDguNH4bTe0Ua5KkG7IC4KEGoofoknnVA4AaCWKdFTRxSMCrUxluSylYgFDcZHGgVh5rLzL0ZoKogab+arjmacxdqRImFI0Q7Qf4ycAWimiJgWqTYpqsXEGsEYFV4x5BfR1ANW00erRpjoSzbVpjlIQicULbSHBEqj2CGVWZFFvQ2SRNBkpNgjzScM9I87UDRs2ePO4Lq9x7Fb92pBphyS8rfPojqg2vY42uO3eYSkSZ0XRQPNW3OWjVF7pGZ9W9t6rz5VNPy3Z8tvFFUn9Jf1Tn322pXjj7feK87BL6D5OFKXTLK3XKkVGZ06e6sghnc47d+yysl+n6VcbFAmie55JM5989qmoeTZ5c1MLhpE6pDnmFOwT8URZQbtDQ9Z1catOnz6leO75p8Xfut4GY9MmuCo/03suiaP1oeIpHX+RSgyo06aWj/X12EopS5Se+SFrRfwRjaF+LBS7ZYidYoAeTATHj580aEYGluq64M/EuPHawe8PmtidiAvlCkuWLrXSJUtBWhFycSI4I/T9NKwQ1aXbGJ7LoI+LPTIJijj3syHLoepcSWbDyPN1wenyrHtBVPtT3Wq8BVR99YMf96pGtankmt9ar2TP+7t9Vo3PG/A1Hw3C/6w8+15dr8r1EYdI/bfPIV9FmNG4nxat9MZ8b+OVeLTjDPGlCajqA4ClcxoxilNm1gw1/S1auFggdbaiUhPVj3Ch2Cbaqvc14nW/dBhMF0uUtYDsn9Q8evtzTZT7/sAB11kTBXzssbVO+y9QdgSmjuZUvRSU0CYHYBCw2CtHDV5YJsLBA/u0Gh4XLlzkqNfJE8dUIrTfbAOAaByyaQIdOGNkE8YoQgYoJCrLVXuIQspwXNG1AWDhX2aPAt7I5oyx3Yjue8AgqWKcTh7OjDgAEc1Ysc6BQKKEJhWclTenM0YWeo/jEbyRvrgiGweAvqT9euKM1ltZRprciCSfoiZd60yjJXWZdiqZaiXHkkwikdbJatxkj89VQ/I8lW/QeApgZT3Y6xMUPeYaqGuNRlEYTFLtak1nZ7nxVRkZVnLtPqRSlpKiSC9n2St3UuZ51RMRUa2/o090zsduv9bULf2Aana+mrswThawyn3DziJTjM0lcGGuVslnLi1B32MbCGRAHeYIthwjO/UuDcg6MRyVKi/V/NbBf3Xb4jjR24uoZt2UbW7oxqpE6JcHqnHlcY+GbuqqgHXvisU19erF/M4RX7ybu/47brk9GgS0rdjjmHVFadmsHSKIQNIXaz29QUk/iaMVD36s0qSULGJYSaeeVlT1sLpMj6pz8qS8oR8OHxJoPWWCZRNIi+1oxE8mrvJ/RJTokoanlQlH980T3cds1e/JY5+uCCwh/bHunIRfTZ6lNbgAyQg6xptKx9FXK6PcqJUupL5uCaBaWHzxPmB1xaXicoai9ciwXTU2zPoWiTZprXc1fpTuWyIGL770omtUy474XwyoNgWsin4272jbS+tMRbQVjxe2thSWxSZQLZt+klKsvx2WCdNGydEYo/T++QvXi882bio2KqIDn+HVG1ccOZisGrsbojRxBIKiet37+fMXii1gfbH6ftFR6Z7tFqvA23IMDkmuiMbjSf94+Ii7mqfJ2GJkmQF+WsqMRqq5olF7VNyTTzzxqEDt7OL7H/YV77z7ltLwuw1yAakPrBYfrAybU/j6fozL6VOiUpExJDLDfHRqSjk+oy5vjWSkIHyYSaFmmXHpg5rD1FxnShylLUfwnNaKEhGnQmW8cG5o1qB+m/ra++SsIU9EeI8qSkPTGBFpUl2sBVyzAFmar0iXUgNHR/FcpRGnTIHORbRXUISZli4iW5EGqxrF+oYCWkqltRv66O4/HVAdpEbrBmg4QDWnUesXeftAtamUGz0kPnBvjWovUG0eI9+DCqgmOcsmoIlDkv6q7pz7c+yEj3JzIw4Z5SRjGYttqZU8ymPcd+CQIqqfqt57myOgRKSQM+SLo51nPKbkcKoilavXrDRIXa7xrDma2jRIknsaEOWM0dnNONNdu3cXmzZvsSyyhx9e+7AcqzGO9u5WeQ4lUzxmKap4v/b3amVVKAsbk/Y+QJV9QVq/zBLoushaUGb2k8bH0rAVKXqV4ijyi81nzwBUglVDTDUlUqvS6MH8kUCd90zlGFSwo6bFUuQ4AyuyLTi22VElkAP9I9mVS0pbUw5wRmVyMIYcEZPAUYI3yvJcVE37Jdh0xEbCPjUNlz5rcE05gxzShco43ifQSg0v1FdMkPRUJ0VjR2oYzij9ULLkhqIqXFmq6AxUy7OvG/i615MEv2Hv81qVQLUOQHtgbRyhVY+ankwLmkEn76vk3L/5/3qMbLkdI7pK70PYdJhZ6JXIE7FwhvidkgzkzsMDVE4GawB2gfKAyTRjeXhNirSGW1Ld+z4arv50GcQxP27HB+4QqOYj/WkjqtX1dJWNdC1PnG+3Jh7qGCO+KOmpmofOolFSdrTBbu3vLjEM3JFPKt7seBI9A8ytJtVzLSb14Cl7bCVephTHKdH1MBHrR3n1bNSzIp0+duhEceWiQvgCBFclXAgikSX45wAFY5QenjFzsjkzaaRh4ADpWU/7kdfE6yNHKzpbE5oAprFpQ5Cifi+uJ7R6JV8RSQ3gHufc3CupmN12vlUWkCIwxHVRlgcUbXj/gw8UTf3GpQyvvvZa8aCmKLFJPGYvkejXRKEENz5LA75eI9XYJClq3BTqxjtqaZU4Vm/KYGj40RtRraQhRw69lNlhsnKqeU+5+aymFMt36F6Rnv5JzU2jZSxHj1ZER+UjB388UuzRjPHDIve/qbT5VVFDXRRItPKWsZqjdPhDqptbIc5W0oVM/aKLmSaqK4qeYow83lEpoYULFis1+ZCnVX3y8SeqIztrnt/nn3tadXlPOGJx4eI5RXM/Lt57713L9NNPP11sWP+ku3M51ys6zskTZ8RWsFOTf753lz7KkijPIkWb1siYMmJxihoixo7NOyNKAMKORS3yiJsjxXQhGREwhc+YqBFRWWSGcoUDP8CmcdxysnTJUl3nfTbI+/buK/bs2+tGFqJBAFNGu55SdmK09sdkN57EdzDgYLrOY5ZGHhO9p1aXaILpslLJCUAsGlzSTUnIJ4BslqH6PRxkNiqZa4K5+Hx/cxOfu72IagXM6pIeOzu2dDzqQAJ4URnVMmrRPkDtoz1K1XqiDsJb39F5rIZy6bW9LUaEyOg0929Ax+ajK12bawbbKry+FhkA3EjZGr4rA5osCy5V0c/5C1eKXXv2eXDAIckkxh7gF40p+qCOQXRzuXhXH3n0IUf04dAmWhknnOyC3ko9N4DhqFLf1BRS50pElSEhyO5jjz1uh2y/vgeqLZpOSeFD84T8PvjgGo9/hRPZHd4KTjCcwzPkaS5LkVNq2G5RD6/vp34b4IK+IHuC7QFYZ1BrwAt4IZWeqfTqdoG7DdjL0pQ2RWk36tq6Fn1nTTmfn3AGUmqfDcW6AqpgxoH+6rqA62WtKdR2p7Q2jgZqL0MXduTYEVFCajqW6vERCDI9rkkeiROq65e+oFyO0iYazxZo7Yi2TlFDFtFsdBI2kyhr2ZSct3lWvNkC1rd/vo6W3S/lLwPVSBo295iP17XTu57PX5BT702p7Q68NY+ddWoG42Ry62Uz6FP0P6UtlGAAWq8qcxV85TTiKeuk0hDAPyUC1LISGEOmy9KQBvKsGa+evR77vFvPVSUYXrFONJvwRMYeHcdvf+zepP6H0szVPR4MMuv3r2X7W9cy6DhDAlVv8AEh2fxS/bJyPKbipavAS5xb0EgZ8yXQZ28+/WeKEgkNY+ooPj+lzj6IrE+cOOuRlZQL4H27q5UpIp6GBBl6NBSgoPAkFyldRJkA895nKdo6bTr1rhC/g5zQl6r/Aei6Wxb6EBp7kreauim9lQCe/FJT4ln66mnDyLmhhCq/ASECnJuwWxdL6mHbtm3FG//2hov9N6zfUPzmt7+VBzzLihYwcUPArA0A6+vbbSibRixq3pqSUPdo+gnFcCOq+ci9x6m+1L/Zcibg7vrU8pOlOotPZOAT0lOJd4pgm8ZKtZV67bprO9WMxOxw3TMimdR2+cu04CgYwNxIG62bjl7//p//2dEaDBTvwclZIcqdZ559TnRWS4tPBVLfezeAKIbvtVdfUup9ob4H2qw9Hm8Lv+QKNXjR9LZk8XJz/wIqOe6O7xQF2vKVScBjJDEcrNTDjfVkGj73sMZUMu6VVON1GchoPsOoXo9xqjI4I7U+OCtOVyoSQNkLRpTvOS/DBeE4Ua6pBpZjTX+zY+dOpWmPOH3JtVBzR4PeZRmz6QLdcDqyj2bKebuqqM2lS+c9Nc61gTLay9Soslq1thj+HGngNSLTHBOeWe4hkQbKajCmsbfTPcsop0eJNgWwzsmRPZeh1OHtA9XQVp2grLKq1ZkCyH4WoNqzGL1P1C6+CaS5gFbkoQZ44kC9cMCOdn4l3ZMSe9R2WEsr1P5kIKsVcTxsYDOYQGdi8AFWP5krmOj+fjmMB+ScEc1Htxk8aW8BkqC+WiLZIrNAAxOylKPR6Bn0LVFS9CFg1YMDpP/o9N+uhi2m1i2Q7mYf/yh+5dNEwKTvCSZQxT9VJSwPPbRGpTkbLMMTxjFik+ZG6IyUuWDqkUp40MHIMHktgOkYZdhM+Zc8aKfWUwAirpbazpxhyIGMpqRW2YdYqhRnTetWyyc2gCraBb3MsVJU0/fFrmEEQnxr43z4wQ4668jkJq0xusbsDdS3KvtDSdPFC5cVxNGELwYNaE1d3yqQDV0TTW5wtRLNZijKPDnM04gYq1SOaXjQ4lEOhL6JEgFOL64mu17ZxrWzaKxvJM103v6oN1PrkeVnuM/n93UD1bQ8Hd/Re/wAcKwrsusTtXPihjemA+p0kRN0HuwBsPCcO6+MGMBV/TJcb0TZmbapcfAKeFH3D7Ygg4AMRz1z4ImcbS3ZF9g9DoJ1aznkseuV9vuNP5KX2mtvB/eitFfl3v1d3dfhAdVOjVyezjAiqv8w8AgZbPYo0iSXPRduWc3Lnw7t7sj6LYmNWj9EVsvl5evm423T8X5RBvfchauatXzFniW1S3C2ErkiVYtXhNeJR26PVVE2vg+QAB8dXdFEVhctmifFN9eMAhSiQ+0zWXVOpKwiYhGCY+HKgLV+gdb6NIul6yoVeXpTukT2ebVeNNNEyp9owT5Fvj4VBdO3335raphf/erXahRYG9OHnIaN4vfGo4U5+wHVatVRHMMFqvXbX22qZvQmR5xj49cf+Vz6enGxoJXxy+Gd2kFShVw805sDDVnRIarap6RQk0W9AbchSj7VgwbReERNoISiDvif/r9/cmSVtBsAjJT8a6+/piYREZ2Lh/WfBWS3bNmsSVDck9c0EnK5HJ6RNggbN27UyEnVtkqOn9BM8/VyLmaogQsnhxTpXpGrb938tbhwd+g+TnSHMkaX74LB4ODBH2ykH9BggnXr1vl1jAL1U5w3xN7MCQegjmBIBkov8rCxJKnmyp3Beh4jhDEiIuuBG6IGgtKKOeMLlVHgnHbs3KUaXo2p1WfgNSYaAIAnIoVhAXQyZ5sb84Aivms1lYg1OaD6v28km4AIrmGemjfg3CSNGg0ngI2ItnkCTBlZqs7XJ52MRKWJWjYshUa6VXglHHcFVGsHb0p5M/rZ0E2lwWnu6YaSbG6OJNu9dXhDXVtjHxnA1J4B8DX+HKzos9NgFVX7XOMYTa3S8xefS9X7Pfon31I7kTo3ZPuy0uhkIM6doZtdNFRyiOi6B1giizRfsbc89tKNTtUoYH6nZvCTTz7xD/JFCRTNQkzGYkofZTlTFe0/ib5XFHGE0v831JxEBHGknPlJSmk/+MDK4nnVka9ZvUaZA028k/PG586ePmcGA5pqZmmoDFHFqaLLggge+jmDemTXzmJstXxbba1KcBHWLJfE5IVx7XkNgGRQVGaRAJqxecNxqmfJWuAl36/2v8bR+ix825QEUdbEObK/CdQAXI8fV22r6tqPHRUdlkrKmOIEhVPQ4kVNKrX46FXYQCYLpNLnMW/eXIFW2UJlVqYLyBJpJdXtrIsHJIxU9hEXrpKmuI4qs1jaSlvP6KPoxmSdcCwriT5SeTsp4kANdbuY719EVTOqSOfBvdYnohYVxgZGfqsvRusKaKXkxQMG9EPUlSAB60IAjLIqdCfMRNS28ntMGYy1MXBPX2cckWWnA5K68bpjabqAaohSyug2VuxPCVTbt67rPrcdjm491lapPUf+4r2/H6gBSySfNVX7CO1PJ4TWOGUJSm8hci3d1nPM8CbtBOlOXqVZhRo+HZuxf1eU/ic9wuhJDO9xCJb1L7+zeVGeGGFmSSOMpIPwzjHWk+VFTpPymyMhW7SIiOu8Yr4mmzDeD8AKuXXmV3MjFl4TKU//QbwhRm2W1+cUaXNxSkFLigYPn+7us0rfAnroiEWpP/XUk8Vrr71u5ey0mQUxBL3hifXYsNaip9fzORl0Dxuo1hVCzctvSU5cU/6pbti9A6rpmjqBauz+JPLNbZrkxBs5v5ImlDkyL6NGTRKOwYcffKj04fcypGMVeVxc/O53vzOROQZwq5gCoISidGSJBgZMmazyAEUfd6te7v33/6h/9wpgrhDv6gvq9F8tWZJHrS+E6Pyzzz/3rHUi/8uXryiee+5Z0VqtctqeNOY777ytz+8qZqj5gVGw6zUel3P7RgD6kEAkpSnzZTgoA5mhelbSjQFUcYpS81WK/oxwNCgod3ggVyhXHCEUJhFYjBcTvjBWNMUwdGDpkmVu+MJR4r00Z3E/meqzfPlyRVR1Tfr8V19tKzZv2aTPXrXhIopA7RaAlYgrZQLB2xrz2N0whs1O0ZW4BTX5rISyGWxJQLVEB+netZX0cIBq03GLzZDUUCkrTSlvp+lbCgjgUspSdUXlcy0QGW++W6Aahr58DLXn2zqzBShap9/z7q4nuIxueFDdUkca9Z+BkM4XObwhYIhM4TASVR2p/USWapSpfxSRosnJU4IC9nBPoVr7Wp39fxBDwPbtO8TpusisJ8gi0dXt27cbgF1WNPHHI8fFm6wRqWp2OabBHzj8Y1QSNE41l6tXLxMrx/PKVjyk6OFUncet4uiPqufWOOY9u/Y5cjZXNeYTRZO1YMF9Ahd0eVPHTp8E3NxR68l5mW1EvzSio458JqCa9B+3KepXqxuWAaqfMTgKoOoYquUjQEalR/vcEqJnPkZNBpEFnae5YfUSEdZMV3iF0bPa32flLJBVoTQIsAp7CECLKCF70/NLko3hXkCMD0f0NDWMEm1lShZZvVmaojdT9fqUEQDKKEXiWuNKc241ZVNYl3INsImxeA0xHoguYg26gxz9AA3Pt1/rtUul/GfkTG1xeb7ZzkZENN9x1zYnGkDkmlIqGtvAFNhu9GzOjBJlnSTdSLCLAACsLOhxc/Zqbd+WCAIAACAASURBVKsoaJxrN/isqCzrr98eUO11DuLzw1j4YWmF4b6p3z1oA9U+DkiIV2NP1b9Zqf+7BKr1o+W1wWjVxdXy21bkvYo9H8r+GXY6/DQSNuka6JCOwmiPR9Mx2ajUrNL1jIGmlu+kPMvTSpFQInDJ5OoX3JRCLVBQCRFtHePpJaSISYnM1Ua9T2CBYnQ8JYwzSsylBG7IIsRPHVM0w1SeY/a+60qr+t3KXxeBAqdb9a233lZX+g5xxC4o/uN/+A+a1qI6Sgk6Sqwif081UOUma2/+lhAmo/anAKpDirHlN2ndUsfUVVk70sYRO2QjKfB2GUpOkWVDUJ1PbBy+ko2LYSVViaPw3Y7tjma//is5CfoXslG8ZhqOUD50zZO+AbgS/f5EjSPMn163boPSjE9bkdNgQtnJl19+WbyjpjgI1Yk8EnF97rnnzEqBgfpBtXVvvfWGgCxcueOLlwVU16173GNTOe53ihwhkwtFv/asBhzcr8gQ9XesgUsAFP1xGh55x/nXcy550H9u+ODclUGgw9XLLFkjUsv8cU+Hk6JlnzDJ6qAYDlC+GDzq31gfIl90u64QQCDS/O133+ic91trBJXVaHNh0mEMOIXDNc9Yp+mExjTPb8fBKxVkqQgqwS0BQLpD2RFqpbjvFKhmuQig0AeoJv09sHs3obW+QJVjwE3aI/i94Lf3Pf13S45Ile+4baBaHbsJyofcobWvbLCEdn4Qp537jIPEmtNrQLOrU+GSRRygcLZTtIp/HXU32vN+ZJ8RTf23N/6tePONN733GHLikhqNDMbYA1b3qA52x87d7oxfrTryqwKhn4k6C1rDMaqRGavGxJUrl8jZf9GsA0wfOnv6vJytHcXX23YoynjS5QA0xgBMZ6tBcuo06XyBs4lKfU+fodpNz4wPEvgAqok5oVTwKSoGWBPYyXIR9bs1bZMFL4FaO0/6H/aqrZv6Zp9qa5QFLL4iyhBGogD0pQAqAHjUugbp/43rjM9lmI5Gu6oplBKhw2oWhYf21KkzkdoWp/kVRQ6jPhZbGnW5AFEcUkoCYKCBtxxdNk8lS/BHk5Ek4g0AawwWSLo13BtuejjVPUA17/UG/Vp97Ya/U8IpbYOdYQDVZFM8zjadj+8lt8nyGplPA0w97YmQ1r+3jC/AEOjO/MOkwXD24/5Qfw1YxZGHecGDBiRXHsLiQTDNa4xIbxXwqjvkg4DqcHZzfL6vyzmcQ9zBe24DqHbc7hy3aEpPTUa+eHcAUGUt6ze1S57awD2h4qGB6iClnUQ/SZJ54PgvCVGuJY00VBhnhAo6q6tXIFRXIbrqduCrO0VaRACWzcpoOzYrNXsUq3NDKZg3dY88JDyiqSqe9rAB1VjN9oSsmfqRMZfgQe8xcRL1rEoF8FkJIZ913Za+22BBl+VpIUmR5TQZQw6+VDPP+++/b0C6fv161UG+pgawGfJeY5xg5g+NY1TRTeuA2nJVPKol8ku+frzJz7buVejRJMC1+9oU6NuPqLbvYlf6pXxPko22MDZgqd9TfyYJWAIfUaKRrzLks87WVcmdtU9EpnGTtJ6QcB9QRHX79u/ccEA3MfRNicPM7BCObEueqHmlHvq9d/+o9+9UScASMTO8JMO40rPP8bz37ztQfPDB+2os2eP03GLRRf36178OblVFl3CUtqp7+atvtnkO+FJe1+Sx5cuXOlL7oWSBGj+8engmAbjQXY1VRArydUZTUp9qEGhDCl0btVVy3CgTSEtF9DxHWK3GDWZV06pymAsC2wAzlDCsAWQjrl29peyDgLWufYLWgeYCsgvsq72KuF7T9DgiBjGyVQAVIKpIraOxknHogCgLQPatkKHLSZ3HvC86ZakFo043AIptVIoCVzJT1b9ngxwXVSmVXqUdUaos6E0xr/ZDJf8hA1E2Eoe+10A15K92Jmm/9qrL6vza+8Z/1/OAdwFUy9NpHaPzO+t6hVs0RCTGBl3HtVNt26T1JbTKv9o7bl4y2AtwZYcr3ywfP5qZoLb6p9//U7F582YHC2DSmC/nDgaXeffN9/S1w9p/e7XHZmg627JVa4pde/cVb73zR4+GLeScaXBc8ejaNWpGfalYtnyZU7e7dqq06pPNioBp6tt1AYiJETGcOk0OqDJiZ86e0hnAjDHaz61S7TjNhzTPUCcOEM8A03pW18X+A3BwLVHfqD0pOfde5HpczxoACBAZYBIQyC3l+Vq5mJesDzCzvgoZjb0d0d54pN8ty5QrJI5Xr7ucBX9PiCG6iF+pUcfWMR2SaOuJ4/wrm6ggDlFpmjVjRHcMRKCJjDXwj/YwY81d/qOsCw2ms6QLAPa5rpXsI+cbXfYxctoDRvIpW9zT3c9IJOGZEtZ0LEV/IJ/xyJ0A1fgil5OCGbId8e/JBLDapIeQEPNg8zwlVkRaRaupdaW0hR+ow7DpZOsIknlktj7r4JYcespdWLtJqmkNJgE1dNPEphPguNgidDIBMA+koOTCsteqW80yUS1lkof8T6Ur8zN/9kC1dQX8WSVwu/fGiE19gGpW7MMFquXhu8DIUMahY+njMFFm7gtpvCc/F1KWC9vZyh5jx3QWKQyEB1qPs2djZCU1rSeUOjoq2g82LULmUXZpUhDRKRQQx0PQ8I5Id9KxzUQU0kZz75PwTVTahHnWTENhPCiKm0kkKV2bZD28XQkgXbE7RV79zttvu0lgxYoVigKoDlKAxg0qUBGhgFrefLlh2wanjOgkw9dH77XlIQx2pBj7FS/n72y/XqWsEqRIyrb9vq7jNq8jVFT9fg4JVMMOljU69t8rya5dZlL0+eh8zqDXLo3/xYmhAYnj4ZSgPCzrUeeRjMhIOzSbN20tPvroEzs/69TlT+PVzBmzTdBvkKqSgD0a90okY7zA2hOi0mGCD+u7Y+cOA7vdArGUoNA9+vRTTxnsUpP6qbgmPxDzwzlFOuYrmsqo2IdFao5DdNPNgcHPiKFxY4iNnqasaJywycqpwXVUCyXHiznnFjLhUZrOIAgs6ncDV6UEL2tYwHE1JR49esLAgNpuaG+IZF3R6EsYKTA6OHAoWZrAKCc4oo5juq4Bt3C4En0lLcaUrisCCKR32StEXucLbMBBmztkASaODut87Fjwe7hTCccmmeIO+ddKOnqAKro8R2Hz20pZSE/k/eB//zqAaoduv+dP5QzWwANzy7TeXunclJp1vrd2pYziVsbOSwHGBKSuO7X/sUqgSFWbQok+Ab3JfQVqFKSJisTo5cvXilnSvYIBxUZNw/r6u+3FFWXHRkqup04aq/32aPHss08W0xVM+EG1rZ9/uqnYuXO/QNck3XllApT9eHDtg8qczNYwghOePnfs+GHt4aue+jT3PqW8FYxYsXJFsUx7gCwFOsIRY+2bGE0MgFPUVc4jeIz9gVNLYxaiiI4PCkRS7DGZKjMlQH91g/clmWZNGk2FsUTVg63sMpqIdIb829UsIWvaOf6M+4T8b4J+ACHXzIW+4wenmxKAiyqHO63aXfb+UQFWavaxiYDWqGuNgQhcH/cC6j2cVepXp0ydZOdhpgIrjDifAQ0kHfHSEdhBBu5QX2BuWqvS+H6cmmq6AKsQ5xYx9rz/mxI3CKimq22JaLr2AYLbnsbXhnchunEjLKsljgn/OgfE8legV+HjxTkigxUNWadjhPDlC94H1AYjT9h4wCrBEZdSSYcGzohouIMpfLW+02WGdUfGa1kXkPZFDjdyWpeaAQt1xy/1uwft1H/3F/TDI/ndf/ZAtTRabclq7O0UOaMRSRJFXSLkyLTfm+7J49bkhMsDPifAekLRrTPasKSfEK6j2rAQLZMOvara15hmcVVKc5wVDh4mda0YYWr1ZmuzQrkyW56+Q/4SSAy1FQtt2/Lc8+ZEyGj4+vSzzwxMOJHnn3++eF61jhRkW8khqI2YaUs4O4Bq7CRbjXIlBgt0HPOvAaiS8ur3iDVIRe28yQi3CY2JhOSufJPcy8gQCkDZR4pypEDYmeLtN99TbesOjVgVb+pTzxYPCUji+R5XNPKLLzY6On5dzVocg+76R0SlA63N6TMnNQVrjxkAkLk5Sqc9+uja4kkNdFgpg0hK/s033xDl1f/P3nt+21UlW54bee+9QVcCIQeSEAgkvEv/8lV9qOrRPXqM+q/6X+gP3a+rMt9LCyTeCwRIyICQ99571/M3Y63tzjnXCEjzkkPe1L3H7LP32mHmipgR8ZEN9vKVK4qXVdhFFB8nBzg9IY4pKU74ZnBledADda4KIJiWBSj0THfJOUCQWBWBrXiEbGTM5+pnOasRigQz3ODCRXUPkONipCDyTxU3afzTNB3XDxu3i6p+ZdIQDdfZcG1TKzXSsfPUtQBQi/HmHNEv+iAjjxR4oSMLF6o9nNKqowSqMdQewJHWNlNcAKtga2cOkkOucE6JQOu4Jy6N21l2HIgtSGCAmkyUY3d4Pm0C02d5W7PKv2Xow+vHF+XPlCuanm6l/v8aEdWeAv89vvCDAFXgSHL82fcTrSIlzY8jkLopbKSwuwQP0M2ZM+coSj9RUdUTSvkrEiqQtU/jlc9qSAwyNEGytVjFsY8//qh6tS7WhumqJtJtKT7dpKl0F69p86/ioLEaPapo4Bp18Zgk+T5xUn1Yd9OH9bA52GzG8BNUcFPQumb1alMAjqpPK1FHgKgpYgIadO6Ypr6tjE2OgQXByRyhDZtH10rPqRY/oIwNfWSnTJ6miOQMg+HMVs1Sle10xpJta+YJcgmwONghykEUb7E3SLUMSd75rFcQgIqtK0FNdL6NiG4ALa+1jkWx2YULKhgSPYjrRI9PapACvwO6zqgAjeBKRB9DKgCsHkUK8JLPQ88pVJ4mTusc2S0oAuP1+hiyjLT1wqZ6kxjnETtS7nT4LL+aVSzbrfLvfoBZ9nu95L78aNjErMQxeCWDprq1iNWPDEC8G6Afk6/4SevN0vFamb6LdckRdoC++8EbrJ61LIMnkGVkm4AImaZMnSIIFn1ax9gO8zpr7WHiZcAkLduPQLUYEKhmeahtMJoiUm6V09PlG2vC1nIOA9nWEvvnQ9Q0uRezNd9cA1UZQgACj0jD8xOKzPMIDk3a6duKYcQ5e6SdRtmd0A8NlyGis6um9RGglWjnSHH7mMFMqpMoAP06ab4+U6kjeK5jxOUbP4HpJpE6wUHTn3O3Cmn+omjq3n17VLTygNPDfYsXOyprJXEktamcDdDZH1BNu1Ifp1+B/mGAaikfCTx+PxFV37nK0KRdZRSbKVLYBahW1x6pk7yD7owQh3GBd8SxnNaWMyGJF0Av0pVHDx8Xf+4vxYEDR5SOX+Ro58xZcywv3yqK+oVS+owzHSXDDTeJlCWbGRzV2XNnTC3Bgc1XSv3RRxkBucojgCng2LXrGwNVCpfGS5YeE4B9+Sev2CFSIHhg/0GlMHeLU3rIGYGYoBMlH9NnThXoXVUsU8N/NknmSyts4Q1IWNzy4aJ8PUFvRRwp50PLqzxXnAwAx+YBbYVK10v6vugveNrpqsV9mo6la/niiy9MJZitDRoT4ei8cUn0GgoQia4iv/xuKotAxOWrFw1E4X7Dj4UagLck84DxppiMSBVRqgxWY+gAZ1MDqh3h9pCB/Gi8PX+uhjN/BKoDWdvq9cEC1VIzWee6sa52GjVRTCnpBFeyfOYxqBFYoLhPNll2luABYGnsmPEGVu9/8FFxTNStWwIatKa6KnuKnC1QPcGj0oOlDy1xf9B9+/YWH32ySf8e0qZMmYdR45UxmF88IHvb17fQJ3r+vKriL5BJOx/dYSSDBw7s19+X1eXjQY1cXuEUL8c6pYEit5Q5QUbphrFYU+JoZ8eELDi2RB8BupxLcG5PFzu371QWZrMzNlAZGC/bp16yHAPee6hnBYjKwQzlnijAXFB10ibOxboBVNGNDFhLu5tugVow1/ZXccBcVZ71xZtD9Wcepg3rXQHWW+pjzqRIooKAVKKB6P5JAjmq9eDH3Rxk86LXedgQvBV2k2uhiwCt7qjrmDFVI50VwSaQQ5cFNu1kZYyfDVRZgwjiBFBN5+l/I9Pn8+7Pj9lXdnLESzEsbeBQgWr1vZ1ANU4sJpxlO5vqVAzkeREnrV64jMTWJoj6BtYVwEoLMf5F5nNbLGSGDdJYgVUCVoBVsmkMaSCrUILV5PsGr8X5ne1Ia2OFhn64AT/RMLq1d39PEdWBOKp1heh+rmzXSumItxhYNYFqG4h1HqtyPnG4JnCr4bH00dY+NO0mDWYQKAsO+pVnraf9VD5dTlOvY6yIINHG6KIiTWfOSFkFVClCoW/fSY13RXlpi3VNKeDbNzlAcJVil6SG6R5dN8k7Jqb+zJo1zUUq7Dhv6Ng7d24XP/UTAdMRSvE+qWbyG2z8PDkFAE07g1pEiLWKHWD7UpPwRaVZ7E7T0ncTk460aY6oNg5bW0cveW13UH+pw3i07k+cUO3z+Yqadz7+6kz9N9SqfmvDdldLoftqUNbPe0rDWBMaN1oxwAmgCljiXNzqST/0lbjj6Guc36FDR4q33nin2H/gsKKNU2SIZ+hptdSR8aYoC94zjgYDM0ejIZeIu3pWr9EK65yMO7JwvzoLPKF0/2OiBMD1xLHRVu2TTz4SpeB9jw0mUvP8888XT27c6PTRlm1fuQr6tKKxRGtxhIBZoqpMqCHF+MgjKzV04AmPTjQgtwOglZtAKLKUbaleIlo/Rm18+DfeGwUepPd4P3zbvLkrua30xFQ0gOlxyCngnHPCkbGEbPzOifPNwYh6UdxIyyAoAaQGz5w5JQ7sUVMUFi1a6N6xXCeT4uh/y/odUzeCEaIssOFjKhgR6eBp1cFq8P2Q44rnF4Vu1SPfszA8FtOGaNYiqn5LxFMrrJsMaXw8PdqyzTFrMmtnWZdJf3PtiTiF5N5q72x8Sev57+fPgTar/X2LaRmDOI06BODtnYAr01DiYHmts3lw0pfvckYg7BgdKXiOtDsbo9sqDqJPKGOmDyilf/cuPEzx/6RXs7X5eVCZCdqq0Z/11JmTynB8ptGu27SZ0nhUdVmdOGGyChOXFU+sf9zZL/jdRF3ZmF0XB5tpVHvFD6du4MSJ0wa1gFC+H9m9rF7DcFrJCkxWqnb6NPFkBVaXqtiRLBsFu+j41GkTDVr37t5XbP7sS4+dRVIe0kSuDRs0YlldRMyQNvcw/jP0hMPtVoqRZo8MA50IAqR4gpS+JxrVJ+6jOWUZzVUu0uunzWq5vuhMiGxDJqM3L08St4tWV75/smtkIQnw4AuZkIUtgoN5UoCdziHnVaDFNV9h4I7sEj8UMqOv0JFGC3RNVteFKVorbMAsZRtJd8M3pvcogBX/N2zYTem5IoeJDpQBWU5/54yWz78taElBDVS7qGjDi2IWyqtvpdNLX9X2fTX9N6ci1jvLaBlNTT4p7FIcI//rzYR8Ov6F525CEfDoXgFW4QpoYNCtLutfNkUOlggHRIcVtdKUvYUiAHbg35isGcE2xmzn7FNNDOK5pGcRAefRG6h2wwqDUPsB3tLrqFUUO1mDnsfpEn8q3ztg1f/gLqB2koEPm75igIP04idURrcJ5Crj15RWpz9CqgKkWpqbn627uFjCbFTDKKCwHoepaBECxa7yhMAq9IAL51HeaLBMVSXKHCTqZIL0L736Jsl4knYap3nMGIczZ0/ISF4QwHjIs+MXaVQq5H3I6L6WejWQT73XXOFEym+938amy5p3A6r5VvjarczVTrZxmyoMPDgR8IW00qp+qnlm/YtzNwVrXl2oYS93mg0Y4KZm5crzwhkm5+jrCw60JcR4J5/dfYq+XCi+UkX+PkU3b9yARH9bKUWijRcsExhpDAlFSMuWr1CEvM/8zk8U1Tl89LBfe1wFcy+88IK5yKMVScUpwc177bXX3OQcR7Ry5UoNfPipQO0i9WHdXrz9zrtyzPQ9HWOe3oOKCI2VQ2R2Op+9Lme7cuVyFV496c4Crt6VkwPInlNa9ILmht+8QcU+U3XoFqBG/eJUT05yGRGR2674rXShqUdEsjCKEV0mSqBpcQINRHuhREABuCHuYDTPpkXXMcvySk1Xw+jSAoxpXtPEG5wqXjdR1j4VkpHuYr75NoFxWnPhcADzdGAAzMLf8t3W6diRpY1FEi3fKSZr1WuOmpIfV9R0YgFU40HYKf6thpHEKwNypPqJ8oSB7eI5W7YnnUT3f7rodL/v7/HidwWq9/KdnZ/BpmaYXm6nex46go3V+iF/bnIv+8owi/3qE3xDo7cZ0jF1xtRigaglyD4c82uKXu38+pvivfc/MF/8pgAv7bGgrSxVAdazzzytaOj9zm6RSeBsAA9HBCjfevvtYod06uLF6wII6ggwcXJqf3hJKf27AsGMH1YhljZTN5UuB4zNE6BlUuKhg0dtwydMGi1AfbI4c0K8b7XFQsfp1/3MsxuKhx9Z5uECRNJsawAaaaNnu8P5QCPB9kiIiHQCfqESsbFkFDOrAr3A48Ap9AxI4vfEEod/K9sR2u81lzqHCiL0kW1j7T3mEZNxrPQAm3IFgCW7Qn0HQPWECpOPid9K0AZbc1pRWPtA2Uc48x6h6y4Pw2VvAFzBa4UnTGZl2rTx6uFKD+uxXrsKpAYoN4BPYDyb4rgUb238Ew+uoRMT5CuqfBtvzVcdPXwbviPDg66SmQNFuW1kVRCXYUVjGl1N1+u2JH6PHygv+A1wRR7jSlFWpgjEetA6baR5rNC7mIhFwSv+hOf5yf2Ieb9LE3zf+IlSyCaeSN+fZeIe8FnX5bnnJ7v77gqkdrOjusaB2lMN7nx+KKCaFbHzLNrOIfzP0IBqJbZJKLnZXIpbrmg0poSKxtZugSVnDa/n5AlRBEQTYOQflAEaSuPIg9eq3oIaUMBB7rtP0VJFAXCqjM1ceP9M9dDc4PnxE7W7JHUSFeZ16FyqYYNHV119BVQrBYhXm02q03FaFqvuxP6ugWpdVksQUDm+ewGqAbqSUWfX6V+zkQ/jl8NxIUsqqDKf+Yxbm+E4TymiQHN/HCJjF4nAPPLIIwKqNMufZCrAxwKqW8SVIyq0UqnEF55/QSnFld4hQzf4WFzl1159VdN8VM0sntcGtaR6US2r2CDBef1cAPaaohqzlDqkM8Tq1Y+YtL9ZbbBocYV8rX5kVbFWLa7giQ2XYcPo7Vd0iF6vRzXB7aaq+nNbtZEjNalrPOMsF6o5uugCE8fZuEWhYlx290fWiRyNoBCNlJZ6NtKnWBxXHBnDBuB3z1bBy+pHVjv78O233+ga4MCOdwQYjjeAe+FCCrauaQMAUN3qgQmkRqdoYhapQyqLcc6kgMcIFNDbmIprP3Se0d+4edIpSFxdQhmRzU9F6rT5qIBqGRGxOCSgy9f1ozvt9foRqLZXZKhAtWkDKQREH7gHUKcYakGvVuwl8kuD+tFy4NiwC6Jm7dqzR3r3mQpWd4tyct1tCAvZXiL1q9TW6qGlD4pfSsvBSQaqZAs+/ezT4uNNnzjowBC5EcMYjznKkVciftNnTCqWPLhQ7QP7TMnZv++gu3hQYX/qpIIXarAPf/Xm7QsuRpwyaWZx65pa2slmPLRsqWoQHhOYln5KZj2OFfoNUUulhqE6cE20OKJwCtvhaUcU6EpXyHSwUd6nHsx8B51AOAcU1uPCycR5OEwFgqwVyQ33AqqhOdi5Sh+s/vkDNVsQWScq0xkAIG67zhmawEXpPRlHB2/USYDOKHDxPezBEwNF7ZEfBKzybTGOdHxqfzWmuH/udFGHFHEVcCV6yGvmses6WaMoxEpgvGaW62aqohF0s1x1m84ptIEqn2mD3Bp+KQ9ZPReUs4h8x3KBDLm6ul3pBZwroEjPaT6FHEABwKdgu8EQgFc28djUoA9ENg1aGVlbgCsywnp5gAY9bvU69jBAagq6+Lzq+vRPBFTrFXPdjHRl3kMGut32biKVn+sdUc1C1fnpXkC1yzuTYHZ/pXo20vkcd7iLP1I6hElG8OhkxACsNJSmIIu+dDhsqlZJyaKw/E0PO4zljevi/1wX2pVATp02QaT/h4vnXnhC/TLnSMhiV+R1a+NUr1/81/Na4BaWO7V41z87UA3jlndrrYhqWiEvt41O5+agLgfcAWSAlAv3HMeJweNefy5u6nZVHgOsHlq2TNGdheJgkoIH2F4R5+2g38OscozNcr1nlQo1HljyoA3cx+qdSm/WKEya78K6pUphbt++Q4Ugn4mPd8LVtMvVwHzNmtVOo8GZo1/r6TMnFK2ZK1laZ4BHtS2OfO+evcXmzV+IO7tPfYPhQaVOUAK1d+V4x6iHJHSBF9QYnebn8GTdCSUra1flrCIKTkXKyBpAwP+mQljOiM4IdALgumcq1Ue1/7ff7jYHl1RXOF2KCa670wU9ZonAMHyBsbRz5KygBBBJxaHxGkA2F7otFcCIDgMjbbwB10ScGj0H7TjqF5CpA+k5c/xCQ+qPcuJeLXWXpcL2658EqA4USe7Pbvd+7bsB1ayjroi2zjoG4V/IAHFvoi2gBsDIvp6Vk9+9V23nxOveq3GuRP0ua3N5W7aaAqD50jOGusxWFPaWNphEAndKBskQTNGEuevXFOm6GjUNyMXESeOKB5beX6yTzV718DLryScff6qN4jaDssuXBSgu3fCmcfhIKC9zBL7mF4cOHCtOK+o4W50E5s6f5laGHk8susAo+w8a81+w7p9QOp2WURRg0X2DbATnCTA5K+CyVRmH7croTFQm5LFH1zlzQ5YBPXH/ZO/YiKxmJ5JBVD2rVClGyHMCbf1kB2IRogMNqelokyhf6JZcipjqHFhXF1yKS8w0LPjsJxntKi4mAxlOaOMK4IJGkRvkc67AtCkMGdCmHRvHkIG5FCWr2BQeO90FsBnRezTGO/uMnbGsbHaOJJeXUdpz7HQKQjRsG7SnHFHtJbVNYNq0Fc0NQazR0IFqZPlSmj795tZXivCzTnCz63Mx7gAAIABJREFUGVRkrjBZO23asYfuBqSLBbBGVwxartH6KqZi8Vy0vor7G/9mX1gD0IH/G/hs4Gz2vVmA3p/6ASOqDaDa8vFeBj9XU4rGX91OuXmy8fk2eGg5nNZh7h2otnY+5qHEI8t7jIcMDg88IhPZBSyjmwBcQMa7siu66+gXkytyAcqxY6eLwyrEOXhQU0IUfaUgm+kpL730lKrGHxCnD8FieIBeqEVT6wLTX+rfJ9oVqLYddpuXk1Ukbs7fIqLaMSyrvoMv70KLitBF3oJrlV6IkEBnuqtujP3WfJ/DkHUoaHkuaYug+0NbJnPI2AVrzU+Jl7pfxRcY4dlz57n/oqfbKNXojY0iCteUEmdCGkB1lyI8FCCN02hHQBdFeLs02pQekvA66bu6XhxWDNh7H3zobgD0T31QPVWf3PCE+/ieUjUuEdrdu7/VSNQxasezRpHWtTb0VPCfUvHfjm07i6+/3i0ulEDp6PGOhFyVo74oruwNOcfh6kSx5pEVxXPPPqXirrm6LlZPmzIqctN1d+pgHdiFg2TNSF8BWEek/oIYWBwwNoJ1OCDgGuBVowgFVqmAhQ+7TICd6DPRaHrIEjldpo4CC8Xhg0ZzSpuAfYoyAyYwutAJFokOsWKF0qf6m57IpG8XLFiYIgmR+nSrpFSowvlFWizucTjnLBvR7qfS9bADFccsAff4RP/gdwBbVL3csjVhZdqfjr9b6e/Wmwb952BT/z8MQM2nyY2J38M/9LcxzHa3tk2wfoppSus4OXL3mXSk3C9EYSt9TflTzws3FZeuXDdIou8qgPWAOgTg9C9JD2whpM90ZkF+2WhxKPqDzpo1tzh2lDqEi34NEZk1Z7o2iSuL9U+uVTHWIkVMLxdvqJ/ypk2bxa8+pi+l92X0zp49d4p56HSBe+ftD83dJglw+841FT5O9hCDNavXFpdkB+iZfPjIEY/ovO2+nMFjhGtO5gQwynl9I7rDRx99pO4DR70hflRdC9ZpvOx0FS1Bycnt6qoCpDpIjUxJDnRYRzJAytFFPYnK5BVP+KamG7wea81/ucUfSuEqdxVkZi4tG0j8IEHsc9Ljw+qIAnWJLAtDd+Dsoutkk25zvbrusQJWPAC+RAcBrIB0OgewMZ9G31sN3IHXCv+V/q6+h8iAgXM10SlJWAJfJZEr2YS8LgHSM9WguzzG65U9aMtsC2AlwNdUzG76Hu+wOrggNhSDdzoAYhBadSsiIACmuMzQFg8YgNdKNwy1EFPQzJPfJKSjVT9A8TaFWHCB6Qde0gMkgEHxCvtu4Eov+hSkccuwxqNbWKwZKKuXzLQ/PbS//0ZA1caiuhXlOXeLB1YX1Aaq3Q1Zf0b3ewGqCcCU51qzlfFctcuycHlHImVFoPV7fjupGhSWtOjlSzcVMdqtNO5HMkwH3ST5iSfWFc8+v17Ahh1QLb3RDaj6oEG473wkYFECVd4aZxF7tfpjsEC1rnG1+5B+7f8+ts5Qn2m0/mmvYVu57wGohncKg5CWKr6lvwiYv7cCqnGIJneu0SA+3/q0pnaGAqwAwFLebTBT7NveIGgcnNotGXKijIdVkHVAlft0lOAt7I5PqhXMWTkz5GWWQNnSZcud/tkqYMvmhy4BT6hQaq06BfD3ZhV7bFP0h56l06ZPLDY+vU5Uggc9wpXCvwP7Dhf79hyyox05clwAVXHGSEGeOnlcTuVGMU5g+vF1cnaPrnGx3937VPx0V30iDVRjXapipdJ9dYhfGPJYHABi3IB4P2tDQQydMijCgMdL5TTgmwjQcvF4KTCkwTucQ6Il9CcmkkJ17EmBe85l2bIVntqFs14oULpMdIWLFy8YqNOFYNWqVTFswOM5ZewBznBqtVacH84tzioKR8K5xX2qR2JzRsJSkC45S0RvoNrdTrVtUXPhWoa5UQjmhY+3W6SHpG0d96ebHnR9k782vreb0x4s2O11bD9f2wF1X7Xq081NepKvbHp9HB3BtzM4nn6p+j+9pCifgCPqeYliKEU9AapH1dqKwRbHlabG0d+lhZRkDdmhY8v6xx53JuCDD9QtYO8hrwVBhEV9C4qNTz0mWVuu/qyTnKb/3e/+oElym8xVJ6t2x9SCScVj6x8xyPxK07Dee/cjp3AZDAPHddlyCqo2KDgxudihjgB0ziD6yPVgJxlZ2tfXV6xds0YdQeYY/BFp/Uib1q/FuyUTQUSVriEbNRGPdLnpYvrPPU9Zjyw82Q/QAQQwn6rTabcVvToD7FVrjQOLDUXewNX3Exmoxl3KcllzeglyBcRxfwEVpIoeJAR8WWvMRpm12KcIN33Ljx8/Lv68+O2Kut7S5hbQxcYAPnI5OES8VaZicZ2Mcp2hH8aLM7lxtKgBHk+qiGse6RqSEazdYW6DlcdVJIpcGdCIDFsGqt3ltgKqdXmsfm8VcNV8WQU9syL30gwvdvmiNwsch2U1iAw7ZQCbHqxTTBo8ZxmGJkDmiWAJD4YLsLkC9DOIBXqABxfpX+oGPDWQnq1uAQgvOvxnM0ueZKF22i13mlqy9afxA2l5/mx/NrT38QfFUW1HVOvmtBLuwRjZfJLNk72X8HN7k+4jNqssaldd+74EcvKLvZLs+fUMGOsBD45GKyP0PHb8RJno03pHgOG6dsNfiKj/YXFKEdXFS/pU6f+4jFafes6p+nEcc6/jqBbS8v7VHJafy9ya+s1LhSS1Xm71bcJggWoJsrPd8QcD/FVaFL8N5q7WP9M59ad2hLaM1l6q3Hl9UfJ51W9lKFr5SjrGQEC12Tuzmf5P2Ktyri19KekC6aub8tpMKeM0/bouCOfJMIDgHd1UmuyMhgDsdVT1iCrfJwq4rRCHbozA1TeKAl1SJeh0ATf6lE5RZIFIIxFIKuTRwcVLcKBrivv75jiis2/v4WLrlp0CqocdTR01CqA6AbaJ+6YSxZimNjGL5s9VM3NV3isiM2a0hllMVK/DMSq0EoDNtyQT8x2TKEFT/YbVoox+vSkrcPeIEJEuBIRjYCnEIM1Jf1WKKliHbzQIgUIWDCajLVkr6BXwWUkpYmBJewFcmQJGROnAAYqzLpurR9EZDeF9vuoacEF8Oc4FzjDfQfcNnJpHHudGlZh/OfDANk2Jbkl9pXm19/kTpY60hCP92cmD7aJTWcfqKpF12WKfC8i6f8dgnh0syPyhgWo+j4GiqV6lxhjdJGeBoapESFonwEhAo7iXbiWkdUPvFHfVBkx0AIoLJQ9X1aWFjMZR6Q9ZjjPSP9oGwY2kwHGpWlIRDXzzjXeLL7/c5kDDVOnLE0+uKzY+s97DAEDG6OC///vvlY7f4RNC98apwn3Zco19fX6DK7Nfe/WNYueO3QZejGudNHmsQOxaAdElxdc7v5WebjdIdppX3ETaJCLrixf1Fa9oQiGFh2y4tnz5ebS4UvEi9njhwgXKhDyjjd4yp8PdFUNgh6EjTod7kchChSQbjEgfgieKjkcBDv6J7JAnSOlB9gPOZF1efK9KF137vSF4SXjTV5dANQVw7BeB4QKGAFGocOg99DhqOihKZuPuqZF0EVCE0BPNiNS6hR5TnbBjavOo1lezBFRnCtDPFWcfHjxdHsxrTbxfiistJkRZLRTRW7qRdbO8hM+tg9WmrkS0M+xfN3pY/0A1qAltB9fUWFugFlDN76g2uy2Pm89F952NC/aVAqwzAvwAVgAs7cMYXMQj0wCgB5B1myr+P5FXQP4YUQ6JtLpwLULtpdtv46kOf0r9T08DlGRvgOvvD00MZCf+ykC1V9i3+xL0H1FtfsZ/dQDVfNPrTrVePdjYKzaWOX+yITZuA5QaLANSJXjeFbrdj6Kqal21d9/x4o23P1afze0eV7m4r0+cQqWQli7QTlFOdPRwOVqiPghJGIMyFN+QljZQzQrJCcTvbeUYDFAtMUgcIK75BwWqNelu3+auQDWfT6nCTQNQM6bVuXcCkIbssMY1jmI3Q5THQfbWxdSAiFuWjEcbr/FZJ6XydaqKl8XFGeKY7spJ0GNxj1L/e+T8eC8RxOmK6mwVH+2jTz4pzisSeotKYIE7dsKM54UjTeHUsuVLiic2rBSYnaS05nVxWmlw/qVA3XlX+t+9K8dTxPQcUvNEH5Y+sLjYsP5RbZDGCCgfV1HINwLIo8WhmyXqwULznUiXhwHX2ZIlsmDAU2tSLOppq8bcWr0/0rQCjHLCHiVsO0iEFV63nLc4eoBJ+hKT0iRCjMEETNMEm5TffnVYIBLLMTC4UCs4LjQC3kvPwelqEzZXtAvADd8BzeAcxV1w/RSVIoPh4gMB30kCrTlFyfSuwfBOu76nlNPu9svR2o6CrZCGpvNKf/8IVBtqVh/gYHNk4WnrdOSqc/U3SxjN7IkwCujQgQKgT0QKsCFfQLU84A+uJFH7a6KisIGih+UERecZgIHM7tjxrYqrtniQx2z1Z13/xFoN4Vjq2fb0WKXt1J9efU2bS4qp4K6PVN/kBeKXP1UsfmChZHCfhrl8pLT+CVOA4Kg+JF0lIgtIe/+9T8xthYsNt/O8ZPyynifatVCdPV5+4YVivmQXesC7771T7BbHm88xhAPK0CMqngxuOVHF6FtMlT3gNDZjWU/DmaC2ORDtbgD6H03+KQz26GUt3igPqWEWPS2jUmW7i9CyO8hcz+wjs8+phDei24Z//gH4Dk+g2IN2BIyZXMf3uZuO9P+C7sUZgSs2DkSXjxw+Zp2nL7NbNnkKXzXwgDZeo3W9RFXhsxNtpd3Y7NTDHBvH/Ryp99mOeUNK60EAOeecsl4pWxF2KWVa0uvInPU3ATfkJ9qC1R81oJpeamAEv7+7fcgybQ9Sy6F3grPqiOVG0vcrhqIQCCBCzmtkca+7yJsC12glBv0Q4M8PGyJoaWShHGXV+k2YoPstu0onAfp/Z66zGmDZvtYfvYBqJ1KrsMjAYL35HY3V7Vjv5urft+nN/6fx3S087xvdwH+dZ1oKavvGdjr9rh/umn6Kz3I23T/TPrbfdQ9AtXFzan/EOiRwkhYl7bf8iueS6Hm4i+DGmwKsV1VA9eHHXxSv/+V98VRPeLePIk2ZMkGk+nnFylUPqfhmjtJOmliSJpq4dySnHrwCVCS+F2UqLz07vBSyT/rQn2A4wtOKHjkCka6xkWXsBVQHt/TlqoW56pSg/nZS+cMl6Oz4zi4GIL2n/Azf277Wptp1ANWGkmQpy/e5fazkIE3UT7SLvAOug94Us0uSA9arImQZDNJEnAgihhlAN1XAi6raXRqx+/obbxWHRA24qcgiQBWjTZspvmuOHeijxcOr1a5K/Qjh1W3SFJ5d3x6QM8ZAj5LhUtN+zTi/cSUiE1M09vARjY98/vmNqvwfI5C6S3PQ31P3gqPiv04VSH7IUUt6peIEPQoxOa6Q/kru8vWWk3EyWE/tvtipk15k43ZTlb93VEQ1TBEgQAjVrffRv9RpyGh3BU+PH9JaREgoCqNXK43TmUHONzPZh8bpuRo2mqyPMlDlfsPfhU7B2sL5BbhMUUQMgM0tJHWIc8NQ06eQNYkUIPIS/wJUOsFp2J6WGBgYtB8hMt2pOvH5+mfSev6dAdX6GfrUOi6847J7rEP19NAjqtVZZKAap5IXqwKqPB/FoyxviqjqdwBrbrPEi0TykUfuGzJCNDFm2/OuBLH0HgqjmIBFn9BJkp+582ZpcMsYA7iTGrX9/gefiMr1njIecLGHF+MU0V++bJUipo+rPdVYpfzfLbbv/MbtC0erLdaT6p/67DMbdIxxLpLc9PFmgYcbnlBH9HC/MgSkcLnieYoYvvzsc4oYzi2++Xqn+rp+KiCrgSHixc5XIeESZeTAEBdEfyGKOH/BPPmSPqfG73jCniZsKf0LAMnglWt0twzAO5xcbRSPy658rfHdFP0Cehbo2ItU6EUhE1kLPsswjnIz6vZ0sfbhVqsAT3lPdAHlBk33IWbd63t9T3JkMji1vrs6p1sClNelq/DasYPwMOH+w909JnoAhW5MzELnGTCAzpuSQYEV7Zl0DOgBbGJpdwf4Z53gt/IDaB0+TFxjAdYRTnfjR3VexjHJqyviakCbqE+JGJSofbSpxL/r/xrgqQtQzf7CF8f1hmPONqHUBuxNrGSpW9mydmpWPsdkO1hjriNatfgehWyLaoF/gIKmH7JY2FLA6jlPx2Jg0bXoXKT1dmEa3NY0WQzgP0kZPYpTJ46b6A09+lKCeK9VeeJ+PjOAO6+rynLUQvKtS0vHq62Qr7AFUHtm1xtA1Q65+fDhBzRc9ZPIn+99K9o3p/vJ5TNpO4e8a2l+54ARsfK0eqOv2K3XH7Eg+ZvMy0sqG83hpdzIs95xRUp1VNWmr7/5XrFJu3NmVLObJySPQlBURe84eHlMp7pfKR0aV89QupIdDrtGdwKgvRUcJ/W/pLUJPEXz77zVDQMb+MFWuissDFlokRp8HVmzWvC/w6H60C1F7VSp7s+0JagJXnvd1VJ+2zIIIGrtVBvfkK8rLwuX3rrFIcO1qk87qs54V17aWLukC/lYKbqY02MO7La+J8C/23unR+1MawfkGMEjg1cZVbWkxbaIx3byDFGFwilKUuSkvImuEHF8YsPjxSOrVwjIUTm/TfJ2UoZ5gtpcid8mbuolRVn3fbu/2PP1vmK0DPrEiaOLdY89XDzz9OPqZThBUaXzoh7sLj5Tc/TDaqI+SUaeIiemq9Gzj+laGP/ozYqDj+KCfL6cJztxjOUdRUjcHFxRKhpa261RgAYvSrI8Uly/EUqBoibRjoWCmMyHZe2ih6RBJQZYinROToooy9GjRzyx6gGlZgHzFFahI0QOoAEABnA6TM3BAE9TGyLOBTvlDgJyaBRn4cAXqisDERjSn0RuPfKY1i6pUMcFNCn1yHU6mpMqqrOWZPvXE9Dq2rt1RhkUUM1CpJypU48DRBYG0sKBbXUcIX9PZvU1j9upw/19bzfrP3SgWulMY93Q70CkDaNlt20bnHTOpwxQTXG0ZBeyitrRelNVKa1/53mNdYK2RaEsfE5kyofWz0lV8b/51tvFe+99aOBEs/yZKsJa9bA432ofd11A8dXX/qx+y4cU1b/mcaI/++lPPGjghqJaH3+8SdHW95VJuOJCQPSMiXOHDh8SuLgmoDqneFnt6aZoM7X580/VE3aH09ijJLvr1IIOf3Hg0AG3syOdj66is7SvY1O3f/9eZxIYOEIEFsCyb+8eF+TQnmu2CrUYWLJNBZfvvfeBisFUZCadZQjI3DkzVSy22BxY9ARdIFqLXt7WZrMc4+p7IN3w2lUbO0YzV4GJlJFJAKfyNTWZ1mu3dZwIxYRd8cYWHqY2rQxTYTokmwN0HnrUWUVf0W1AWRRuQa0IUOVG+aJNcZ0zVIAFzxcKxeQpGjogMDtZ6zGKllf6vrHa4OJjA9xDNxAopyezgLUpN3mTg/0uRaRu4KuNUfa7ZRAy2cisV93qS9o2pERHvaqU0leHLsR3h8/JL2QHljGJXvPAFzYmGshAQZbuc4DXM8460eXCxbDYYq0foJUCrGmiB1CQRdSVaVmMjmeNCSx4IFGp/DVMZ5CfX0iTxhpGoh1dbhbnlp/8LkC1baYGNn7dTFU3oNq88b2MX/PcewFVlKe6+DqH9J6Mrr8mk9OrG5Bvhr8pgajYtRMtIt3EjRxeXBB5fNPmz4u/vPlucUwppFnaIY9XG44zGkd3Qk6TgpCrSm2gXBgl+CPTBApohL6kb7ENykztktk1M2ZutIquCN3fukV7JIxGbMbC4OaIQG/YF/aiupMh7607258/slb0554G/1r5tTUQmvxL50H0Ql2kQzE7T6RbiraUAaJkrSM3gWq1IaufR2U84nUMTmkYEvO9/LvUwxTXTl9YL7JrX5wnatUuztEefSm7WSLy58+rF+8dtWlSBTMjDamePabejefkkOBrrVO1P83Ov9q2VZy6L2zgFyxcUvQ9sLwYM2GSBxLsUFHHjs+3SSIVrZk7U+nJxwRuH1LHACKeApfXrmik797ig3c/EFg95IKlleLJLlK7K6KPGCvLWCpO8vro/7jc4LUNjzZSAqe508VeVVozzQbjRu/TyZLvheLEzpg5LTJd+nAMEEjWtofoEJ2Bg0Xqiu8Zoe8jssI5UKl9+MhhO69cLU1XASKi0G6iMfZYf55NAK1u4OdBBeCeUUWLvZivLgNz5OQdWdPniOYaiJtuoWv0uOVEu8lmLYGeHG2wKqVryHLYBqqV+tVlN0lYN70zdXBoAHHwGtj9nZ1bwHs4YtLpXj5jMMC7/Z4OoNplXWJ9q2+NVU4bobSSEZnNitlO59bdb2h73J100wFV0kkKsT4WJWeTWscBAkaPGlssW7mqWLHqYYPFPfv2ejz2YbWaYm+3QkWDP//FzzWZ6iF1t9jlMcw7lCmYOWOWW9GRIaCin6JCghBU/P/k5Zc9YvWTTR9rk6aiLpUlMdHtueeesQ4dUmEYxVgntDHFfxAJpYk+A0Z26TuIsD777LPmZ3+55UtzXEmjA8LGK1pGxuSq2m+dkl8CrBClHKlir9HiqzOcBkC8ceNTzv6xmWNq1W2BndyEnzWMjUF4u/yoA9WOzVxe96Q7YUaaMblwMdogYCIEfNytRFmhK+LbA7BOy3ceOao+rfqXgSPwWgH8ZCpvqaiNjcMwZUmItsJLH6XoIBQnBowQBJqnDQX81mmTBFqVAuc1R5opJC3gdPLNRBqd0/S9twx0dZOJOmRwnqOx8cYMIPOmvr9WkeUGrlzEgXS+yuwELmr6wo5hQVp3c37ZBJQZhNsxEldRVgp3z6o7hlthyc5yTKKzUArGyRZiu8lkTdU43HHa1BOYcBekVDxcUWyztwwD0JnUryLwcalDBKotl99M/Q9gdHqbscEC1TrK7o+vUP+m/oBqdZO7A9Vu59WPMW6Q+sPaVUfQrqE8FaJmIdxBARhR7D1wqPj9n191Coh07sNqfk5DeMj8tCWBS3dMkaIrcrwUuuQd0jgam9NXTmF42qUsEGcJY8bIzWmqOGVO9DC1F4JjR5cOol1xz0lp5Ovv5MbkcZmlPtjQtK79BweqsWB1oNo4g27f3xWodt6zvzpQTVW05Ya2BuQpIMgmZChAlbQc12F+p6MLSk+q2+B1zeAGhDINhqr5S5cvOi2/qO9+p9Q/+XSTRz8ykm/CpKmK8MwvRo4dX1xU0+2Th08Wl89cLMYKND7yyPJig6qXF86fWYwYRUsf+qEOdzeCV//8mlPtgLanNm5wr0d21eymwxZmYClzrr9vKhKBsSKtf1iDDeiDekhAFwNIhwMA5X2S0Wjurd6Pjz8qgLzSTgRZBKiy428+qniM15WdPo3RtS7RDit6ZgIwAaekC/keos00HN+3f5954NPkjNAZogiAbya5UJAGGKUAZb/eh2GmwwCRJ9adqBY9NolU8xpDB4h2cf5BY0BwA7Zwf3LxQT7jbL16RVvDsecISF0PkhFpy/6PQLUUjaad6kLBSO/sDKA0F7W+seheIFPprbt2JCWuJbldALVnjwogJe/IxURNXKKt3Kw586wXpNPfePMt8c73umDpEdn9V155xVSTv7z+hjoFfKQCoMkam/2MahUe8ybv9ddfL7Zu/cqgkz7BzwrA0sZpy5YvpOuMX1aXjvXrNH1uo+krALiDBw+LHvSt0+JsbEnpMuTjuLieD6nN28svvWJ5f1tDQ5D3oODQpJ6Mu/oZ62RjE4YE3/F3MNQA7usDSxa7uwaTs0L+FVVlwhe6x3bdLidWpcSf+Ma876oHRMo3JA1p7BX4QNiAXLSZ2bUcGBsICL0pqgKRUx7ouwevaLNO54DTmox3TBPA4Pxie+BqmoLHYB7xNVkb6EtM8+Napkun4bPOmi7gKpoF4HWiaB0jRlRT7sqRzFC7UjoOjrN9l/1RAIHcpmuYI/FVZDlkqwKsgwGq2V8MZm/aX3YiZ/iy8lQjVgN0R21EmljFesqGXtGQi3OinrF+yDecaTYw2E8uhADBRAU+aBs2VbbVwwbovEDXBSan5XvKMniZAjg2tS9i1NWjjsUywI/Xu25m/VI+ota6W+q/A8/ULUcbN8bt7IKCMuKunWsjhft3CFS7kKG9vPxfsmIBVrXbdmuPSP1fk0H4SBOJ/vCnV4uL2qWsffRxTxWar2gV6QaGAxyRAz105JCbPJ9SOum0ic/qL0clqHaHRFLh9zB2jlF+8G0Wio80f+Fc7cY1VUUFWOPUMWD0WL1PtABP8QCs+nSqBF4SgYRlq/2vUzfpVnQA1votyr8PIaLaVSRCBAPo9weI0/flYwRBv/ZopQZKhWwdFGXuN6LqGGNTbeIMq0e9GwLn0Iio1lqG+BP11mIcByOXjtdrPdoRVYxCRPO4f+yEoX+MFiiUcwGw6XkmXDHdCX6lC/ZEJdm162tF7z8r9mm4ANFXQchCo9E9Oea2iibGacoOzfSfeJLJViu1CWL8Xmx02GXj7P4sWaVdziIBupeUelz64FI5LxX5OZqaZkrj0nRc0qKXrijCoagG03K2bvnKqbm8wx+jKl2cDOlG0k4AWqI0zz73tCcCubwFbi8jJDOoxwHUI2IAdaU23cidvpkeMBBAPn9PziZEk+xbjjqfV3FWNAgf7mk+DBMAKMNLhT7AV9BpgKKDh5YudWurbwU6AAakUSnOgGdOxBauHsABKkEYfJ2jwDdUgXAWqRdr+Ck/4hIqMFVGWEux6mIH04frct4eI9pNJQfz3CBUrXZmbVLNYL6h9Z6kr718xr1EVPvT8YYOD2BYhgpUfWwAhzU5NkhE2i+6uvq8MmTjnTUYLXmnUAu9oIL9LYHDTZ9tdrRqzux57p1KMOIvb7xhTujDogk8ofZStA/a/tV2D++4IFmFptLXt9g/Xyvlf0T+AR2dv2C2RrBu1OZxqTeP6MJFbVq//lo9mNXuiXM5oMAIA0iIhq1Rj9XHH1vvlm6bNm0yBzwKi5gPrwLy2uV2AAAgAElEQVTH9LdBnGwJlIMJAmtrRCNaIpA6TpS0cYo2YkDpqDFaRVa2wwYiEUmsA9USi9ZsdcemwZOpQklKnfff1WY1NCP0KgPXFK+0Z6OQijXm/N2vWfblOpFhgVV6lWOD4PofVxs+xryS1bGNSMLIhpT0tXmZCgiRsZw/b26xQPSMeeL8015sknj80PIIBgUNNPIMEY23FNT8Znjc7FVr2+ywUTVVr17z5aVjtNBcsh0dWtdSpgGBahe1tV/xKVFXwbUR5aLNorwFlEWoLlofF/fROUDrx6ABuNOnFXG9or+xs/fJriKnAFU60mDP6X07KVGoIuIaJ1xdc0TevVZ6qYoEx6YnP/KApYZON64lZMOZ7nsBqm2jZGHrMBr/iEC1E2LkxbaC4VzT7okNH+CAyOoJkcF/+7vfa0e8VdXUCzw2c7nGZxIlheTulj0qKGHcH8aFUXxHtTt0lFXKBnCg4ASiPgJE6gVnP05pmKnT6Ss3wykg/sWxUpxFegMKQexuiMYFyZp0zXBXfuYWG+wS0b8yqVUvPOztmX5woNqUonLl20DVnqNbKr/5+SZQbe/umlX/3S7a0opShcZZPZqp/1jDfJ7tnWwGqnw8R1g7v6eGcHiRooMkT3mb6qp9TiHlWLgNBnQyohjeG+LEXVaE9aS4nPvlrA6pAfnps2oMrWgqE9PuCKjOUJR1pQqlVq9epelXcySDuSAyQDGA8zVFVL9Sp4FH164rnpdjnacCJU+fSucTqR45NQHPczr+7j27i08//dQyy0ZrtKKWtIui7+vYsWNcDHFQmzF4ZDTrfnz9Y47UElkiikR0dFRuRO3vUFRH8s01ZW7oHX1XQASiHXEH6iCwvZ4A+ZsMZEg3he/ZunWrDS6V3jQRB5AeVuoUnioDBwATW/QeDDRR1wmKuhAZ5rxpf+NxljLMzIMHWDDWlRQv78+ztjkz3zfTBZJ51t+RIpNDQGRT9DgKNuLM499sF5uRwtLR9dbIQb0yVKDatni9Nlk9v/wfCKj2v4DVysXM9DAGhlZsoiSnwV2NTBpcLN7D2FAGVWzfsaM4KB2YpVT+4sVL3NKKCXSXZfPhtFK0RKN8bD9cbOz0PGXPyGQAwvZIv06fPeVNKTz0ZwVUKZwCFOAP6AcLZQfqy0FlA/YyNARdE4AgbT9HPZnff/999yhGx0epIbzBqj6L1aJzCLrIRvWa6D+TNX2LbjTLVyxNRYaWalMFRonewKbyrkANmzTLuvwL2bz60AyvQFK+BlC1U2KdmkA1YFMrq1Kh2HR7cv/v2KDe4l4EQ8p/u82WHO9VrRnZSmwZwR/odUf0L3+f1/M3KOBKSkUwia8hu8PoUfSbSOtcRVjnCrBOEV1p5gwNGZg8Qa2cRupe03VktLOYfKlbUKLf+Fa3RclwOul1Upq8KWs01G/jonbBd7fNVg+gmg1d/WW3RS29UiXh7nyR/sz0APqB8ywUqwwqkXWyVXnzD5BlXbHxDG04KdoF7a+wf3R0gBOMjZylYjYoJRQIEnGNTRCZKAr4WHs6vTAMJ4qCOX70c431y3zavGYpdl9eQLUsIZf3BFQbHMI4zH8SoNppyozps4MxYEJoiTLxA+9pmPiCXxX/8ze/cfSLnfNTGzdqZz3HOznShuGlwrmZ5KxIKu1S6C13UGnUI3KktCyikOS6irCYlwyIcYW1Pki6FsALIJgqXisV4PPmz9aukPFz07zrhqOHI3UbHhsDCgfCKESVKyA7QO0AgYg4378KUK05h9rSN/TU59HmDsdOv/7oBKrN12MYY/dHhg7dgGr5icR7zW1L2pGi0ijUwG7ntzWNdCOKhgHLKNk70c7zxcjDVw7u0W1FEDTGUBHV80q9nxM4oxjhtlLhM1Q8MU/gatas6cVITXa5T9EClhGjgbM9JJn74x//5GjPs88+r8bn681vC+AcwhpNwofpO67ZMb7//nvm1ZGKmywZpP/rg4r40Lv01OmTAn9bJMN7fMlEgtavX+/WOsgjFAXSTLcU1eSycH7I8nhFpii8ojG1oxRaEDZcggUhr8ow1Jv0t9fTIKJ2XzGG7pspcHpFHD2iXXv27LGDXr1aTdUVLQVo79y50+nBB5Y8YCPNpCyiBpwX6cWrAvwTxN27n6roVF18XvwunD30HNpeWa+IVOiCzKd1BCl0vGwfZ+MR9qNhR9KFNDiWGW33lNIBXkgCODSgmk8kq3w3lzfw96bL7NDHcj0GOkSPa++m422d7+/Q9YjqUJY1N8s3QOv6weToo3Gn9fCCUqcXZddpXcWGD7rAl19+aXliM4W+MgyDrAHyMkfUgZXiuipkpQDHFkdY6Y0KY3PDU48r7f+Eu8MAii9Lv/dreAyV+1BeAMGnBSJw+sj0M888Y774xx9/nLqJRAcM6w86bz0a4ZZc2BC43cFfF+XnoSXJT4jnrWweHNU7t9S4X4GTMfI5o6QnsekSdUCXm2slQtiDANe+JxUe6ASqNnK9hNS71GT7qP8g0+SAS5ZPqHaxe0hH9nl60I70nYIhaEjHjp30KGpoEfBasWHhs5k8xlQnrkucVniZTMaSDWMMLus9RwVmFGNNVVEWBW1xqpUUGFAZqOaoYZcgSnmJTTvuo7SAasMG5IXsCVSTHaktOHMT64/sl3J2MQdUso/jvREVTlfWRfeQbjZPdGRwEZaAKvSAU8InZxRxZYM0CjmX3YZekW0k2SoGaIBD6CIDbnEWUHaf7Bj2kxG8RMo5L9dopEcjct3F//0IVAewYE0HE87UOz2t8U3t7E6fOV/8WdGpjzd9WvQtXly88MLzItQvc6QGkIrRMsBw+jP2Oe6JRvRIB7qiyA8gg96ScO4OH9KO+cBh7brVG1KgYJgM2fARENzpjxlFHzTwHT9+hHbFEwRUxc8TB4dJK3DwII/T2Hf8+NEiQkcVNtdAxahTryGpfvQmX6CbpTVIViItVC/j3dEaLBS8Wr/2QjfdW4nR2nbs7xSoOm1fu6R7B6pxkAhAVGtiQ1IzWNlg5igBb8UY3VLFstP+VHsSnYSXyYjDXLGZRudReU8TfFKXO3buUAu1vwicTZS8vlQskdySJs9xZM5nuOROVkWG6oJmnH9VvPb6a+4UQFUzIJSMAZ8nQrRNxV27du/yxot+r3DrSHcSjSSlxOe3KYoJF5SNEqNkibpC3KdimcgnowCN1RU+uX1b8yiRHX1/JvF3U9PS+NbWCceGkUW/2PgRGaAQjWJFjCb9BkmRAkr53szTopAEKgGglQ0dRVe0KgI40/qKY2GQH1YRDc4FxwjgoPBguigDRGos8ZbX0B0DpQggZOVp6MN/ZqA6gFltvNyLHvBdgepQziGbxUhVpqKfbrYu0Ebc2xRhtR4y2pSx2i7uC/k4ro3gMW2a3HJJsg9YxYkj9wvmLVC2bIbk8Wzx+mt/sZ7RAYPU/EuvaOzq2lUuuAWkbtuxU3SfPc64EeBg83VV4IziwVWPPKz3rnZfZsY7uycq1fu0mxsNXWy8ZHOcJuKpOFMZGNK86NhSVfu/8MLTiv4u8sYQ3cQ2TJ0yXQswzFOQLgugkAomakYEbZQHDtTkuV3TwcpY2OlrG/Y/c7XjXnSJqHa5Sak1fwBkq1PigOq9MWAnbK+7dcgQOqqYu7Loi29os35Gm+OjylYe01QsooLHNCXvsO4HG1lvwvUf/UPZjI8V1QGA7mirooT00p09W9x/RVm59glaQ4CXQb8zlnyazTQ9X2NaWv2RKU2WEb8QgNX2qgVCq+KkGhxuvCdHmG1c6pg5ragPXz6GClS76YhbjumrqEugVsKDXPQvxVfnVRROL2xaYEFBociNe0J2jDWcKLtO8GK2sAhyTkaAwTJes9RBoOTR1r68WqkEpNuBqHtJ/f/TRlRT1CcD1WvXbhdfKJpKdIpCFiKpTzyhsXzamY1mV+HebzFz95YiYbeUtuVBI2lSqngwNxfWf1R9n5VyUel4XqnWw2qEvE/V1MePn1YjaBVg3UJg4e2xU6YNxXUbHL5jjIQB0IAjxWlSyTlv3gydB8rGNKJIY0R4Pe9FQ0p6gtUuQDVsTw9eW1egmiNJA8d5/lGAatatdkPo5NrCGIVt6vLoLHprvCl9MO8uOx11uncovBWZ9mUUO0mOsHjcA6IGisj7VSEuDMxRDLScDu8nkvmNerZ+8fkXApMPa2raU8UUpcGqvXo4Gs20sROgmvld9ZD86KMPtfEZqejN055tPlbRmZOivGzSBm3btq9kwM55LvfaR1e73c2sWXN8HCZxfawqZ7itFDzkqC6nT2qISC5VzMtUEDJPIBiuHMbf/Ci37qoZ6taKtte6DnhyRwWKTpy2Sy2oaKWFo6fyGe7fEaVrI4IWVBk0BH2B80obH6Qdxwb1ASqPe2HqnDgeUViyGegdHTz4O1K1uctBLKupDBDh/GedClAJyWC4nN0kqnwuOcuBNa06Sulf04d6RxD7+ea0sRzK97aP9vcEVGOzlAp+ukV686LlyF8CSwx9gYqCTI0YKZ656F4U/SFvFLDQO5SPsiH0VCUiUnofrZg2ffKZNo873St1ytTJxc9+/rKyEUs8Dhgde/Ptd6VHBzyxiYADmQL0eoo2ghuf3uhNX+ZmM8GK1CxA1ecyjELAkcXnn20t3nn7AxdnIopr1qwSh3yjNpZT9b3n3EEAIP3AkqWeZsSAgCuKEn/+BVmUq+KzPlyskI5SpFRhiC7Fka12S84J1jZqA7OiA9z6EXnt1Hw/gVX8Tw248jaKv6xzKZsB0I2M0zVPBqT11Qm1aDpy5HhxVFFWooQUY128cFnXppS2ClixVXQ1YXM8XhuAsaIAsDZzRA9At2dKxylsY6rZOAWK8MH3aRR1ANb0yLqeLji4vbh5rUJehDZQrXdN7Kpmf32g6iLthIm9tfB6Ry9iKBUMabmhzDCUgDMCrG6BpbHgtFIkM8D7wCVEqz0dS3JKAAPZHiP/M1K0CmeZsg7ZLmZIXweq4eOcN/u03vC/h7FrOMzW7qFc20FZqrpg32sxVXUCddBdFtL0tKn5ovs19x0v+lOB0LzDywUet24PEwA4Vbyq0Xn0yluyZEnx8isvyuE+GILsCv2Ys8xa31a1Ni1/bKx0I9XNLJGdOTa7DRHHKRKBzyqjRiTqpJTp2NETSvscFv9PO/NTqtLTbpFOADE1CIfI+Ej4qRo9J94gdIOx+v4ppC/EZZ0t5Zoi0vhk8XAYD0gUlvF0gArSrnf0WVLJKLeHD3jnF/y7nHPxihsV1HZ0cCbrq5V2j20xyALpt7ZlJ/ShevDh9ntSRLX+tlyFWfmM2reGXCcBj0+lvWxNVEso2Pi6esV+SEvtuG2n1fo7QFMtytpVH1oX5+VM4NOhnHy+SWlLAc8LE6ggGFL5ynLnifQZ0nEAL4yktvrI02Hx2py20Q+AlYbjcDjhUj+8erX7klYgBf4QQGykPnvXYyP/pG4WgLulDz1Q/Ot/+RdFQecqYnRNfR+/sOwzZYZivxUaaLH20YcdJR01ckxxWj0RP1XPVlKgFJfQQgYHbbm7y3ACeiRec5N+ergulyNcsXKZZTW4n5kTWL/7lvoQRW+avCDJ8FX3PYNOqp2DtM+K0dT8hiMBOF8MLKlZugkg+1T9k57aKwoD6S0isQvEwd2vojUGMkyV4yIKiwOFAgHnCp0jokI7rAfV93WuijVQzVz85miCkAFdDyg0ixGWUTEcEdd0nQ2H3r7eQfzdyy4P4qNZzLsEbAbz6TKiVMpyQ/sGPkQ3oNqN+tLtuYGP3nzH4I6RLNtAa2qVS1Od0gbeUbdUCEmvYfdLzhFaNFef4ejIJcVOyBFUlc2i1eze/a1bxD334vPuCQrvD/7ra4q4AlSZ7kbE1qlX2XmoNas0tWqH+LFbv9rqz65Zs0Zgc4k5sXSToTDqkHzHa398071U4XFP0ebwSRVaPqlRsSNUZPmVNprvv/+B0+hzRSWYMGGyAC66clOTFvfZZjyjKVwvKls4UeCZegsoSFSUI715TCs+DJ0FiAD4b0q3oQuUPVhTwWn3e1Z5k7Bkyf8kUFr/TERYw0/x8LQmk/jjMxnyhH2IriXXaXtHxxBtHM5pA3FYeg+n9bgGPZxRcdZ5ZTCva+jILaWnWFt4sWR+PMVJNoH+rLO1pgShZutnqjryUCtCyyvWwtUqcvXD3Kkk+QJ9b5D3wACRXemgMnWBQXVcU2bWkv/luhtrUZm8xvNdU//po9FWrP2o+Zy63COvqXDYdow1dVFsFGYRbWVTdkmg/4Lk5KSoKXQQOJ8irmSkoJ8RkGBTD22KgiwKVtl4mR7p+xe3nBOLiXNxftHLV09vfvP/HUgdh2oL/ibvN+zrCg7y6QT0qH4Gc5r11DXKQSoiiPYXL11Xz7rt6pP3pkfvvfTyi0p5bpAQT5NBYWWzsauhr3R+AWriwbEqlkvEO53e4F8UTEbhjHYrhw8f9YjJA3KaNIe/pAjuXUVXraACqVAR7pL2SQo8QkLFZI7RStdMEA1g+owpVixAAV0EZou/yE5nDM19pYjDJQ3mworLxKhLJv5YiOg75xPN1x9OlhLJJh6M6+3ggtpQVReeb5GvP2OzXvctKWcLEjvel+Fnvuc9HZCP0ez/ZwXocoxOiahbkVb0IDBjuocV4ByMVOX31B10bweaZbaSmPx5+NElSgthCmnKfWP0e4w1veloDYV88FJxjBiOtWvXKM01x7y69PFYVya5DB+jwQK31az8g+I3v/0PpzLXP/l48ZOfvuRo5Le79xab1TcYPhhj+oikEqWZOUtVyrQqvH1fsevrvW52TrQGUDdPBR/wQjFU6NJBUV0oIoFPelfAlR33o4+u8cjIqNqPIRidjwxUkXnJrWTUKXpxoZBZrgFj6tY1ZVPydC+J1Gpd2JzBF48xhDElByAJh5UfaDSrVq1yNISOHrx3idKl0CsuqviRyAGFJQBvXpstbtbyFStKPjlRLjaqTCci3esZ7wIYuE4XFeC1sMZp4+GUav8GbCii9Vd/b7nRMVDo5O21T2gwtIfBgcqhXeoPccxKd1rngn3zZrR62L77z8iKEIlF/qGkoJc0XF+48H734Kainx7Ff9ZGcdeu3eaZ5u8CUD7xxJOuVP/dH35v0EWaf5ZbMM0rVq1cqa4xC8yP/eyzz4vPP92iVD69Q++6zR381BXLH1RE7FTx7vvvqAPIFusbssp5mV9IulfDRQDMv/zFL1V89bhSvtH5g2wDRTMEYmhZhN5Bp5mhfrFs7sbpdzjpsY2u+Jy9Rbwdna2GMzQyuF2Aa8yFq5xI3Z24SZLvQdUnFZrUWV0XI12JBB5XQar9quwjoPX6tZuKJlMngiHDfUDZUEceU+7IXqrtlWgB8Fpnq73XxInjvVGfoB98fy7CsnVGxX1CaWNqPU8y4c1qTThyN5DacxGRrYpuhwpUS1/TS02ScEbsd3CPjo1l4qGZh41N1Q8FraznSU0PZGjDNQUGCMBhp8nqwWedpjaeE5WFyhPGyAw745b4/l41GUYXBf5zAdXk2Ad3PyxOhgkWnICX/Mru7MCB4xqr94Gc9ZcmEP/6X39VPLTsQRkaQB+gOUlAAjTddgM26WUkLcw799wRQ1fHRcqAnQuOFL4SHQb27tmrne4BN6NmFnWh6NcVgRFSwMNoyi6DhnG5Jcd45eJ5c/4mSYlGK53BrOgpqm6cPm2ySONq8Kt2JFMVnuffKUprUBGJoOBUSVd6CoirRwE9KG/SPIxwTaFijZg+1EadWRnjA0MCql52W4rGHRsSUPVp/WcAqrUlqAlTvZwhTE3esOXtUBRGBVDS6FI5GIqbcCxTBQyRk+jLkkgh3lgoZTh8rCKPV4vXlTH47b//h8ehEr15aNkSyd1xcTn3OOIvl+bCKpqTz9HoydFj2NBol339drFZzvGdd953BJMoztIHlhar16x2QRLpT6ZHbVMkaNe3X8tRH5chu6ppVEuKn2qyD+8ZqdRoBVQ5x6YceAOuc+c9FKKgI1xPtBUKR5dFJyQv/38sYOb7ghmJbDHBhegwD74fsLpPIJtNIhSe+7QGTMa6rnQhker6Jo5+tKQFiSqQ/md9ueYJcmJUgsdgAXjEiqrSL9YVsandjaPf6dw69GfQxupv+sY2UC1DIums+uObDjb1P5QLHGyUtn3M7wvI9or+wN2sb9KJUBGZREfJOpAhuw/7LbvLO6lof/XV16Un2/05xi1PFQfw0bWPFqT5d6qP62//4/cCBhdVlU0rpjECVOOLvvsXebMHTeCQ+iZf1HhXdJyRmY88vMpjXidqE7X1qy3qyfyZP7d8+XLb/ONU0IuPDkjFbkDJ+fWvf20gTGeBb3Z94xZXyC89N8keIM9EbynuelgbvAcXLy4mCJCQ1clgta2/zbVvA9UqnNMBVOsftH+tgGoTpMYbI3iTf2jzr827NsbDBMrh7jOy+SxtmQRaAVcntPk+cfSc7MElc3XzRKxqBGsMaZmg9SNbOVNBn9kqwoIWRKR1sgJCUP/GymYQMPJoW59I/FMB1VoQxy/ElL7sJKNbe1wR/29qQ+oU01i7LrS7doa5lzxW5zR4oNqhh74HVZaS1yPSelMBDvmb88FnpR6ADdlZjQiOLiph36nnIdpKP2xAKwXj5gwr4hqUKd29H4Fqf+avWQwUKQdVFms6xuYvthVv/OVtLf4FRVKfLp5/4RntEqZIMGmsXBOLWuStpV8hfgmolmppjk+McczPERnyCEoZM84B4j0KdVAGyO2JpGBHT5zWyDSq64YpdYGxmuCQ7A2lNfPoQCJtZsSq/cYwjZAbO3a4gSukZ0Aq/Nap4uFNUwqUlhOkM3G4tOpA4QCqkVLVmVmuubi41uxfSyJ5ebE/AtX+JGzg13JEtTJ08Zm6YamDuDZQrYxhyC8TYGJsqJt/6/DhIpC3+Ox94rQNUy/WiwKqn3z8qfpBvlVcE7/6/r6Fko1Jxbd7dnm05G2P/RwlcPmAJ/EwH33GrEmSI0VDdYwvpCOffPKpvxPHeb/GNNLyCWMEmINg+82unaIHfCKAeNSGGm7eKz95xUVKuWglzDSRkbozg6d9x4aQiudLSucBTikcGa/N1kRFpCiACMNPRCJdpS8YcEDRVvDLGPcKQMGwEhWKVkSA+9suEGO9qOre/PlmO7TxAgIAVT7jkbHQGeS4oDGQiXAPWB0DzupEugfcv9B8YN6Dod63f6+/B/4W4NZtr3Qcd+2oV1cMLBxDekebV13/cGzI25vMgQ/fwWtNG8uO7Wrr2D90RPVewe+9rMHAqxTvyPa83l0k04WcEga0qhASUcXmIodn5dy3fLlV6f2d5rsi24wWZrAAraS2apTym9LPQ+Ja03WGLJx5sIqOog+XCGSkllrIJTJHseMKgdIjGuP60ccfurXT+ifWFy9rQhZRr0+kj59oGtctRRxZj0fXrSs2bNjgbhkMFGBD5/ZyAr0EMuLWBlhErxdJz9eve7RYtUJFxer9HbFM5wj7WarOiGp+80BAtd5uqf4FeUMQVNeQyABwBHQEphQAImIX9kF0HmUvAaWntQE/fUqFQqfPazLgKdGmGC5AEdEVUSeu2S6wLua2y/+NnTA2UttaWwYoUOA8RbShOcID/AuFCDtBpDUPUajVzfq8Qu6CzxtnmqG1VjXRGbL97ljEvyOgmqkNtq1sviXXFLYiV/BaL6h7ykkVtlG4StQViiMULIArvNapwiDQAgCukydPtQ113cKPQLV/M5P3MykG4+jmCQnvq6+/pUKSz6WU9xe//OUvNfFmgRxepNsd+s+PfoFq53czmjU7aIBDpPcJKkYvt+DdAIaHmQh+XhEcRrbu3X9YxuqEf4fHig4NV6R1YhqhZwUx8R9+3UXNpT4rZ62Uq/aXOb1ARSPCwrQehIWoEoaHtiZwS8ZrhwyZPgAAOCNaCcWxIyLkdGhK19I3sOTipUttRFST8eaD9R1g2zD1iqiGhseB+3UwXSKqVVlZr/sPiOs/9V//ZLMHQP8yNbRXuwHV9u53YKBquTHHmpVO6RSiOymVFiUMkixvYHE6I2RgCkU9z7nVDhzXaWqFNm7cSKUZo9n4ESIPx88JlEVhEcVbixbNVbP/1Rok0CdHeEwZhy8ka5etJ3SmAKyRRjuvqC6g7vDh/ebmMTZy4UJFYxS1XblyuQEnfLwy/ERcxuceHCYKVGjXs0+VzkzKwuChm3wO+Z0nLinRWRqY51R/uckq1yKcAb0reZg/mwAnhV9umK7vvCYHdlHG9GsNWqBHI62omOzC8QDEnCQRrRjpGi2rMNhcH1Et6DY///nPHUXepoEEW9XKa7ZStAB2olToE4CVCCz8uHBqkbLMEQ/LeHJIbFoBCkQb6rQar00P4QqaWZJSh6JL1Wloph3lIPFqo1VbuTfvnvr/e4ioDmgnBrIjQ1Pcnu/uiKqmm8yen6CEeZ6SRTZi1ygGUlTvtDaGRP6YzQ4XdbJ6JRMpZCwmPNIDaiFH5J8OA3QGYGIbxyO4QWcZ+Jf8vlAg8ulnnhXIHa8ixw8lj9sMsF4SSF0rcEnXizfefFPc2D2RFVDQ4uc/+1kxRXSdP/zxj8W3mo7F0JExoijAReezZGoAr1TUA1DGyIesWv5Q8fILzxYPLO6TviBrQQHoGdnrALEVcL13oBrHqOfTLPo6oLMwAk/2iT4vClMFrgBWdA0RV5UpfJcuXVMHgQuiOImaoaDQMQWEAK3OcGpzzFrzeSLdUCC4P2xCJwhczRMNcCbcVuk6xURUxMfriiS6diX8JroYtSH8Wm5nfP8oxfYkLHTX5rDLCrYVtuVPQ/N7PNILg1T52kFafsk4J9W5wG+WHFQUxsABYBbWGNDKGl8WfZEAA63WAK/8C60MeWI9sMe2n6Io/ghUBzA+VbIwyNtXVUSyfdsOKe2rTn0+pxnLLzz/XDFl2ng5J0VikpMqD9sDqHb72kqYgnjtKFIiMoeKR6JW+ZAAACAASURBVA/XLHaWX73nptJFp8Wb43wOChwc1nzkg4eOub/cfQId7LzHjaNCWTOPVdFJMdWNmxclJKflXC+ZP4LgXFV0ihnu0bgXkryqU+UM6SgAr5DenLQRYlcOTye6GmBUVTfJqFdHh+847XGbyJ2MI8DVQDb9tK+73PXai4RZ6QSqzU91i/70D1QH5sx13o8BgGrrA70iON/dt313oNpV1kJ44pHkqJycZbtIHAROHPxPTV+7jkHWL/fRYF9NobVB2vnNnmLLFzvl1I6YUA/XbuKkscWLLz5bbNyw0XL1rlL/2zVYgNYvbp+mH9KEB9SYHOd2/sJZycZdc72YpEWBCH0Mo11WFGfEg+KOANoAQFLwpD3pQ8y9J010RfLOtDfEEAP35IYni5UrVgn86Rq0qyfFal6djkqRU/Qpzv2G0/32tUfRI10PuK+0HTL9RbrA7p8pQRQNWOb0RlrLwS/E8fE+ijDgXgX39raHKTz3/PMu2vrss03mCePkAbMcj38p5MqNs3Fm/BBhhTLAvwbAKaNCQRbfBaguizPS7ewNVGOT69tNhKYLGs0gdShA1cfkf6U8tVsSxd37RwWq/fXxvRfdzvCrgiMJhFgNA4zclyaGVN0HQkezLlSgAplV5F+ygeyfVKsgugSwqaSGwYEHyQh9k/eqKAuAte7RdeKmP6YK+GPFe++9L/m7WCxbsbx4SmNch0kv3//g/eKr7VsdBUOnoBj86l9+5Z6kv/nN/3JhJpExACpUgb6+PrdtOkFxkvqBnxHguCQ+/AK1eHpanPYX5Rtpa5V5qr039N9/RDVHcJtANWecKtOXLWFQ2aL4jc1gdMdCo1T0Jt7quXNqhH/6rNeXjBJ6zHqfVVqb6ZLQ9GghFsVHt4vxsjtjRlOkOUWDBeaal+l2kgKu+NTRCvyUvEw2puiJpYAv1gYaPrv+HeYe3rFy2V/2kr1Of1oz8f0I7JCAankS6VPpxLpx7HMAKg9AaVISyBAzcOCWsIf64GrzT3bMXGHJch40cF3YZNBAtb+g/b0obPszNXd8T4cbXDFVpNV7P+pXGSY/NZiwgLDbPalo6ptvvSMC+sdOT/7Lr34hhX1QQifnx5hKqtT8HdVNHJIQ5JNL3iLsfyhPmTrJhVp+LztCOXH93JJAX5PCnBBgJbqKMh0+eEROFU4IFZrDi4kCmjjJWbOnS1lofMyYPbXy8Ax1gV1VQcKzw6FTyIVTBBhwPfBXAaUTSWtooAHz1VHCSfqb4hF24PcR6fEaEMED2Kg3IDtqp5m73+VyklNPoJrvS3w+gGqsSzxapPS0Lnkpc8Pq+n2vODW9pWEoacC/LlCtn3OXqG+5NjUwWvtIJxk+XvQq58MZf2g/f5dipvykjLE2Y67i1f08Jw7Xvv3Hii+/2KHOFIdsuO+In8pUneeff9Z36u233irefvNtFzoBHom84jwBup5YJcmdqUjtsuVLi41PPenf4bzFhCeAYtYedul3HYn99ttd6s26zWMTqTCer2lwpIng+B1TX9fjTHsTNxv5/MlPflIsvH9+jGPU6/Bir4l7xzhMNltENwKMJNl0hDkaUUcBRvxHpIWxmY50aqFIw/I4oe+jfyVdBDzMQ9fE9cH5pnAAcPqk2nkRTT5y5LDOe0ukwXQuDCIgMgOIR3foU8gxmKkNUGVTCKWCz8KlQx5dRSvgmkFxG6j2lGaiyLXITOhPDfKkXxt9MnurRshLyvDkzXS8/Z8RqJYQYoAVaya/22A1AH9sftKWIiJsvm+VnjeZZZlbLpsrwMioYDIAZCPGKxuGTu9R4ePHKgjcouLfx9etF7h8QBumL9SNY6sGW0xSEeByF0DtO3ig2PG12mRdvuD7yHO/UBHVunWPeYrdb//Xb5RF0YaMHuASIIDXvPnz7AtI1d4WPeioChEPSR9GyEY8vuaR4l9//StlErTJM/WGyFqA8X5ifGkNe0dUG1hEx+qV+s+rnchq6biN3izl/fK9iKV3fDX4oPksSfOrVgTwSgDGzfBV2U5wSBlM2l5BESCaTTbz8iVFtK9ro+DAFb5PUyYF+mnN5KlOmi45S2s2R8VYM1TfwnQxbIE5vwwZMODVjwICI9lYuxg4zmVIQLUljf19dkgYpQOoxkJ1HqMquO4GVKNPNj90mmHyV9hVhqvADb6gDQAbJKaNDQ2oDulqBtTZ6g3pIr/L4f8aQBVk/9XW7cXvf/8nEc5PF4899ljxs5+8rF2SOHkj6dXIYsMpqQHirjdw4LXJUY0qCoJ65q1L/j2eCZAaTCB5eac67hPJHUUiPUp7kuPH2AEyreOU21lNEK+GPnFULkKWZ9qQJ5cIjFPR7MiRftgd02WA9O1V7dJvp8o90iLspOktSSEJxmqWomXMT3fjZAYeaHQnveYKKWxwInMr5+pO22w08GuXiKp3mNmxdgOq3VL/lWHPzaDrVukfEqi2xaZhMMptbWmQuzmD/gB1tdvF8ERHiTsCqgEWiTwSNaAVGt8FaNJ7bo8QYL1a7Ppmr8Hj9RtXVB28Th0AHjGo+uzTTYqqvuuiDozxKEXziZYSvTdYGz9GtJlF4sA9Icc4z3xRDLY52si0HUYIyAW1QNm58xtxWjcpgnlcoHZW8cDSZebITpk8zaCTsX+MUf1aDpfm5k9qjCvdCqapeJBI0EcffqDClK/Me1oo7ugiF51MNKGfimuMJhtSP1I6rlx2G1WangefsM4Zg3aQK13P6BwYjkAaiwjxWvWVHSbwvWnTJzr/HXZEjCIk9c8mkONw3CvSL47DA8DBOS1fvsITsiYJ+JKtgeM6TTwu88Z1zMFupvK51u9/Z5Qz4NBQI6o/AtXBA9UsSx0gNWG30LWAqfHQ7ymrVg9+lGSfBK74mLnRRKhoASN5cqGk9IZU6j61t9qint/Tp89R4GBU8aG457s0kpXWdBQKXpesmucNSFNwgUjf0+qZzOS66QrI0Anj97//vXswI5ugCqfJUxaB2oa5AmBTxcm+xaZNm8FHZQNe0oZ1lLJu9BsN4JiBd9uYtf8eJFDVx3oD1ThmLF/2Oc2QW2Ol81rqHIlS1+8BQRdbPexDCuJAjwJskXGiW8AJ0QIOHz5uGgapbKhArA/0DZSKDWrQjwr1oR7v4isGqMxXARqbaqbhEQSCDkTXhJHwX4UpiKwGJaBJkatfVV2uOhBjAtzlnn8AoDWooIsxTvVwd4OOW9odqFZR9TQ4I2WmHABJd8obAgXd2PgTbe0JVOs3MKlL/8HIgeSuv9f/5kA1X239qlP0zinQEBCqpV9//Q1VPn4kgvSk4mc/+2mx+uGVis7QngOnLs4mOwOSizl6OGSgGudQAtW0rQvhyQ60+j1o6gEq4NS5S4DeNlIRGqIw3LRrSsGfVZ84FGmfWlztU9r1mFI1FyQEpPcpnoL3dL94hMxEZ3cMaMV5UqxyQQ6fiNEpgV7I0J5IIeABUd9FJTodADo9JWeqPckMdtpSwClTJzoVPFa8RiZXeB6wzhGuSiaj3yWVrJ+4ZuAjWlVxWy17uYgmaVou2Cr3uw2gG+pbT0PE2tXubdl9oK1aTak3IBnkYzDKPZj3dH5dx8W13pKvNZ17Y0xKW4tZy87n8gEroBobA0wkraoiBU7KP6X+iRJg1AUkKaYq7o4U4Lrlqk4K7ugmMFZAEC7b4UMHBVajoTmgDHAaRUMq5FOEYd78uepB3KeozVp/huMGUNV36zSogiaqS6Rx69avig8++MjzzvEjkzQqdu78hZ46RdqcyCNFDfBFaVS+R9zX8TL+v/jFzxRFWqSI5aXigw+V2hRHFNCKg/Y4V/0s0iSqh1RFvXDBwlijJBpl1FBPQWcJ2ZLWaU08zINJRGQRUvcBrot06mmlBElhLX6gzzzWa3LuAOiT6m6ATqFzRFHJWsDtw5kFDSFmigena7h1kcgVBTRI4zvvvuNemXQayfOzAa25VVbMo8+0lZRK9r2qIqo199KwNfyRKHMNGesFXGNCEJ0VKloB781DRbJO1//NB/5HKaYa3Eagf6Da7Rg9gWoVxqvugZFW3X5lKcxyitIEh5t57PADKRZkQ5i8ibIIN6QXAqJSYTZ8mz7b7AjrFVHZritC6u4ZqsKGHsNEoulqcP/iiy8q+zbfvUeRT4qutimyeujQIR/fXWnQCAnNSH3/eMnh/YqwLl0smZcu379gbrFMxZEuWZDtiIIqDEuTABCq1hVxhHzWpNEbrqZ0JmvfG32FycuvN319/VgRUcXWqdCK+gtS7tg6ZwM5b7qfx5HM+aclpD40coTWTU6XvtMUW12UX6VY6KQoAky0O6hNK0WZFLu5El4Alg0pcoH9mSQdx35NFbd+rgJHs2ZqNLr0e7I2szPpe64oK8WWBMLuJkQYPQzCy/ka8oX0WIacmbpbD8c31jH/kbiwjUWOdoCVHjd9Uj6Pzq+OO85JVhRGTrU62Ww7eAZpKmmCyKO6X0RdhdaqVzFV11T/AEi863UP5smkb9/l8N8topqvtn53OBsZfTtqpdS1K931za7it7/9nYpJjipS82TxwgvPqWfdLI+9uw+wRUre10LUJT4ffw/lkUxLwkh1Xlmvo4T/zKCKFld8ae1bpUxUONJPEwLzKYXSDypdse/g0eKAqkUJrdNPkhQEtIDFfX12jEzcmaDnKCzxdB9dHu11MG5npXjm50ghmQNMqB5+IKP9PFINQrnadxAVmjV7ppvEM+FjvLiygGCctFRbzl4HJepKGxNFBKhwjKEKtB2KyLSvxIYirsnkCv+atSdfbr6PsccuVa+rDazluKt3lsfkW/8+gGrtrpfX0drN5nvtS+6qubW1aC9GS6pq61qC1HIhI31nqoZlHfnO1ICoyo/oIFEMXmfgwA2lx044Xc8UKBcfKIXm9LjA2hL1VSUdBnd1rCqEowcs9zPSQhQTcse/1QhJRhXv2PGNwetwdSUYq8gDkQ9AGlxOCgCJTFC4QJeC7SoUQS0AqosW92mjdlxA9T0B2N2WMzsmOaObApGjFJ1cu3Zt8dJLL0VLFL1+XS14HJ3S98OrNXgERHPQFOXKBU42uDa00aD6LoMGcM6pswJXBUg/f0E9kY8edraD4hja/wBW6RjAewHaVBVDcRinaBc9B6n0XiYKwAFFtShmWa0hDTi8o+Ie0sN2noYMEE1jGAEOjYjPOK3HaAEHnxMFI1qnW/qMKRV+tHUnnm26oHiuVyOCcpxlbfNjx24nmo6XZPMflaPa0o7a2g3esHezI5UW1vRRv9qPYepKiFl1rKifS2yXKocP0HQbJmcB4hVPRKrd6nyb2OQdFJ+UwqlTst+MG72givar2myS4oZ6MlM2e5mi+fv27lP7qs9doLhWfFX0+9s9e63LLiAUtQWBHyX5m6Ao7BMqyPrpyy+Jn8kIV21GlSGJuFoVUfX5VeKXZKU/u1X3ZZ2QdmAP22RP9mcBXehGtxzpivns9BZPBaDw3En7c8LRgSe0BdkOykb8G7x2gVYPFRFoFe8SnwtNiEl/8NkvKlNJpNsT+FzQddcbeAquGNlKj1EGDMxXQfMM2cnpWn+yoAxoAG+QeSLoY5Y9tqe2fLFRrUmLLzh8Ru7s0pTrSpYj8xJrXA9q5N879TiOW/PUjUOXQDUtuo9bu/8hB/FixtDd6ln6B6pN+eius/f4bAO89dD5oQC87weo1pUFh0P0b6QF6piKJz7RFJ63xE+dpMk5v/r1L12dPM4cNxYawMXc35RU/q5AtbH2SXIaax1vKO9zoLn0jtgJ5j/rKUrOjrGb5wQ2T56+YD7rQbUpoTgF50iKn6rsSUrl0Az+AfW+pFKU4hAcHeNfKaKyMqbJFBTNQIR2DzpRC86eVdRV4BW+Cc4ZYEKacpxSq+wWSdkywYd0LNHoceM1KUv9Z3NalYgr0btcVWzOTuoqEEpRV8QQnqrJfaxDE6jmxEm5PH5PuYLlWocaxRGax4hP9pbIwURLB/OeftWptLDN88hgKT47ABAdlL6GHkDCsNEqD5ldYD2q0eZ9p8/aAIuJonvpcXviPwOu0CXkxsfUaxQVYOBjqhoyUL827rtkTYekX/Gf//i6+WCjR41X2nyaQNpEA1WOC0jGYF9VypHbNEPTY/ie8TLuVDTP0YZy245txeeaAESTc74FQIfj4QqY5MPGs6+vT43O74gyc6zYrvdzDHSBDhg0YmcKD+8vo4iIXzrnoClUksJ35AhIvjMuHiAapQc9W/N0LL6PD1MVS0Rsoq6N8yCTsUjRYDhu+zQggQ3g/HnzReNRsaR4viNcbcymcLwHFKDHOML7RWl48MEH5PhEGbA+RdeHSu7DYRhY1pY8fq2ecK6mR2LhR6Calak/nQu+4WAeIT65uC9/wlLU5eOpnVx5v2ICYu7FXd3D7t/NKExPGdInmDJ3UdXtV6+oSM8dJXSU1J5t+zYNtXn9dcniXVFQFhVrRGNhU0l2kdHMx08ed/bgigDZXW2wVq9aWfwf//t/L2Zps3hHY74ppKKCAi569pElEE9+v+bJeixTjcbVfkepcv2vcRtgtVc0f5r18OZVoJSi4hEUMmo9opEPg0Simj3bxXrdxbCUDk9xY3NayW66S4n8IBklwD26C9f3sDYLtgHKTF4R4PfndGB/Lz/D4bpHtJVpWHPUqxW63qRJ45W1mlhMlu0c6R7nWOpaL1kXMGvNSjgQHNdsg5puLGGe9Aauy81WapvPels7w4qWPNs/l/60foOqiGp+NtYmbcZKLoIvvLZJbtec6O9+I6oNsDQYVRv8expi1UUPazhrUAf9PoBqxWVMqTPS/jo3mup//c23al7+roVr3WPrihdfeUEtQiZqxxj90WISVSx2NKTncS8R1fhkIyBaE5pqMaoV7FS6DN6ScLJL8q/w/7QLU1TomtpvXFWEFSG8ojZXkaI45GECpFYvUbGsTxABxUkzCQUe6gxNtaLvKq12vF46DbedkAJnIEJ09ZSMF5FaV6GKswdVwAUoVkRVM2vXiHOdqvYdM1UJyUQVdu206ZkIv5VmyQK3aW8Xa5J3Xix3uRA6S+YuN6QERa2eIHXdeNTAhI9fvlwHqgGIm4/eVIDBgNDBvKdfYe/mrww0BucIB6VIflN8UVBKwhPkf6tX447Eo/79YfjqfUtxUshHPK+oPNF9Ge77BLIc7dNLw3Wv2SBFb9fqeAFU7/PknD/+8bXigMYJT582q9i48eli8eIlStGp3YkikgC+c6KoZKB2QwMA4IDSH/Kx9Y95hPEbb7xR7FB7KGw4HFHklopTvpdpPU/qfXCuGazx+RebNR72Q/NMmfxG+p3JPEzWmizHQUSFqHEGp43NAkY33asUaKmgRkrdoQNEW3CEbPROndYUFzn9wyq44s3TFR0+owpjrouiFpzcRXHH4acCXilGY8cJwGcN169/3JSCTZ9+al4Xm0voDmQyALJsFk2/EUfYXPG0xonZ3riF9fgTG8AubRpDPpyWq9L+lgTduv9Mqf/uOpPsRBe70e39g83M5OhSHo9d6VYvoFp/Ptod+cwSqOpvY02GkPcifxReEQkcpt7HTLuDr0o9BpXv+0UT++Mf/ig+627XL8yWPK1TbcYDS5RxE3f1onitH33wYfHVlq0ao3lBqf6lxf/4H/9nsUCUnlua+EZElU4hEfKD0gVISW2qGkC1P+vUBKr1q/bv/r+hAdWG2aodMHtK9M1ZQek6OmM3kfywq9RdPKnoau2R/UUOdzk5r/Q17Rqvyd6R1SSjgd6QfcRe4RspQqXNHnQ8F5mKGgCNT/tobYzHmebEZnE0XQSUYWGcK6385ommN1vR1mnyxxQ6j2UqHxx66D/WcWupTpyCrLjIyhU2oGt5FQHAIyqcH7HG1d/dgWq3O9CeXplZyr2AasrE2L/X7icR4u8NqA7FV9axQTf5HLQAVx/+rkA1oo4JbDp9F6F92k6cFLfzHbXy2LRpk0fE/eznPy0e1Nzz4SPuqhVTONs8MhWVqgDOdwGqNSjWFaj2p9i9gSpKQxsSRILIDmlGN4lWRTPcUxpMH1ZaB7AKKZxKRkaqjh5FZfIoTY2YWixbtlT9Mhe5KpkelAguKUeUA40mDQnNAGWGEM3um1TRMaU9zsr50jT9onhSTkV6ugkz08d650hBFu18qIwkhTtWY+top8X73CKI3RtLg96YfI0iEhnKihRAJ84kHuW/NYMUG6HeDqeTHD7w1qkTiDaVIsBeN6fT373sfK2/NOrQjtT/u0MbjFIbQDU+1Q2k8nwGqmltiXQ62plpATSADqBKIUc+FssyXOMHc8Edhw8HHz+7Vbn8hz/8udi2dafkYLQiDHM15WqNeKXLXWhE2gw5pa0JHDpmpzPp5BfqyjFTskRfyL+89YbGth6w4yClx7lS4LVCo08BevQ7ZW0ZqfjWW2+KV6tpQIrsj1WDfwDhUjlhqAVztWGjeMTR1Vq40ZEo/sOwphXKHS0MWFlHOWqLLmlZOHAJBdIVAaBKT1nA31hN+TmmyCjXxXWc1UbvjDaTtJjjvVB1xslpAfoBz3DMv9SUL6I1dAzg4cEKuj6KtOiHPFNUnsWaA++JL/R7ljOEWzjM4aJQqrpsZc44p1hRkNId03OcJwCYj1afi6r/hp/x301daMhwD534LhuwXpvCgY450Otx9b3tRjeNGixQ9ZEdVGjaiO7XUt8O8El8UBuots8m3QN9B5FTaC2WA22a6KhhnrV4qrSBA6iS8gZQbREI/fd//50i9UecEZmljNjC++83VQY53iy+617pJ5vR1eqD/L/9t//maU23RJ0ZOwbKTIqmWj8CsGaAObBVTdeWLiWtfClfFp3BANVeu60uN4z1hpaDyI6W3oz3plapduyG1ohOHUyyw3eW4oDupNuW++TGNYY9MNc96T0n7407OkSvXCKtAqhHRQ1go/2NbAC9c8+JjgEWJtBySxtv1h57QWeAsWNHyUaMKmbIBy/S5mGRuPUzZ0w3jWqSJzvRWpKJYeg0fNgAgQmuhrxUJ5+U2rfGuKf+GCjAkv1tJwQcAlA1IumkDOXzEFD9t66eM3ML8hv7d68DIc+WNAz09r8BUI20WAaqpPzpIUlhxBVXGv9ZY+yoXGZCB210pmnWLzPNiaaGDQ4Q8vcBVNGIlP5Pxi9LYvA/Io7CPXWHAIC5HBbGClBBgRSGit3efs1A3r1nj6uNMVoUiuD04K8uWDjfEZvZSqvOcKoHxyteEvxTeD6kVZMjB5xcRvEUvYXXekxV26wnkVyI59elrC4AALTKAbs9j3r1EWVlPN0MKSHfyfM2boBRQC6Vz6SW4AMCbnKxVkst+TNHLFiLBlDNT2QHlG5nZ/x04IhqaTe94C3VTW1GWtow5D//WkC1NGpdgWqvtYgVCCOdf4+oW44Uxe/IpzaDaa35J/fcjQHZaVdt0Ee/0SvF1i3b5BS/VJQnOJ6Tp9CXcFYxX4VQVP4Hz3WcC/4+/OgjV9Q+rogq3/fhxx8oVXnMBYYnjp5QBPOUdXexCrlefPEFg1Drss6DDemrf/qz0qHnUyoOvp04sZJ7oq9T1QqLTZRBq/ojAgiRxYgap0KoNHbYHFWiG/oXnbgFpSUaNIaEJABHOiyqiVVRrQfHuqzNHK+z4fvoww+9GUTf0EvLOnqsa3to2TKD891wb/UC/N/QofHurkCmg9GWAHZuCW2wSC2SGZmlbAb/sgnkrjF8gPcDkHkPaUsizwBib2qpftZ1AGK4CBxtbNSzGCfgWpfqfC/zc5x7XTf+joFqb+Ca42a16+6hyYMDv/HhbqAgOH11D1zBuwpTBAXHGteJGNKZJZ1NUfBI/YcM5sSrfUP6qujbe58DGJvFU928ebOGf+wRiFMLNUXnGQaATpPOBtzOmT23eEZTGp9VtwAmHpL6H+nOLykZ7gOjI+kLBu3nu0RUK8z9vQLVvM7QlXgQcWacLfoI+ON1/CD6MkLZHvQhZxXyspftFtOqB0g1TNX/0rXkP5MeYBOuS+9oEwlIdcBIwHXvgSPFYXXrYZN6Xa2v+G7OIQI8ChDp3jGqdYLsHh0DpivjybATj4DWBtf0uvEMMoki5ipgEJx7ePT5flhOswOridvggGqTB5ysW1lMVdeSvBGr82p5PcHaml2sBFlA9f/7jkA1XVlP5eiivT2Aan1BQu16H7S9eHUuWHd7wbHiqJ2P4AVFVXMCQanROX3S3nvv4+Itpf3p14hTe2jZg8U4jYt0NFH81DLEruuCrlqp1fcTUe1h//p5enD3pNrDBAk/N5TORot9Lz35LimVSDug/ZqAQiEZFYykLUnX0tIH5Vi8uE/OcIHBAml9nJz77aWokcEwU7Zw1mptRUTthv6lpQ8ttIgEHVcKhMpxnDWv4xyJstFKiBZCcFs5fu7fSkU0xoNesFhXc+70M7zk6OT0h17Jm4lwBzWgGn+X2+GaEe2EYv3JY9yOTqBa+4wrX7/7YyCg2s2wDMVZts+w43i2GJWzbL4/gEr1mXDo5n7V32jwW1+bvHroXxwjVjOAHj7u6hVxxY+cdGHV/gOHLDdnJC805EcuaOU0Sx0A2FQhp089/YzGvvbZue5RRLVPMgpQffftd4tdmlfO5ufZ5551ayzSfOg/TuIv4uTRwoo2VXBeeQ1gSrqevqg35TCwF573rSwAjc8feeQRz1jHuQPyXNULONUxid6a4pDAep4s5VUsI431a+bSWURlPaQHB9Xfcvv2ncVaFVEh8zgbUoRkKBjPCPBkvCWbPvrUApzRP/eplb5Bq4E+wGtEnD26UNd5U1GauwLHk0S3IWrE5+YrZQtvbokir3wX6RactH/gpHNdOj0maBnguJgtonklAOHOdu9XUwZWs2339Zftl5qS9L3KbDr0QMdsv9694X9Ty9ta/100vBdQ7Txm7p+alz3AZqmaXU8iLFpZgV0Dv9UVpRoLe9+k43qRsd2HVMuwc4d6JisrQaaN2xajgCn2xUMMSQAAIABJREFUmVn09S2WLqwsZimgcOeOKDOEQTSq++8dqHZgiSTztlBEmeHrKngDHY0FxgbQ2J96FFPpalSaMh6e7Fc9Pt6OVFZYJKFWNn7eRERh6iV9zyUNGnBfdHUOoL3kUXH0qQOhnsSqI/2lRy2t66BUDJcvpEc0FDroQwvvn1fMnyu/qQg3Q0WwTbZbyUeTnaFbUeUDo+vBfXWdbG0ku0PSzmcNhLOrSPJY0SJq5iKk0tLb9I8VDez7A6qtE+pXWX8IoIoE9Q542eFVb6gvR1bR1KssNSS+o9Y7tPTYqSrjP/zhNfcS3bBxo/rKPW1gNoKqO/WHC5I4j4iSAFQrF/53DFQNFOLR5DQlg0e6gciPhI3q4RtyVBfl4ACSjOojOnVKvWRPK5VPxAeFzdXbtLmC8we4tJN22l7RGVYmmNpRDa1n4PsQeWXkH216AMFMpzijf4+Ls3NWjvXqtWjngfMlqkWkiJY/dBMg5TlDnB2ireGgA7RG4/LENXZOJgtdXLXvkcUgRdIbQDbe3q84tQQ863LpLKpvqd75Tw1U06Ln1WiB3XAWlS7GxiH/cB9xCGoDc0NyKM44LXaIyB8WIN0rftcRVcDn6U1srpavWFk899zzGi18oPj0s89cLPWMpshB5Xnt1deKrUqTL1q0sPjX//Kvcq7LDFIBmTtUPAIn79y5M8GTlvw+9fRGbcQWu8oW8EcRExurrzUZC1BMlPOpp57S/PSVlvMMdiiMOiOai9P34paiIwD2spgsGei4zgxUE7CX76AjAMVe9K1EWyiwQhc9npCWWNr8XRGfjZZBW7ZscZEjvF2cI+dFw2wyEERY6IoAoOU5uKzwek11St0Z4LFCf6CrAT1o6RFNFwG3ktPpAVABqhyDTSSgF5BiXeqotorG7tVmo9qiVEAwtMuFRj8C1dJGdEv9t0xN+vO7A9UmD7G6R9y4et8UOt9g165RFCnONFH6S/qhFoFuGFNV2Dhp0hTJwzjJ4JiSCsdI8Tt3GBaTbKy/4geIqLa3//VLSavVLDhtrmjmmZcmm190DHPQU2uw6Bcbug1vnUwCBWaOrHrksYBr5tfX9vCxPUcXUmcA/qoBv4xE+JeNcWQogqsP/57eXgSRGJd+4fxldQ25JL+oehJt1GkXho/EL99QRvKa/CTdCtBHMkBEgieMF6VO3Xemyv7QepLMCn1bZ4pfDI0oJrnCV6ZDSQbM6Zah21bjiOj3F2TpfC2KCCugGotSAlXfo/qNGgCofvZGM/XvXXLiUzjKljbK2WXUb3E4+hLudNenHs/6sLXzLJttpOeGAhLiLLJh7HUaWXraS5oFKRUN6M44RSchPHP6vLhq76oI4x2Rl/vMTV26dLGa9UY0lR9PXyodagBVHvEtYeSH+uhPIAZ9rMRJ6e/9OQZScyOpvUlKIVluIwpNWt7zxSXZN5XmwVmdUW/Wg0pNwGfFcZMiclpCikIUdI5aXdFQnTQEQIG04h0m7LAyeRfqnSCcneD3cR9NPZBRZELFaaVoaSsEeOU7iAjd1r3h84zBxLGOYYcox0mkdbaAKz/0qcxTkCL9GsA0kl0ZyLaBUW21UMyGfLIMve8Mshxvr3cYqFksC+kPG1EdKEUzaNkZ6I2+0F5rEXrYGVFtfaQ8RhynCVQ5Ru3e+B1BxcktYOhb6I4SWvXzcphUuhPp4V+K+J7QCFfk6EN16jh18owNNaMi2czQlmeXGpcvXLig+K//FaC63PxWqm8BsXDuqO4dpS4E92uq1a/+5RcejHEXXh99g2UfLooC89ab77hHLJmFDfo+fsgwWPMln1Tpf6B56ucVjcJBLFLjfiK8cLFxbNWD642sTrap0Ghu67uiYEuRK6Va82hNnuPzAEXWgM0juoHtBsTSfQNAARiFo8rmDoDNe/OmEnrOaDmym2rjxfvRz/Xr16v913avDx0EOF/4v7Sty1OzMkAlKsM94/ua18JVAbqdVA7A2nBIITsBWFMUphuwGEgG7/H1oUdU+5Hz8hyqa7wHc9+8EqfjB3OU5CGzEU92p/nJ1rkn+5Ujqk17UfcCOaoadygigVGkwwPQho9EFwCqo8Rrjb+RBSJ2svMGNxQbpbaNRFddRFWTh+SyB/Z3vVP/sVTNIwwmo9SxwvmJdCg2gWx8oeNAeeFfT6ej/Rs0GGUD2eNVYJbCp5HRIzpNl8o3NnWxytKe1jPWoSy6LHn8YQvtT9BzHZMODM6uqADa46wVZb2l3+nXSv0HBcsH6fbhVpOn5TcvpMEhZDzCFmEryAgRPJqqSCsb5wWA1vlz9DNTEys1+AET21jKOD+KyDxZrCOymq6w6w1Mbfq4Sr8efQHyOJ/K3perZAluHqoWUf2P//v/ukvrE4xZtEVQmNtcJFoKpapcF0QkT1zzvZXf7maM+rck1q8azSe79ywv9wRU21/ZuOoWaGi8N6KptxUCj1Y3MvgCQ7t37yt+/7s/ywmcUlTlWUVkNhZTpk+SIgogKSVt4JMKsPLhfN6lFki5B2NzuizVwMo7gKUeBFCtH6EEWWxUStnBrJCy5F4h8Qi9pNkRFBRHvSE1mhWniLJQMHVUXRGOiHSPYyMag1xRMQ2PkKiUJ1fB9ZMCeqkc/QxeXy7MKGeaSytvKKqEcyUKRHTViqj2V6QnaeljcKxTI/pFtImfSYq2wm/le2dTGelxr7OkrBSRhfFh3G0Gr3aqqdinXBMoC60l7s/JNYFq/ZO1381RvUeBqJ1Lr9T/XxeodjqIOMU2UI3r7fAnyZyUlrHkcSFadXtSswjZ4mPwEs8OI45oEnUEjCEPFwRcmaO9Y8fXiqZ+ITk5pQyINjMy0uMVYWSdiAYRYfiViq0eUnEgTvaQ+gr/27/9z+KMgC32b+bMKcVLrzyn1/vMtRsp2Scii2NG3v/4p1c9qY7+rUzwefwx8WHZaEluKcZ455139P2bPKFm+IhRdhIUCTI6sU/FiH0CraTdAXMUS1AghWphg8NJEmERb5sWOQRXzJu3e4sRi+hqkluitLclX9gvNnlEZy4omnvm7Bm3nIPb5giHjjdSAJVCSPSAXqysJZ1MANDMesfRAeJxgtAjOG9oBoDSZQL1APupAvx8F/QeD/1IAQ43gkfOdR0x2IEzbvM52fMF+KmEo6ls/VnrASxfvy8PHagO5tsqee280s7P15OkJV/v/2fvvR6supJ0z43JJBMSSBJIvBNGAiEhkISQRQbZruq5/dJP8zLv8zKv8zB/wvwJ8zZ3bvft7rnT5WRwEkI4IYE83tvEuySx8/0i1tru7GMSEIWqOKosMo/ZZ++114r4VsQXX+Rsbi2wrzqHMlDNh0vi2iwD1TDcdpIOhrJHVtNgMNUuqQQbgp22zm1hQceslStAhAAEbYYNM4QqfztMADt5+xe+v7mvy96RnnJ8KrUjhUupGvTCc7Vp+NL8C/M58uqd+sJaVFRV/+GT+Btb4jzVcP3oruo9prsMbYAfcFRoxJGNaZwzhki92MrGNaT/A6S3zwXKIkVVtEG31Dz8fr2de0HWxZR2RP0hwkq284SCRzQauKjMkx3WDu1arTH9T9R1lCKuM2dN1YZ8qpR9aDTQI+7xGCvW4h5il4bItnTC09VaJ0tkuVDxYy0bEn9qRlwn6Qnl8GDc6JoZ13w1ZixtOdLs1JD/43/7X+4CHDA8tNG0ghUrGpCRCWFtTsbJ9OgfCliYbFA0NoMHqXEZZa33qsK+rRiI5u9pZpj8CB5lw8iy5+MzOLevNm5Jtmz+WoCnN3n3vfeT+QvmJ+2dpPz9RnlI3KWRigNcNMCDAt0tL94Hde3BeMXDhQtJo+p+p/3H/onhe3acPOHC7Cxak82By6QFclB8VqKfRHtwlGx6qF5GNoefmaoaJTrDPIu7V6JaPHhvfFjUxhavFo0cKxJX9GyHowcnjxQnMj5E0Yi6UuHMvKJKE/4qdIQegWNAK1qa8PXGjBYfTzp03q7Toz7GTw47WfvukIrO7l3ILtQZdl8FcSbUcbMPKKJaPoU4xx8aUA0n0Bi4NwbkNbwwGz8beP+xnWz5SgPHLjyf+lLkVMI9I11Oi2BsFO2CT0mx4/DhY2bET0i7kDnDRpzbi3wTQPWphQsEEm8mmzdvT/7wn3+2tCfFQvPVVecf/mGVog0UTUgTUsbaMgo37ki6anvyxedfaH5fMW7sW2++JbrLHFOyAMAd0Pz/5GNRCCRBA5BTgNTmL04NzWCKBGfPmq1irjnGByUDQMQ2SnnxGQYAB4ZDsapseHEhEunDVKGPmBoi+K0C74r80hoT4Gypf+kdU2XMubCGBqShSSHZQkWbKcja9s12i7YAWimS4TwvX3bVDr57/vwFydKlSw3Amli5+QYiaX5v/HeX7OPH1BXUWaYMVgtAtUyysTRj41RjnWXY9Olm/qCWo9r0kIU3ZKnOxp+LwN6n7b350LrfkO4KfTKkR8/vmUvRMd5U8FMVQJVjpeOTrk0+lcFzu3PY0xAqzCxhhiibA9PWx/xebB6X7mfc2pmQkeN74Ivj/9oUmWQzCB6KIJVNpRUjB7pcBKYuBwktQDZF0Wb7W4Df9aKxcz6QVuTkra5K27os++DnG6TlYgtTA68+yje09ljb+ECKsU5oc3n8RJ98pH5X/QdUKZeQvJEWOYNf0IXvkLrO2LGjFNBRkwHx1KfPmKRN9QT5ylGmDNIpPz1E/gvAjp3CDBmtj19MntMxa/bQ9RT+1ucTglOtoqHimhjyv/+v//Pd2NoL9G9cPxlN2mDi4CHUE/2yhcWugbtckHq4t0VmtynlJgVmXzm03DDVWusIq4xQM8PkA+vTFoFeRhueB33LP/1ktbpJnE1effXV5I2VbyXd4kJqrhmvw0KlFhKvMqi5m1E2AM3W4CMEVAtGzta158/DhlyT1onX7pi8q5RxcQRgTSNOTRKQ2Dl46JAkvpSOFGA1DUtxTC3KKg4ckRsKYChKYdHbrlWGwL7bgCNA1R0ii5rXbaHrB0PBTpKIFelVIqwU2Fy6cMkKRlAXwKAMV4s71ARGqx0d8lrIELEge/UzYSISWO22s/TUDYvPOXm2FU0fjYGqj1VmlitN4EMCqq2kvppNw1Ze/1WBanoC9Q1b2QFHf8+9G6aoBsuZuUiK7Ko6ppHiprPTYSlZwIt+8qkFWtsrLIoAr3XNZxuSj6XVihQbkZMlzz2bfCSgOqJDc/o2uopK66sT148/7VK09MvkwIFDyq50JCteEnf9tdet0p4IGZFIWp1u2bLZuNQAwSkqZkJ66pdfftZcvWAbXTSKaZs4Xetg/rz5Euh/wtLsVoSIXdGcJ1sxXEaHjlV+X8McywNVcxJhxgXbHO21aVaGjd7VwC8EtAI8j0uzlWza88uWWeOFr6XBeuDQAdtQxiCF8V37Tqe0Hmg8NBPA0RpXlmItUW0o1hotmgBrkqwLUSW6bdFFx/jilgLOOzO/DiJDNY+/Y6Ba4Evmrc8g5JWy9MX9AlUz+oXbU1jz5tuo1cZvZm8DasXK9wijDJQ9QN8Wv+1BANXyMWoyVoF7iu+xNrWhDsKzHoA3/QvQFFClroOoY15f2GCOzf2haoAgNQ0irtRshDHzqDTDA1CNXjdeYaZ57M/EzapHSZ3fHdZRjAJDG8L46Qvg8p+/cFl8VjKeJ7RxP2WKO2xa2agis0VHSE6AvWanGhjRIbBLxeLjJ3SbVivAdSJYUKCVxj9cQwxkmVvm48JDQ2ldmfOXaQLMzpAuWgSg7hGo/tv/9X/e5YRJpRKdIirGpcNBIqWFgaS7CcACI0q1ZxsCuOnjbwGo+sVwJdx3wufr13+ebN26Tem/SWrB+KG4ZbNMf7BN6WOnjLAtq7fz/9uIqKbGIIxNlisP6yNwl9xHsljYKZLu8AIqhNP7Fc2JPBrG9ZTm2Xk5cqKfRIqI3sAtBbTiBKlMhJRv9wOgGlIgYd/pEX39FzsD+SInqkNr12vWIrafHaWOj1IBqg1IGV0QeO1X9IjPw6FCg3K8pHkmaDGO7R6tTkbi7YzvtggSuq3M/6zdJOs4D0Nz07/mV7M4ccSKu0wiUDFa2OgQg3ytHFH9bQPV1i++DFRtFgZ5HTY3OAtAHuaTewlnkw0N0VXSZRPFy+xVNSwOYkAUlp3f/pz8+7//pyISXhz40ksvqNjqI2/zq00GkjwUMnwqqboff/7FCgCnSeli5co3kkULnw7O6K74r3vVavn/UwFmn8DnvOT3v/99MkPR012qzN+6dXOyW/zYa2qowfkAWNtFV5km7eDXXnslWaCsDVOElP1hcW5xLNBlnlezATJfca0VIqoVQNVmYMj5RQ4pTpVOYYBJ7D3Fi6Nk06Aj4NiQH6JjDmuXqEts4nFV59ou50oQg3XhYuf0jr9kGRGTqpMiymRJdXUJrI5WNx04cZfULhagSve+SMmNAWFf3243sBlZ0MLXjpGLWgt4tT5h7JiND1p8vQjAgpVreIz7jaj+qkDVLyC1rYWBKwdUqhZXefweAaBadfObgddyRLUVoGpmO86dMIbe6CZuBAVOhTP5+5YyCGRnoRORYSB7AZBlPVltRZB+Yy1aMt+KsRyQGvDLr+eaOZsDqpxThoLNzgFLLDmo/9qCTCRSk9gq5K/IcqLYcFYSd/hjiqHPnCGgI4qdspXQgVxmD4qQFAQEWtE2h0pHI54pU1ySb7yKsWiaAtd9qLRah7WR8WG9uKc2ukJprRk+uFegum3Nf9zF6LBzR3+Q8PBp7aCJPph0gdA5OwDroy103T2u234wRFSUMvD5VK0bICRZ/CZYqBhHEQCF3exyladZrHJ3ocZGpVVn3MwwFSa6dvdEU39S95o//+nPMuZ9Vin8yisvW+/sDhUIIbbL7sGxSAV4sReyXUOBo9qK4X2Au87BXHv42vqGjMtlx5Yzdra7g1SXRnr8uomMWgcO46v5B4hsMsfgv52V3MbBg4dsY8RzRJA6BU6JzExVe0hatwJgmWN04rD0IVGhEB1CFsRSJYy0FWXZzfD7QcRX8+uG+H6AVirEL2pHCafwtOgcVEoizUMkFpBAQVy7UrGjtIMcK26OyXgo6torEDNO89xVBlTNim6kgWSmr1txvteqY21cAucrR7yuvd2Ro5qOdovJpypznD1Xvs+tro3GR23+6oOOqDb7xmzU/J3FuejPmQwa0T7jjHm63F/wCETcfFhkhJScxMhv3aYLjyR4zl0TkPxW3at22bx64cWlybJlSzRHPC03XNzU3bv2Jv9DIPTwkWP67HAB0fnJO6vesfS9aSEqirh5yxaB2U8t3T5dxVivvPxKMnvOXNskURh44OAB58Lr/FgXbKrgzr684iXTdcUGf7dzp1XzAxinKVq5RNJUT8x9wuaip9nJXMiZKLpBhMd1oJ2zxry097BmaG/DWDF39QLKBbzXaDYaQP72jZ6D19MC1xSKYft4P7SB8wLNUGjYTELjOSl9x9hBjE0m7wVME3EerervXjVFMU65Pkf3PhqEsAG0FtMUq0KwggsRokzGUS/c/AeX+q+Jjt0nUC3PUYsY5o75UIBqfiFU+ZTyQgknnfIDs9WTXY7fjsLfVYKsrUZU7WCFBfpgbV4jW/FrAFWTWdR9dpk5X2updFkITJC94btvhcIoCj5N1UZrjfXOGnMbpXUYfBqbSTTMAb0ubYfeaaALgJlKnfo8IJTdKa/K10Yv+mYDry4HiG82STyduymiKHJKtomfqNeKzOSJ4woenXOZyFOSwDK6nhQE3H+7/JzV5Widdok2x8aWpjzgQBRPyEiNVCv0js42B640EYEuEeoIIgi3McwRGyynEnBh7f10Hxs7HA7Zuvr/TWcQg+z9aC/Zjp62l1EqiBAx6Rxz3DpZ1+uj7yxVZF5hDbDgi2/L8BuZWGcC18rFvQOTwv7N08nNiur//lpANYt+0kquT9GWTWoJ9+WXX5p2IpX+T4hH1qHUMH3uzeFZ9aIvRBvs0gIv7BrCe6qcauVie0SAaj1D4GzeeNGAAluy4cnSp3yuhTe75WLBIPtF0Qu7O2S/IH73SeqK55grVGgDWmOklfQo1dTsRHlEp3xHK5JFGPlsVlwSAKudFicnLg/cIUSqiaqyg7xw/pI5V3g8yAddFAfvar9aUurt7WpTx06xR4twknaSZBLg441X1IgirVGBv22V1+i1Mpe9dU9GjQmc5yopSR+vLEXSaiKk3v2Ihq/R67/Wa/cDVO/lnJqBgEr/nD4ZR7pE4aBrDgBKKf3kbpsinbdFDThq9gp6yIhOCkxdKoqK5uPSMfzjH/8seaufFIEY0FyVFqs2sy+LHgSIPHLkiJqDfKKWy7u9TawmAbQWMjPQqbCROC3A5wx1kyGaio1l/kwWf5q5vVMgddu2rVY8iGwU3bOwsxQxLVWvdSgsWB34sPYIjsuzGRRvwL1m7lOMRV1BeIv+TedbBBKBXhPvBxJEzv8+b7b+6NEjyU9SAuBB22TWKI6XjSQRVMYFgIvDYjwoUukYMVLjdNICHzg1ilCnSAEEZ9c+Isj4hPOOttPWSuqAH1xE9X6AalQIKc/VAlD4qwHVwA1tAFTjS9m6GIS1KdjuOqvV5lN16j8PVDNvnx70XpZ/y5/5tYBqPIGy1FUEXL66snJZPBMRVis61JoxoJozUhQn3dLzBPO8CFGRSRmbWOxk4DUWZQUOeH4QLEiT4gvAqgc0fWnDE/Z3e0tUp22m/tsNh36Gat1KDeTKda35iwKqfeK1wm1VF0nZJbAgP1bHATVP0WL8HgWZaC+jFkImtFvZyO5xY82G4TORwwMv0qSkjaY84fOmHhACS4QQbC2VwKpnFbiQbL4IqGaC/7xm6SF9ge26QxTsvAj43kHonPhel027L3ZQAaQC6CYKWLCrxqgiiYKmnwnk2kAFzkQYmjxQtWhUAKqFmxAvot4a8bxR4VHlOGuiTXYTy9/Ek0T9bpgDWrt2jV3ri8tfUDRkuSJtY02qhmgqg2fjaBcWacy54+Wdgb0n7HjivKhzPenTgwCqlY45HMhtftGKNQropsdq9KZwbJvs4X1EsBo+UrJ3HDOfg1aUokV6Tel4k9cR6dtEjcUzvXAJbdYBacBB7obUrXTDVHXA0hyD30oE34yFfbVXk0aagM37/AmFuW6xb2njAl4JMl1WlyxSIHBnz5xX0c0Z7SS1IPvOnra0LFHhkQLHLEboLyZ7pXOZIAcNd5uFyGsj5HzZHfO9tvuzSC8TBPBTPJeMs5PFNtKIu1mXkiFv4V74Drt8BwbhkJrNxwavP/JAtTT+finl8QKo4iQAqu16FaUTiqfgRkv+6g6bbuwX+oTwLm8JuO1KtmzdrlT+buuqNn3GLHFZ/8E6RH2r1q1/+vOfraCLiDzz9KI2SGQO7Ns1/4jkomX45JMLk5eWLzewy3yjWGPf3n22SabLlHXq0g+2dqRScChnfPTRR5J967WsAO0WLwAc9TmUAuCZ0n+dTnFwybKoRigdITpilovVkC2UbPqw6VLaX+eOIyICcur0yWTP7l3GL7+q6MvZc2cMbLMGWHNIcJGBmCqgel5qHP39N7UeRijIcUnn3a8CMzjoE20DOHWaMnLihxM16hAdgCxF5PkRrfHxcTf7oFL/rQHVuHEszo1YkV9eAr9doDoIO/EYqKaDZcVUuSxwU6AafK91jjOzTvU8EVUoRJmNN5qAfCDr14qzBGjJiGAf+LG25KbE5JxWAGKMsEZ5R9Zx2LIE6+aiPKbUE9a6e0l8dsAu6Q7GgaodQb4R24Ys5+XL8PnJrIseQCMe2YCLF89bhhLfPKBGBJwvgJrjUtthrWa1USfAxKa0VxvziSrGghY0dswoSeENS9rppGXg2zFfDDClYNVONK+DkSGcIVvX1HamKi5Esx42mIhFn1chABXWUAP4sd2AJAzgruK42WlPnDDRIqwUYhFliD2xPaqKR88ceJY2DWliA9hRkKG+p241vVkXqKY3y3dBRN5OKvS9Zu3aZLt0FGfOnJ6sevdtpfYk9I2UkYXhnaCcxlEfFaBaZ5jKaZoHCVTjKm6GU+NYxX2F972mIlhSP6Hwgqwl/FHSEMhPHT953CqQzyrayuJgMTGvSB9O0NxiISBW3KXIEtEj0gl0P7E4ty2AGGRyDcpsa0KhFJF+yVTpfmva2ry+LgNx8aq4i4quEkFCPB7wTPEJfZ3vsIuU4YBrR3EM54J6wBS1DJyInIf4O1aIZW3tnJ/LVbpMdvZIiw5sM+MGqwxUU5m2lkBq2fH435UFKtVvva9nHzWgWnMxOWOYvVYFVJk3yL4AVsPckGMhYj9UNwig6nqQ2uRort5Wiu/IkeMS2f8h2b17r9Lc15MlS5ZKFWSB6abCbaew6Fml62dIhqpPEceTqroFyJEOhydLCr17bI+A54fJs0uWmF4pYParTV8lWzdvsWAAcxutUxqLdIp2hOYhQvzMxd0Cj19//Y1FP73RwVDbPBHdmDdvbjJXVISpU6YZF9u1npluqsiP0X6bJ7WTzNODtxUV7QyRHlUJi85AFyvOHVoCtp5o0D71d2dTh53nWERRGb+ecZNt44k/mD1nplKKUgzQOE6bPsmKNdA/NgUOOTXO2wooc7qyvtmsX/XfaN6V50DLQDXdeGdjUi8y1/T7Tb6v8SML0HggJ9qoljiqZtPuIaKav93pMeqc52Ogmg7MYIFqPm3hqW3iF55NtIBKdIY8Z/jJ0/H2b6AIpIoa0JdoCx4UmNiQ8uPqAUhE4f8ybms6j+IUSVV5vQq/FArBCljxKGbBdFqt0Yj8ogDrTTVXgUd/CSpQ3ylr43rk6GGjzxFlxTdCE/LzpoW5tvmh8xWye7RsRj96sv6dMF5/i1o3TpkhsGFsARuBt42To/rgMwGJDlT5fwHV/14IzMVdgHExCFvTMo8ByXEleA5CPalTjNcZ8ZoAsezu2RWwKycaRggYbus4RVzpJ90h1E2kFZDCYPNdXjnoT2FyAAAgAElEQVQKpzWvo+n81oaP9IJyLqjC8Douzl9iAJp6L7pkjm3UIUk3ZceO75JPP/vMIgEvv7JCAt4vWq9cjKz3xPWwte8ASK354JbPtGCmwut2BnUvKYLf1F5VvrVwo/KD0yJQbWY8W3rdvitLXXtE1akQUdi3cJw0jBjLovxkfdMCdUDAQI6fie6SHYnx2wCKZ8QrPUkBljYQRPSZa+wu4bDikGdoM0FBDFH8DlXucyrWsYcjRxpAQU+WnRxVyETGFe2XagF0D+hyd5DY0OJn0Z3RQiTtwffDKcQ5X9B3X0HOR8R05mu79UpXqkPpTwPOAqs9KArIaXephR0OeQSae+xirZqTEYqC7j4VSJoZUAW4mgRKNnI+lv6Ei6bnHz7D8g4uA+MOkcuPps4194FmqbN4/2q+ZJDHaPT5qtcq57+NU3kBZOY4W1n5qFkcn5AIswoEtB8p6nHZNcs8WW6KNe9z0+YKOoJD0RSkvfCAFSIwP9tUaEXUcfWatdrAnzJ91OeeW5YsVmtVazcqZ4PcEzQXNmFIZV1RRe4iCes/Lw1TChT2HzigbM5aow+gB4wNnqZI5VypAQCUXdaq29q7fvf995qTl43DzXuxuUQ5BkTdIuI5UwCZaO3ipxeb3KARdLXhksX1qAUKFDiWVArON+PDxHk19RPzDp4y9MhuED+XJ4MeBsebYkkKrZDDodECWajp02frq4apbe1hAeXJtp7OKQo7W53qrmozSIEZfeAJAECpGqP1Aq8Nrm1u9heAarO52+z1eNwYra2dW2FmRdveZGK2+n11DxMDNukKj7bRn6gMwlR6mcwOp9+VWwrx13Td1ADVBhdqvjEH2t3iFD5Ax6qq760VWPJ3ZUGDup6szgnVOrh72STHcXXrULS3+S9udn/rR1TjbicejQxeNm7RvsfzcOwADgnjoX/AQwRPDLDqdzbB2BzjmFMPRGSVCKuBVxVmBe1747Wm9SLMJyZzsF/2ewCq5Uy0XkL5w7tiAVKJ/rIZd5MBSPYmP3TJE2VPdB73ydJrVbHyMbXVpVj6imwB5xwVEG5Sm6R5DrWpkxbUAqnTpdM6hQypOkpSoD9xEplJ2S+ajyDdRQALMonBMuyT3ymjNJSBqpn9HOBr5rRiAQH0ALhKJyT2TpEMJGI+iyGkG4zzFuC2Oqd1tHpUY1CtKk6DgI4XIJdTi1zEhvaiVUF2u+g8moyuy4EqTgmnQzRgw4aNSt3tUEeW6ar0f1/GfpqcA9oLxMI8KhFTUiE5VWqZWn3GVTiytOQZ9bCa/Z+6n6kLdmu/u9mCK3wis9WVF1E0diGVyHgEoJqazHyINUXnftLcB4e0OUK4GbsQ1dZv8ABZdOZ09YN02hkBRSJSSOowx3B2pGLGyWnTPad3sqKsElGnGxYV/fD60LyMu1cWs5PKXevOH57yAGiTJjECvK0IWwBmQExrUuDCedrnBSCOmsQHka8rtqNERUCSHurxPkaVzuMU5e3VQhwvvg78xkkC0cwfAA9GRTFcW3ykOU2yR591wQ7GI4LPvLGLG6NGQNV36dms8WsqPwYzF5qt+Xjse3EW1Svk/p6tPY8MqGZHjtyomCyLr4Tnw1wFrAJa4wq0GWubjTjE2Aycrsf8AHVIW/FDEeYf/vRHk3xBk5p5TOXt7DmztfF9RTZPVADdm6vXrlih1N69+5MF0iWdqwgo0dCNX25MNm/aYk4Dp9M1qit5TdzXZUufVRODi4qyai5eOJvskI2ijTGRyFGyp/RZp9sMhVw4kNP6AUTPnj07Wfn6G8lToiTgDBL1X7eIqhWaIfMmPqk2VL5Jcsd9MxSNEFBgHhBJdVCLDc0DI7ejOKdIbWC9dqud5h5FmVkvRg1Q0SRRoxUvvaRsCfSeo7aJ6xk/zvwBG865KhIz6a/cw7IRdWxda1HS6jnlx6wPlBq12izP+3uNuHoErPrijFY2WByXXmqY96VDVwLVRksutdu8Kdju8kmF9zQOKBXXYbaxHuwFDs6e1bsvzYBqMxtZnhumIVp6xGNk35XZDt7t/tIfXpOVO0bJXwJQyTIOCCBCx2GjHIX7jYqgjxIMQS8cGo1R4nA2BNDiPCdQQ/Q1N4R2buAi+5c38q/XEXm9SWb/7DxLGxbsE5lO/OIp+eXT6FXL5uCjCfL0S0HgqjJCNOvBVhLY5LrJ0rSJQkkmdIKKlsFXk+S7KVyeKEw4rrMrGaUNv3e9Q+ZOp0UW24Hqv5ZmTYmn02TVxBuCdAs7Ae8OcyHtVMTFeLcnr+DCIJM6BbzCcyIMzECPUj9a29EHaaOmzvIegaoHlv2uWZcH/f+li9fkILYmn6uTDAtv5ZtvKJq63CrBGSjQ/V1FVbiP8X4DVKk+j39n0612EVYt5gcBVBstdzuf0kJqiHHDweq9p2jsaoFqapKaAlVfpKlRSHfl/s0sNJw5TpjNDreLrkJODZAyhaKah6TLSqQT7kx//1Wr3KfgioKO6eLxjRc9gFSq83i87zFrkWirdRAJc5r776vAY8TuJFxkPWYW+NyNmJZBt1VSVxSAsSCPi1NLFoEezNeUYbiptnrDldYkykXXo+lK1Y7TTrJHaQ8qJDu1SJH5GRE4R/TqsECuGbBAi9FzmZ/AeESAlbeIeefhqaQYxbA9aYU2ZTMjnD9607UX3vw3A1TTi/eIu0eSWNke6bK5XfAnGbDDOqCMAlDdt3+fbMgGpcquWKHpIYn+HxGVZJyK8f75n/9Zuq1PW2oMm/jlxi8NzL300goByjnWKvhTdbo6eOCgNjcCj5q3CxcuUsOBjyzqcEOtTocOgz92Kdm1a1eyVa1hL4hK0NPTKyC6yOY+D7IOBw7st+gsERCaClCANW/+vKRD3z1SXFG8B0CU9L3RApj3wSEZezVU+fqqiFFn5qFbgbBS7Tfb/NFAQf+RvreqYq2Dc7rGYwKlB3QeCIRP6p1sBbpsNCdKFo5ABVk5shHPPrvEKDW529CQo/rggWpmSWuBanMwkl87BdtWfiGum4cOVOsZ9zrWvmDsGwFVZkAjmkMVUK2IAtcZp+zp3xJQ9bOO0WMfgbhuyPSVgWru4nPCo74eY8cqt+5QcpDVI0XP2jbdcbjzes2LKEU/0w86xpEuQKYan+RZcV+8kV6SAtYQyHO4wP/xpuy8sl9zv0GBChqydL2jYcqli1cskHP0xDHR904aBrwAzckCOoBl2Rzsjc6DDfIQJVHIrkxUxn3yxN5kwaw5ySTZSjaxnYrE0knSqA4oLW1d8y81mCkPrLwwpMFMArxZ+tYnoAnZakQAp0ScqBIlynpMvD84rfAaiC4BHkyfVWAV2aup06dalSkGlIdJIzR63DdQhU/RrgG+pQrdvcknn3xmLReffQaR7w8tVTV0GKDGIwq+4wgUVZtEpP0jlzZ/orULsWoxPyigWvfWGP4qGqJGJiXe41aBanxfjKjaPbN5nt+65Sa+LVhPuRRPK1sUdi1hsZq0hf6zdEaQ0LECF80L9FJNNUCOjzRr39k++5sI6ChtfKZNm6ENEK1u243UDWjgmyMBPR+BjOlA7q1/vxsZ6ybCNaFSIKNACtNJ7bSuo+XlbeMHoiRwQqCZoixSIn3Sp4O34115fK9AlfYMAejJauU6XhGn8TofNOngHxIBbielY5WRgIR418JoFUSUs3nGuRmwZtRtax5nggzWY6CaG484ZvUiqsUVlAHV4KBtXpdWmdFKApDVSwQ3mJek/pkD/MvjgEDnTxL4ZyKtfNM7V13R3N24caMA6YFkzpx5en6lbdy3bN6crF/3uamkUF1P0eDKlSsFZF/SsaUewFwSUIVDvX7tekVvf7bq+p6eSaZbOlrznbaxrAGA8ElRCy4qy8V8nTlzRrJ40cJk7pw5ko6aIAWMqxYcgK5FZb6raLAAfG22K+gwVt1qoBpYAwwiGxZNzWybz9JoBZDZum46sy507oLnBC5Yl9Bb+A42mBSAQe3hvCYr+4CSwdSpUj8wu2+z2v5xDrc/mgHTwWzCqiOq4bq4/JooWX2Q1OqGLlu1fvxmtLbgSvMfqxuBLbwpWNiS2Y9brZLd5ZMNPIINf3aPK6/VbtVjoFq8v+5EqiOqZNJKY5o3LZFEyhH0Nmurii8iA0cbZfN/FGCxGaTwin9FE+D3gJcMIOvHtVoFWhXEwW9Zy1OKtEwGC8wWZRX97LPi6Fjc7tfhj7wiE/4GaoDjQs6JDNLwYZ36adeaVzBHBfeXtVk/o2KsI6IGIGd3RooC588pEynbOKACMoJLt1SoaplFHYPzogC0R1QgsizT1WSAzlh0TKUGpDFQjei7uBpKfxEFHW5GKQpLMzCkgQCkAFceV+S8KcIiVAxgJToG4CDtNFX6fEuWLrGTAmnHHtcNv/YegapFAUK6eTjSMOcuWsqfTjO8tmrVKlX7v2jdiugHL0ii5+Gl+Y0zGqXdoxaBan4x51DgbxaoxokbruXegGo1HDbZrzQd4unwfD9hg662EOUEtRFiR3lVTpd55IoULAJpxElqY9++g+LQ9QsMzBE9YJY5XsTIieCnZHQtDt9Vhja4KRfUF2uWTIiqFWjT0S4W4rt2slRwa64DWomoQjo37o5xeE5aYRj8vX5p0rHDJeLUrfTvtMnTtItUBzijxEjiTdGl0eK1QlcwvTrOK0SzhrJBsrlH5WnQjk09EWl/y0OnS8V2ziVPNRhHHsxs480pZ5MzuMV16ufSqhMvp8oarvmKF6uurSEYsWhWfedqaa5CZCPEqvMLNu9ssA66B0QVOS73GMFv5ud1gbfj4m4SORyr1BYc1d1795qO6kRpja5Y8bLNTV5Ht/nnH382aTQc0URFGN599z3TLr15S7a0HbR4R7JVXyefr/9ClJQrspcTjMpyRfO8TRqv40SvImKLrb0ojjfzlDmGZMwstSxGixUu9UXNSySmSMPvFpDG0dn84hp1+SM1F3sV9aS14mSl5qCydAi0svnymxsxj68TJLAQCnc+GxqR6gqmv7k3RIGQteGa+JvN3V4pG8D1niGJrknavI3pGus7umBb+CcCVQN2bAxiFqScJaoBlsVJUgtywwUU3ha8+4MCqqV9TeGrbC9Qbf/SM0tBYvbJ1tZwdh357ww5gYcIVMMA2D/ZYPh5/D1EVMtANRT42p3P04pydyncuhgXdDfnARF8junShzqGmPaPOAnbY22aaTKgdUXXvbjpA6DCFTUlAUAqBb9BNop/LZPnO1G3ATFSw18ppmZbnuaWgg2I+qxEdbkuOlMSsATEUnNEcaqKpKUQcEl89nPn8I3nkqPH1BGPTbSoc/Bd7+qcCWhiNwhOEhHmaERaUduhBgQZvwapf7dGrTgcE5zNLc58+iTuIE3HyziCXuUGuDij6BMpXIaAKtXJSgMRTYBfFRF/Xcc1CKBq1dYYP3YRlBNQLKG/r0uOYa8qV9esWZcc2H/Q2hi+/c47iqbOCn3gATBeROUcrWChbRb5XSyyOfiW4kL0jwSz+ysC1bLps7/LRr3uYGb2pJ4JLdrerCjowQJVdgDITdnJp2ebT7v6k/llI/K55hPzj17HAwO35Xz3KUK+Ru0yD4oPJ6oJqYXJ0nuTrA+tHpFT44dCDuY3sh8evfUh837G8b77eRSu3/is0RT4Ara5jUMOmng4aArADkmT84wJKaso69yFZEAasrasZSTQ10SjtUc/k1QZOVm6reMEJPixik6y0JpPgFfW1E2ll/ku57iax7P5FtNMfsv1ehiwOILR2Te6/fnXrLFCkzcLotdxtz4wUeu2fJi8PYmC2a3YmHqnU3Vt1UA1D+abANVclCiKVtd8f1hb7l+Ytww+UYrwTHDSt2inCJjTyxekKkEqjPT4RNoGK6pOwSqbnB3f7JANOmCREGxjtzinbyiiimoK+s1tStlDq4KeBFDtFJ9r7hMLBGgnG+htU+XuKNoQ60R+UKHVd999Zw5g7ty56nal9wnEYl+Z6edEM6CV7HFluuh+hdwMGy64Z76Jo0hDPwKnXaIdzJs7R5HP+RbhQBuRa7UO0lw7G7rQVMBWpiZtmwFV7wse147L7lCoJt4rlB49ALTeL5xsAgQYBzLWbScIjXtTBm8c4/O7lt/ZCMQ1BqpxhUSUwC2stKSF299wc2UmrD4QNa9hUdX6kC2/HppFk4vzMlxH6esfPlANPtBMQXGMM8vSzMLY3Q6XVzue90I7ejgcVZ/xBZsWuN1kYGuj2MG/+GLKPkdhJ3PEdEeDrc8PZVgtrkMVC8Ncdg6qDVSka1rXpv9MQxAisbaGfNy9GMs3lu3KxBB9NcBKAwKAbVQWMB/k69GDN/759L66y7Y5P8T65gKM49f4BvM2P/rqgRvYuuvi2aNnftYClgDXo6r9IPOCPOhNUZy4JOthpXOkS6V15KtfTFXFjSsuC/srBRW5ycS4Ntjp2nXYycNDJDJG/1zRAQRSrZtCkHFouIscJFAtOkNrTmvh6K/ETSWaSjTr5ZdfTl5Qq0JScUhSDR2q3UxafRbBarhmbkxuGWZXX9oxhkFPA4VhCIvL1G9wNp4Vm9/8UOeOEY+TO0J6k1rbhRdPqL6Jzd/7bG48SKBq38BCye16ctmQwuRzl+YPgAD8HCoVz0q/cd3aL5PVq79I+k6d1zzEGdISGLrJcAOndNIgkjVnzmxLM3SphzEOGC4gHFIiYUSj0Fi2MbT/hQWaLsJ4Oh7RRBXCUzX+PhYuFZTYGdrTEbk/oa4fR8XhQUz5rGgLABLSIBDMkfjpUfTLeiuLbwhwJcPA+SDnYztUqzgnSxE7mXjklecjsqSNnakpZTOq0rkXBrP0R+tAtWq2+NxoBaj6OGUrYbCA2q6xErjYketeYmMnV3QmEagWK5nZeobUfzoE8fvy32ue2gw398/aLeoJHAQZqJjK40T525qjyK7B4yQjNX3GDPHLVBwomtQwzQOyUGvWrrONNRHUYVIfeHrRsypKmKO52yUJq1HSBD5vzQIOKmrLXEEeZp7AKq1cyVwNCBQfVgqewi84ZKT+6UBIYau3cyXdH6Kn4uVfVhHXiI5hArtzk6XP6bt0TiOGq71wDqjawgsP62euzw+I4oWTJLtGRAdwznfwcNCZjysCPjOgiqfyYirvBOQPX1uF1Hk69v5LdXS9OEeLm5hoNXPnXwNUG62UiteaAFU+4VeU56Jnxylv2v4WgGqAYr6hD/ey0frMRqMhWW2QNyazNQ7na6v+m/nLVoqp/KRKGCAPVAubmKLXToFgwFR+nl6tH6ZM7TXbm7LjWIBD/xkdST7ptnwQARSoOaxzUxUQIDSKjj5KlNWKrayblCsHAAw76QgZSK34F3xCCunANMHuphQgN3XZiaa40IEuNczQBaziR8PTr4ANWRX00mm+g2oIKgJsnml5ThEZXFxLGGIrHjZQjURe+/p4scif6CrZdVtEzfQKHxxHNUZULbWsAVOwSzdqqIofDivytlqahHuMK/XWW29ZBSqOgcIF2itGoOocrXA3wuSIQLVoCh8D1XS+ljYx0UCUI72F1QdQzS30mHAoh++4j+b2SQvKyRGV6VeE/Mcf9ySrP/08+f67XXKWFHgg3UNHDaVPJTSMzAapWYo5qKqm6GnatKlqdTlVEkFoO040Xh73GmlHFmuQRI7mzU43M6EAMxYUHkq/82842Vs3idbCvdOOVjvkAWTdBEguKP2JFt0JFYMd0wI9evJYclbRNo7ZKcA9RucFdxs+IecHuXx8DzJcrklM/3QMC7ti57Sa2Q3nBVDN/rZztQhOth1PNzdYngo8FxRpGzoCj6gOHqimpiy3kY2p3XuJrP4qQDXnGaLzyPd0cXIFdytu2OqA1Ggv2OgYJ0xg1SKQnllinsQWhwwHFCpsHw6FqKNFOIyizUZFHWRk1L+SKsDHH3+ilNoN3VdtcMaMN9CK0gVG9IKKrSj0I3qC2kWH5gxc0MWLFydP64fIxY5vdirSf8gitFZhq+sgq3BF3DIcFFmH6TOmCvyO0Dw9mezft0cnd8fayS5f9nwyTnzYoZaVcmfv2YdsVTAyRo8BmGs9U0zBWkVGC+BqUVt2j9lksOuOhVv8FlkGbFwdoKbLyuddmlHIvvcxUHULW2MrbZHXPv/rcVSLEdW/L6AaxrrgBIN9sFtQBt/+dxbgCDtAu2MhFl5ZUJtbPrmCZLMjMUMReIrQg1zyCj4rCiUCrFByjGcXZfeIuOJ7PZoaZaWs26jskMmOEmm1dehF70Z94xN5W24XE84tZpe0+m+pit8wHRkSKfvcEgi1Rl0GYMlEiucu+4bCzykKlaVqcuyYAjpnaTZ1sQlQLbuqKr+UQ855w1PXy1nUKbsac1KYKIEHSwURUQ1h5sK9Lh/QnHHxUbkjMl/sixSOFXqd19Q95erVG+Kmblb17SaTRln1ztvJ0mXPiSMmUjBAQCEDE5I3ZxSiqXmvnouo5s8j9qZNbbBNhSz1X+2MCd2FT6TAoWqwM2MdRzCdE8WXKoe/9oiFM697y2pf8PH0Ocv/+1k4PCp9SykNRnSlOl4cr58xz9CTL9aikY3zB6eP84/R1D5pWhJJ3bL5Gy3EoXLiE3RSkrq6oarEG1fk3NVdR1FMwCoPwALRLaJIo8eoHZwA4Uxx+RApp4oaEnenNi1optrOU6fuIv7RGMV5AUD1TRZANTNG6HLitG3ySUBenxTgYAwGdA5QFnDix8VpPXjkkLiD0m6l17KiYv2qpARgAk7RIO5R6na8KAJwdpDl6pYUlsmS8EPaJvhudCxcyyJ2IQIm+z2Kd8bSbyl4Lc8Kj3tU4NfCNMBEVd9HB2+xuLLepHITUPstzaIa5eM1A6rZV/h3+fHrrC1/R5jOYRbiN7BZtnkKxzCgGua9HSp7zd8SX8sALMugvU3FRnoVIBrzMZE2gjMg4mqATe8lVUfWJ23XrN/pGrNr197k408+kZrAMW1aOhUdgfvJnEKV17NUXCNRUeY5xQ2dmkMLFy6UfVumSOvB5AdxYQGS8GmZX2M0v+iwdrrvtDmzufOfSJ5+epEoBd3a7F1LduzcnuzZuyuZIfD6hmS2pvVOsUJSVkMscLRzsBSkeHWKlACS4ekCjH/86Ucr8mKJtIuiALWKXuG8x6I2NnkZaLe1w/T3cOe9GP8VLrp1kAy3zTen8R6GiZ/e22yGFGK24f3+T9lq5iPCpbkR/szsdvZ64Z2ZGSym/isWUhojjscuTer8R+J6SK82Bwoqd5mNgGrhe5qtA4Ype09KbykvwJJ9L4yvme145m4zH0ZEtdmG189k8BHVvNmwkSncCx+Y4vyKcy3cUfvHMzHh3emkzgJ4Aa+Ed2T+L/jAivmU6tnaUsAyOxUT7rxvtENBFoATSo5AKmvKX1MzJ60xMji0NoeWGVU8XDnAO2OBzawDlVEEXL3AirN0wVFj3zeQvpTdCvp6NnFPAVULLMG1Dfbq7m35RIuYuj+yDKTOqV/ZGCLBZCHPyCeSiWwQUS2PSBEsFOZr+a2N/AD2KPdheyu+IaZ1uNPBu6SHKX3GPt6qkwt+x5yvbhyD0d9/WxW5R5NPP12b7NmzzzrIvPfeqmTOEzOsCw0FLIU+szaQfhLFS0sD3+kVeau14hWmEzpcZw0K8Fnvx0g/WiftkTuBwQx7hf3KvjN+cY2wfOEuV/+RH5B0Idb/XMU6q3lz8ZBVQDVwX3DMup8QsImq7tj5Y/KXv3xmGpNPL16itOgzctgdInNfUnrhhLV/RJydrhqk3a0biBYphHUcIm1yAa0U9MH9m660KanOmYowTRBnsEubmBF6/a6qFVmAVF1CJ2DjChHcNlmKhMH34bh+HW4QLXJmc1EwEuK4bdD8Om5o83T9hlIzSslcgCIgesCRoJLhShnXzeB3qLEBShk0OKBVJsLJdMjqUaHOSGm5uqyRQAqEeYpadD+H6vhDNe+H0WUpzDFjKgFULYpVLr1KY9gNb368tto3lQ1qKcMQDbCF4mpnQ6tAtbCLz+/oS4482xRnzqHxdwSDYUvR081Vji8vM+MZG7O44RGdUXzC/4WGwsPSaAVLEmBwfjzCR/1ucE6Y/WGWFtsvbdLd4piSKqOKljVAwUWcyxQyQb0w2RhFUHpVsLR06VLNndHJpi1brDNWp7hfo5Tio5vW9KnTjPrCXOsfuKZoKgoVknhT68Nh2rAfPXJQ2q1fW6bplRUviZ4irqs1R/B5bZEYosX6NzaJOS8Hs2fPHmvcwXpDoePs2fPmBCmgQpJqkcBzr3jZcLDRa70u7UWcXpcoDDhSwCryO0Rg6X7IKDkTQGNigD4AqXjPg+GIY5snZ6WAr8Y35RCm3aOSQYtm2earr2d/sH4qlkjJR1RM8QJ086txTFizGvRcXJ3ptxa+tHptlfdhHpcrPXIgtOFCjwezzVr5GI3Xb3bt+TEu+8dG394ISNT/3K8GVAtfGYtcsyfdjZfPOTdGYf7kwwDcX/u7NCzpaKeHi/e6SDmsHYXQ7MYOGecsJ5ZphpdNb6wbuiGKGjzRKNp/Q1kbii55tEH3IahjtCDPhrAZJiPjyiCuIhBVa6yRjZ071AUPfWQBkPii7z7jsrL5wjqwS1Uwx75fRalEc7et/bdWsIN9YX5HGweo2aRovAiKr6Y3OSz2eI/u6zsMEPh/GD8Mal/fJUVTN0k79WsTmH/jjdclyK0uVOPR8uPGZNdamps2BOWpWDBtBlRL15XjPeV3Tum7fIaXPvVg+TlVQDW/qHxXU7Kyg7l5vNcu/cGed21ENaQbadSgGQ3Y5I5clIbb+s+/UIR8s/FQ33//Q9E5FhrvBiTZLycIJ++k+KHoV56nsEXyPShR4LjT3aScPJcBZ3mEIlZjrH96jzijqpwWaJ01Uzqtiryi8YZz51/SsjH9aRWPRl1xDVj3q55Md2cUE/VxJmXxY5pP0CGtn0YHSoMQ/aVqnOpsfs6IgE4VJYYltsykeUYv8m4CG7SXteirniMSjAAW+qAAACAASURBVBi0GIIGWOnKTMyNE1KRpsYuQs1IC4j3PoCqKuc22Plg728AVHM6PK0C1HgKGXcxO6kMjPgGwIY+9ZY5Q9+w6r+4fusC1ZQ7GQoe3LoG61AEPyVrUDmK5Rh27C2e+S+AmRpX0E0NKSxxTZHCQjGAYiw4XcNly5gffYqMUqgKfQBnQpeqJ8RT3S3guHXbNjtHaC8zJOOGBNYYFWGRMSAliEYwoLF7bJfm/ATxtzv1HQLH+ixFU3SUgk9tnbxCBy8aZcQ0PxXH+/fvT7755hvTPKZIlkYdhw4dMd1Xrgeqwtix45J5c8R7ldrLUwvnGQC9eVN6iwLdpB1p10i6Eq3XbmkRj9H5kBEzTeuQsuRD7uTCXM7/a9M5o7zk50ajaVych5kfyOx2fftmn9X35t/RzHfF+5sC1ZIbsM1lzizXO79BL81B2uqq66h6ruBT0qWUevLoJAZ9uvEDzcazlQP7mFd58lY+nZ5JQYkxrvxWjpC3MGYpwibAsxT+yGcR0yhtmNM+s+s/qmxpatWtSCv3PeFkTF+cgit4kYBn4Zjr8kFwW4my8iAbHdU8oAdgb1yyEV5rh0tioSTgraUCUA6Qm6YperpYbOrAvoyYHKtR9+ERViMo/H0AVR802zlosH/Zdciqwg+Io/rcc89JBuZtFddMU+ECQyagWm8WlAB0nCqPgWq6uvTLrwFUbe1ki9icpFcTAlSZ1D+oreSf/vyx9CNPJ8+rIA5pnymK/BA5bKNIT58nYolTJ0LZj+qE9Fetm8aZC6rKPyvnKAAr8EoahNaQhECJ1pIipc0jVdrIXE1SFHOaOmGhjUpUc6KiQhZpDbvGW4oCAfrh/bEw4Tk7EIn75PyM8d959c5tIkgYEt+dskA5V4pokN86r0YaB1UIQ8QV0jlGBF43aeNRo0ZLQ3aMOLbi3ApQT51Mj+XepEsGhEYDI4iyGq/VNtf+KDjBsFEJZ+MQoHbT1cA+1nmpTtSnTkS11eM/UkDVAHccq0YupP7VlYFqmpjBuAenOkw6haTqYkpvQGl9pwy4xAtOw/VcJf0nWTQiIGibtmnTxdzfvHVLskHdr6xAS89N1MYGiayZ02cqejraPnNMoPK773aaPMzzzz8nzv5sbdrU/vXieaX0B0SNip1j5GBCle8t/YtdJRJD+9cNGzaYwsGcOXOMf7Zn925rQ9x/TdxbAVGjAAis0s1t0dNPJe+8s1IRXNF0NONRIfjx+x8lryV9VzkqoqnTpbG95FlREdTNBqCK47QCtRSoxunsEzsCxl8HqPpGuTrt+xio/j0D1VZtV3xfDehOgWgVUHUT4/C6sY1pDlRrzzTNPEFpxPdojXo7VZdiZG1fD74zpWZa22ljtdl6tAirqGje1hUNV4HZIFkX9wW4nKpMRCk8EAIMTluwNf23DlR9xx0i6xr8c+cuqcp/c/LVV1ttZ//ee+8mL7641CpbkyGKQLQ3mG6PgWrjtTjIXXorC9sTBuWHpx1vaTUBVEktrlmzLvlCDpJWkm+/vUqFH8tMh82KWJSHAGyyawRE2i5NC29A6XYoADjQUyfVQECkbZNMUwoU2TS6UNHHmP7pZhy0Gl0dYJSJExO97JWDnTxV4sQCq70qxuqR5iQUgrY2NFZhq3pa2CFqffBn/D4iVOLtGFA1JWRFuUyf2IE5IPuaIsNcL22KSaeeUAcQCrLOnBEQ0A6Ylpodki7qVjEWqgEoCUxRxLUXSS5174KqMFLtikfIqOQNhhvAeH5R4NlH/v5iD38vQLWV2TxIoBocUhQJx17FCIPNZfhkVMjDSzOpmcBN43lFP4l4wAmjUxTz6PjxY8m27dutsQk8aN4/RVzRmTNQwJhja4f0/8YNXwr49ifvvb8qeUFgdaSKqkjBmwyV8fUzkEoWgGgqG9Tziph+9dVXKk7drWN1WwaLqC/pwimi0YzrHm/O78jh42qQccaiNxQ1rnj5BamtPCeKwSE1PVhva44iRIA2lBw2hyteeiGZL+7s6LHQApz7ZsVmcYIaQH2wQNUjtyUXmot6lQHB44hqEcAXU//cqPvf/D7KEdXBWoDWgWoApnXwR/l7GwPVGMGsBrt2z4zuxFGJariWK8VUWRty2ROl5V27FTqO0vSBIsB3A1j5l42ztXYNKiLYGwveGGunYUw4XFJEqfrMXwWoVgRq/Lyzk887x3udnFSCo2PIeEMKpsXX7l37JfGyQRzVI4qmLhWoWamK70kabHT+kDnK3faq8yycZcFO2h8xZZefPHlZi+rUv4VNSo9BRCZbDHyVv+JRTv3n73lKwI/zVtXRVDLiIPsVVdy9a7eKqFarbeShZMmSJYrQvGutI0lDEEEkCgNYpXFDGtW0dIv+g2cnZ3u9XyTuazeTK5evOqdOEcyzAq3HpfNGe8tLAq044n4iVxDMqdDWfyME+trF9YP/N0nR1W4BVSJAE3rHKWLVY6CQ6BTcV0wEu1EjoqPdKpDBYg8sRDMMQ6RG4XQ4VzS4CZUAAGLn6fJURFHhDgGgrQPI+bOKsp4UZ/G0ZK8UHe47b3p1+PPRSuu2Kxo8XpJrqBvAPZwuYD1eQKJHwNUlr0KTgBgZlNoFvZY5XzMs9ltxkrkWQiuPx0C1tVEqLWKbA4xwSNQZGHXjRJbAnQZ6v3pd4Ml4Y/72gK18/sSCJ/AVmzr0C3/+ZZfUMX5UU4z9FmmlmHSMivMAqnDUzkouBqrM+x+8l7z22ssCiiMt3e5p97CGNE89RUhRIucyRJHTvbKta23zd1lrCE3EWbNnJ8tfWq6M1WxtoEZq3aiFrHQUv//+p+Sb7d9ac4JXXluRPLd0UbJaRWJ79+1VpFWFgu1d5iDPax1S6Lho4QJ9vk3zuFu1BLOt5TZyWlwzl2kdEU2WByeLWgsvedEbADalsYZfLN0apmak0sQ7wKbWxdWjzchTSGq3bXk76iOerYyMI130vXFOxJT/49R/K6skfx9ae3/Vu3yJ3N/2245Q4HiUvqkF41gNVP04McDG7/UokfVGII245s4hzu2qIrL8cVIqdjgBDuFryhWTKJJ1PXz+znALG1tsCZJTvO7rzn+g3rGm4LKyaW2XPnPK8bf3+BkUIsU8H67deK/b1v5HHZhTdjAPkKOqb6yCYfVQ9r0CVSf4k3Z1sv/RoyeTTV9tS7Z9vcOkXVa9+06y7Pkl4mG1y9CpspQIWF5Hr9UdTO5O3xtQjYUB97j4IoAb5Md/C0A18nds8Rq45B5RfCENXkVn4G3SknLb1q3GN4Zzt3z5S8bTNJdhABWOTYwGBUOQn/XqqDFsSIf4cMh4qFJaIBAnhnwPgNXS7uK1ovd2WpEgOgxdUbeN64rEEkyC7M0sQyJoePuwZMLEceKLdpuYP0oCUy3iOsHSqx2kYtllKiUSG2C4c7MLtAhs5EX65tZPFGNh//qKTh83qdhUtMxoDSqe6VNk9cjR48mp04oM6/crV6/r3z4XTxaghtM6SQC6W9HmWWqtyd/jpSgwdsxY778MHLmtTiHKLlBU6E0y/Nzyj4byVIV31gGq4TJasOdNZ3VVZKuWo5odptFuvmxrWuKo5ri2TU+2xTf4cJubCJ/A4Lv4fYZF8RwV6idAtghag0OmgI8PAm4vajNGJB6JKmgkZBEuaz4Tkb8j2ZgI7FaJErVcXfrGEsXU+nGQGqSorMLfK/0Bqn2abxukR/29mg0AGqn2ny/t1TfeeCOZN39+0qmOW7d1bNpWo6GIfjXvx94uX/GC1CzGSQZrr9bOeFFsurUOAb77pff6gxW4Tp06SRvJS0a54ZwmT+015wkXPMpdAdrDZLXCwWFoKAdZsAyoxvXvQNWitkhgodZhVB3fQBoAtlsQRzvO/2ZANWrsZt9TuOXl/YjflqyYKv0+/9RjjmqLC2YQb2NtZbmiQXywdCPLQDXasjzIbHT0XwuoovJS9hMZUI05gsaW1/VL3e4bQ8xNTeqPDEYayHQkR3YHTjkFUGx2KS42nXyj5nnUlXXKD4DVOmWFluQxGxSbe8QxY3ziGvyrRVQfBlClMpQdANWwhKq///4XpbW2JoePnBCB/2mLps6eLW5qG1FXCbzTDzdXJJFxQhpP5vwt/60B1cxuYpyjob/HxWsHG0QkuMHX5IFGBGx+rkQUBQ7RhdNC2Kd2jOskgk7v9Llz5yVvrnzTOvF0KnoTJ3lMv2OeIkjJGwm5NN17gTQKtCCUWyGU/04KlejStatetEIB1ikA68kzFmGliOuMOk5dRrxfXJ4BtbscrrT/SEVRh2tBdslBA1IBhJNV7Tx1Km0jJxkwHKFULtFOc31sqAQQh0uvEl4rDspBklkL+y8mIvOKMBgCeIDWz1mfQdbqmsBp//Wb6oJ0RdJXp6XX2pecuyDtVtEFroqHeFvAmhqzHkXQJkirlTab8GwRh5+giNWYrg5FgtGmDbFsnQTAukgVKMpTZe47Aqv6ALXebb/XGMffB1Bl6sd7EFBo6jh8ZUQ7ZJHE8JbIb7XoZ4joU0hnxRLKRqCIcU5ahec1h69LFoaiQjY9jOkzzy527r7mMRF2A6lhTtistKgq7bJvJd+qs9bn6z+3TR0R2ieffNKCALNmzVQERRqv5u3cNhw/fjpZt/5LgdCfTeOV902YJFUNzTuacdy9M0zr63KyecvXyc6d38oJXk/GdKvFsAIJixcvUtZksYBvu6gCh037tVvFXbQk7hrZFVKNkOY4P49GEaTgX1PCyk8+1ovWNLx0eLwcB31InK5L8+CMM6Dqv/ksjXPVj5cd1TaduYWSbTjCF+eAagSoNpYBsObVZsza2bjl7m0hZZoFjxqY0uqXBmmr762YqoTKB32Sv84HBgdUG2y0K4Jabq0LU6LuRfxaQLVxRLWcG2s8xmmNaJy+NdQXn/s2ptSNyGei1Wq6rQr6IJFnaiChaQBrEECKv+JhBVjGaVVxspQFzJaXMLSVH1cJ/ted2UG+qDG/oIXJpYv6tYGqGxW+RUKyGjQM8ZrPPk927PhJSH6EqsI/SJYsfcbSWkOHUfyCoC2GLZxZWGOtOM/fPFC1CwgGufFGq8msNtPawgRo/pYaoBrPkApjnKwWAVXFRFO3SgSde/eyCkOQ4QEQUvVuDsWuJ3Ius/RCYblCIM8lHrzwzg0UGxeiNmx2eBBxvQw9QFQAqCSIEZ/qO5f0aX71qYDk/CU5fEn83KQTiCKz2DLSHZDLR0l2p3fiFNNCRcCfYhbUBNBEHStAO3SoAKSK+eiIFp2d+ymfjJlyQDZ+HmmNKXoXWrdUMBXictAXLl1NLosGcPFyf3JC0lxHjx0VB1f8VgEKimcckN+W5NUoFavofASqJ0NbGD9GnMLRAg9d1jFujP7N1j2DGkFTBpJ86twjUA3O2DcXzedHvXeUbVOzyuRm39RKNqdeF65mx270egZwPKJhj2DEg2twMBbuf/5YFtOLn8mJgbsiUVSd8M9CI4HDajJvVnSFpqLrDCOD1j4CdBcr7Z0b6veYiQkFZ4j43X2S+lujCOgei56QQaB5yhMUYkl6yqot9IAyc+3a9eTr7d8lG7/calxU0vivvroimTZzivReKUhUN6xL19WUYLdawf6sosEjyibcFPgdJtA7XVzV5eqwNdn4rFu2btJG8bzRWlDkQJsVqkungDKRG7p1eZTGW0XC9XZTxwYQG3LDWs3S5niUQC5FkqwDCidRDmHue/OPsGGzdZhBU18FmU2J96C2oKh2Qkf46/c1tb45YOxHewxU72cVVX920EC1jj0q2JrcZuKvDVSrrjq/KSq+XpiJ9lLN5ip+IL2w/IDUIiRsCZs9C6IQgAl8eoqyTBfZorQeiLGGOvoBpOIjbTkEOxfbvJLpbgBUK3YS4fwaAtUWN1H3C1Szryl/YRzE0EbMqmCvKeJ2JPlUlf6HDx1NFi1+Jvnoow8tnSQfrIIDeIIAEfbLWceUViFXM6Ba63nz59wKFH5wizXONQcEhTO36y88DLiH99Qb5tSM+8e9tWSdR4tzwxZLroTKwZinM+DnoZl6VRFOtCQ/+fST5IR6Bc97Ym6y8s03rTXqKDo4hUmPx0ZLNL3S1IHnztEsly/YYtTQx8gim/ocTgPHbhXOev8N8UsHriPaf8PSqcf7zianxGc9gzyQ/r0iIA1fj2pJ16qDbzrcKrHRPR1vaXekryabox0rLt6YMR36GamIrCKtFuEmLUkky8/P+EL6LerW5VvYpniGk1V0eIj1XBewt0+qM5YAyTkV0VzWeoDGcFI6nOcEFpDtuqiIK0LLpPtHj+xIxkqWaMIESV8p0kpL4WmKtiIMj0A88kGkdx0kkdYBMXl6x3Tajc9Ye7NrZ0Zu7qdv55rrT5RW1mQ0gvWm4WA22r8KUK13ebnl2AioZuvUkGrNZfqohsKiuB4jyNXasei8PmcSMJpbUF5iVMOK+vi0Nuw3lR2InFTfJpH2B6zCi/Vo6tXL1yVFBfDcbPI1FBu+tGJ58uRT861hxnA5GYop6K6FAzssULhu3VdqArDHir2eWrQgWbXqTYuo3hUgvXpNUlh7j+l435jmMR3lpO2hiP84qRAss0YE3JMvv/xKUdxvFAW+qmIvFAxEsxHnGjBMUeIYZSxmzJhuRV2jtAmEQ44yh60pfR5HevjokeQvf/5Ea+KSzg8eeafRY8Z2j7FNW4+yDWQdUMugCQzHGUVrSXO06BNjHrRJtGYLTqtg3Io1Cdye+rM2jaTGu1hK/UcYnB0hAGX7pzraVy9mVgZW9Q11ejI2k8weV8yz+pvAmIlxS/5oPLIRrA9Ua0GbnTtDUHEZZfxa5VpsBHIvFD0uc7E4OuVjpBnA3AdrcXPxGa60bhy45sPFa84CRHXQedxVpQMTByi7Di8MjvJSDIAiqmZvXLGDwiwCQWikxr0f9UTZkfy7Y6OBYdosDtmy+l/rzKQWQ97h/AZL+K2avINxIBkHo3yeMSLqlalEB45rx79t2/bk22932MC8++4qSRipKlyAYJiKqKj2V5LXTsk77lRPnntZcFG8tuaYARG14gjv5XvrfSbPXcmnqHJ7+uyjFUA1XbO5eZzegRaBar0lUDxnT2tFjqpx4cxe0OFpqHHsNm3emmzatClplyN5VdHUF19EC7fHCytyFA5cbz5LwxxwZx4KqgwbucJpCpJsVTjszmaYz630nPgEtkb3Uj44OX+FyKWirOfOKu1+USlFRVoFAlEQQGIKrcvrim7CryWCi4wH54Ejhyc6ZvQYFWK57NWUKZOswcBoAcYR7XQBcR6Qnbd1BolFInKM5jjzoxf/8FafBvAtisS/VF2q17z4gkS3Lqqw5biKsI4fP2XA4CIFY9fEv+2/qt3vTYtC0WQAoApghSrgvNYJ1hO6oxO9Wa/mdI63U228MxVOO5yXzY1WH3Uchh0xe1TxR1MCf4OvGoydaWV9DjqiavMvH8Ov5R77pq/4vN1j9Aijd6vwjMUxzjhkcTgixzXKYdn11XiAsDrgpNITPI3aejT1DoV23FhFVA8dPJF88vGa5PSps5oPo6zd7zvitnaPkzarwB0Aj+9kc8a8B9SuX7cpOX70jKK1HcliyU69+95bpixAsGDPnl3J1i07VOx6yjZ2IzqG6H1DVGy1WCn/52yN7N93SMotW0w5oKNjqEDlWGUpxus72pKzym7s3XtQ4LJdIFOUll7NWYFcWmRPV2CCSCsXTLZjr2hDX321WVkSZUrU7pgWzOjT0u6xXfMaBY2enonW2a1Dx6YIcYY4st1jupKRkuHxrjx3PWqsB7J21hnI2mjlHw2Aqp0N97X+hOWlYulieb3Hz/q6aQmoNluK6Uk1AqrxxDML6Wsrs92PDE7NWY6mQLXqXgzKfuVsVP7+lo7Rim2xI1kWpP4cKdgz64wYvHmjOZU6jFqg6n4inni9ieI2ot6jljJQNDKsbeiYGTAOKibGbYU/TpYQ+pmBEIDqfxv0lie/Y4wn+mgBVQAEKGeInPGANDZ/MTH4Y2o7SM/rt99509oBog/oQNULrnhURQRbA1bVt+xRB6qZiYlS9LnreOSAKhqSuqcq+jhw+HDyKZX+KsBYoGjqqjffTp6Y94Qcl/hwgIBSVA6nkj5yQDUF6LYKcquzBLrL2yEalNonwmH5W8w2OWOPtOIIKcaimcAZAdeL6tBzRkVNp06dscrry4q2kqZnVwn53FKU+rxVYEuyZ7IkpaaoQn/GDFEFphDV7LYdJlEdUrTsUt2YcN+c4uDQJ/IImdecnDdQDYEk29l6m/mhpmUJnrwpJ02rTYrETgusHleBzWnJCnk3oTOmIGAUCH2QtOpYcVrnzJotENCrSNd4Rc5Ga9PXZb3hcdrGRzI1gWLQvgAybbSL1rBo+sqW0j/9sIGq3eOKaFJ+tT80oMqXYtbyG6q6riLE4nIVHzZV4wY5IIhqoOoHNXmmMMfsW20c5EgU+eRO3JXmL8Dzf/zHn2xOjZYu6rLnl1oQYJT4pi7R5vMBADdUWY6tW7Yn69ZsUjT/os3jRc88JRmsdwRy26VpfFwSc+uSX37ep0gqHW9obdwuesB0HfM541BfvnQt+eLzTaIF7LGU/pw5UwViBUKn9xqn9IwUL75UdHff3v2iNFw3sDyqa4RoQS8lb735uknLsXaIFsMxp+3ygAq3+pUZ6R+4neyWPdl7cI/47zR+IWugSLDWBp3epmpNTtMGcp5aLD8xZ3YyTk0IBgYU0VWUlXbG8PIwCEOsIfogH38XQLUK/TQGPIMcxQZvH0REtXAvguWvBKrNt97pFQf0WLZfLV3fIIBqoUbmnoCqLY+mNi+Geuqdf+MW2jHgk50gtuWmfCH+kA5ZrCXzWfBeAd9/k0A1pK+oCj8h4v7GjZtkUHdaCuf9D95Pnl3yjLUHbLNUJQ7dYk5158w9mJ30WL8JoGqL6BEHqvLQgMGb2m1Rzf7jzz8l6z5fb/JOK199LXnp+RcVOVE01RwjUZ8itHS4Fh73ClQBCQG0xKIKa+WoB8wBe86iuYqwyLgYmZxiLEl3AEyJuJwn1U5xkziidAE6IQ1UfodOgMQP/w2ooIXvwfl1KQ0/UbzRadOmSItyivh505JxSnF2KbLUIUdv1ZPWP5koK5EW6AU42VCdzRG1HmIi2AFIBLdSxRCwBlGShuW8iQ5ft0IsNGXPKD161Joi0MELKSyAN0NLcZWJtiulOk6RVuSuiAJP1Xl2STpohDp2dUiGhI5HNkQFQ09bvRLgSu+JnaH/2HiHyGy4gocFVKuK7tLpUwKuDw+o2m4kANWWXFwhDc0nytfVCKj6xI7ryO2kra1QbEgxFdHNrzZutdauEydMkpzVa0qZKwWvIID9CChCCbmDnJw+S0Hr2jWbk4P7T5hqBzxW2lejzvHlxg3GGYXp0jbCeaZz501PXn3tRZv7FEju33dYEdkvJRt3Rq+3q1XyfNEB5lrktVN0GaStfhKtYP369cpknDSJLLIRL694Mfmnf/pH47CSgbit7lsDeq1N6f7hbV1yhm3SfD2bfLp2TbLj+281xlKBGSqeu4DqHW3kkN/pEOWlTVkDeNwrpDwwfdokcb4PSKdYG0opaMDlxrFmEU0fO98g5F1MtEVh0je5lbz7QURUy19T5NJW+T+X94o2o/z5jJ7SakQ1W9d+0Dgw9+NhW1sH+S3u4CKqvzGg2mRTHUerXlbJslQGVFsd1+r3ud1u8LAOWf7wQItrQRtnHmqAabdCE0BNQPVDfxWgWh6EME8Hk5LLUtjFRRKF07GvV8RjRNx63bovLAW7WPwmeIyIstPyawQ7fjxfWiBQPbD3s4weA9XcmIb73tp4hvRRMPvUMpHyH9DE3Se9VMT99yj6MV+V/m+9sVIpORVSCDThHE0I3cKGcSEUK3EDBoom2C1m04hqMaHmlxLb0QVdS1a3aaTyo0iMJiGLzzQsWXzon1pF5IBxV9FrJbp6RJF+5H0uKA1/RUVP8G+pwLZ2dYBMOXqI6ByrR1y8KWqXOltcXPijFGLBHaVrVqdA7fDhcrDDSEEGzVaL02ZOwVLjXg5t0Z9ICUDnjogX12Tdg/hegVcI8XTp6tN5wmk9fPiI0RfOq1KcSDA/7IDvinMEsIbCMEUp1pkzpyaTlI6lIKdDWrIUt1FU5qfiG0N6QOfDvUXRCV7jvjDS3qfaN1PFRzna+aBS/w8DqOZTZ9Uwocg1i0UGHlFtzZGUs1/3C1RdT5H75/CJ2zPQf0uRzqu6/1BVRlvnLG4X0Uyj4IToP7rHp06dU+HV59JQ/dGyXgueWpC8LnB7SB2pPvvsM23qrinN3mkbzfFK27/51ivKgj2lY48QdeaageIff9grbrjb/TlPTFWEv0Nr57SKqSYrxf+06AhHldLfpM3VGaOwdCrSv1Jtst+THOGork5xS13NY0BglQxNW9tofe9dbXw3yK5sTK6qZey4nrGSb5ujDRiyWDfUpOCIorV91g1upADzJHFYx4iWMzBwKXlx+VJ12FooSsAYn9/o2xrVxuer0Y5sLvNqAH5hJbRyH1m/9wVU64EOi67XedGebhwxvGegWpi6g4uoNstuVK+K8ncE+aZaa+LjUVhb9YGqZW25o6GOIfzlpxCOUSZiFDfaZWNW+juex2Aiqi0izOZANSrOhMspcstKRrh21Kva9KTvClMuUgziufi/2Qgx511FQH5wa53UfyNAfd+p/6qDEyxoNBilscgDVSavR5aGe9sv8e9woEePnZTEyTaliX60as63334zeXrR02as2OmTzrFCkDSiWn3VLfqEyjXSHKhWfew+tzPVq9WezcbNwVv696MaUeWcdW7XBYaGCPxRtPT1N9+qTePGpP9Gf/Lyyy8nr69YIW3QiVbIcUe8OjTcyiNY4ONGfJRfOekHYhTEI5HxkfaWKhiCzAD6p+IuMfAPQwFLiCN4TsWKUjyqeUvnadpzmqsU/J0Rv+6Qiv1OijNKK1hUBei/zpxmntn7YwAAIABJREFUV2kkdMSU9bVQBOCMTqIj1sRei7ROVaOBceNU8DGSwg/pwsoZtwlsEnGlExcP06xLU+4OOgxfU7Rl5wv4oOAG3p34wDhc/UfjDI5hjRZ0Hsek1XpaNAaaDJgOpyJq7H5douSW1pvStmNFY9DmYYoAxEwVtkwQr5XGB/wQ+R4umoDhT05M9+1u2Fw4nzjb1cTOTFVAtTzVq2xI+blW7MyvDVSrUmdlO8MsKmyP0vn0gIFqPXvhEzVsFjyi6ucTKAFhzg+1lsY+d5x84vfOC/78dxpV3Lhx26TdNgpsbv/me8siPPPMM8mrr7xuAYV//4//0Iam06PAmhdz581Kfv8/fWiNNIjk0qzl47+sS04eP6t53G40n07N9WFtkhZUZmzO7FnJ7Nlzkl279snm/2DSVdAB2Dj97ncfJYsWPSW+qzIeVtyhwi9trK4pe3EnaU9++nl/snrtF+LGHlQTj3aTwHrrrbeTnrETkysC4Qf1/PdqkvCjJLU4l5FafxR4PSGg/DzyWtpAMlZEVdlUXpbsF+uEDnZdXaIbMHI2lh6jTMXmWnAutUDV95m1INMtTZmjmpqsnD2zexKPwZ61EuBkEdWqKXJvQLXqSC0MQvjYvQFVm43pF/soVQHkYKlbBKoEwzgfKFkucm+j6t+TA6r5+5Q/dDZ+8eJKY/NXAKquKVw7H1I1pMqJULVvro9hYo1HVmXmB02bAKTDQXQ3jOq2OkC1UeD2QQDVmqlp86b1CVsGqrZ7tfSnImoKprHD/+GnXcma1WvVYei8DM+zyeuvv5ZMmz7FIj9D5bxN0NyI37n0VsWNaP2saj9cD6gW35lfNCmsqZoS9/3cYIFq/gv9LGuJ3elc0am3UvXf2njGiKoDVSJ84Jgj6sD02Wdrkh+U+p8xc3rytmRwFkmzsUuFPRGkVprC0twqmKnokO2DTYCqqQOEB745jke0TkEOKEoBZW8GXBQXL1Ej05gDvOoDFP7BFb12dUCqAeeUupSKgMAgnNFTJ/oCn3XA/kXmg40ZPFfSqt3dajKgdq7Tpk5UN6BpkuhSO1dRBHDm7aIIjNT4EDVF1057NEVPw7UCEO28AKpxqysKgAHVUCzGqyFCFG2wFWnpfiDwTAT4pIqxAK1wXOnzfuOmosLi7/UrcsxaG6PCFFq49vZO0PkpUqWit24BbboLGWjVD0CVtKwbeefaAnSsDp1IcJh/jRZBjG6kt4jP1dz70gysmJAPGqjWOlina6QPWzvlB8/kLDGRFUDFfURUB2NAUr5b2rHMI+FBKC1dBEMBX3He6y5lYnD+ltj5CUkI5jeFkN/u2CmO6KVk4cJFyfx5Tya7ftmb/N//9b8pAjpg0dObKuR7auG85He//9A6quGwtm3dmXz2yRf63BUDqrQD7tbGbOIkusL1qNhpqjEVNqvI8vChQ0a56VQ0/1nZ/g8/fF9zrtsCE2QUDCjaRn2Y6DjXktVrvkw2b91unXWeXrxQesyvC/TOtOsapsVC4cfRoyoc+2y1irD22kZxypTe5JnFT5rqwOyZMyV1ONaKCA8c2KeorxoVaN4/v2xpskAND0LZpgNV35n5vW2gcBHvVTOgWphbOZ1b+5YIQN0gFW5/ofApb9fSd5XmaGnyDB6oDmb2Vb/3twZU/T5Xg7ZHAaiWxzNL/RfPuRWg2ppfz+ZkeVTyEND2dIxbmL9D/paAqm3EFUG6dvWmuKmnks83fJXs+PY709N79713bZfM7ta08QAZ1mrvMVD1LX4FR7VkK3wiPXygalWPchgI2H//48/J2nUSFpfM0opXlkuD8eVkqnRTrRsH3Lk6j1qwkjPbKVDNGRXDS55wi67ZDH8ZqEawEVedRUwcUBT9QhGo8nYiqtAUhkFBEYjkd4P6ajMJKAe4npdsVJ/SpYDAU4qynjx92iWmRBuA84q4MpHOYUrbI/xPhBJ5HSgBM6bPSHo1Nr3otQq4dotHSnV++4hhcvKKrJrABUDVu3ZloIgwJy+GCDEg1bh3EcQTLYPf6tHhNjVLuCOu601FzK5cvqZzvmBKBxTHnNb5QnGA7nBdzQj4jq6uMUoRj0nmzJ2bjFckapIiruMEtNt1DRnnlnWJtnFco57+zAUZKmanz888ZzTKeOXfnB0lPPsYqFauGtv8l9aGz4EIWP1jGWUjds1yaOXBWN9k2PsE3NoUTR+4ed3k2wZEb2EudHZ2SRf1RLL6s/XJwYNHLMtABP+phU9KoeVNFVFNM970gX3Hkj/+YY34qadtk0a0tLd3jAqy5inlP1fSUZ0mP/jttzsVuT1lvNLe3vHJR//wkQDxAns/509E1dUTVACpX7/d8XPyqTS2Dx05ZtSad95+K1n+4lKtK4oc0Xik/fFwa5qxZt16KY1ssYjc6NGjDPiOkU9ZoWKtJxfM18bytGgHG6wZwVPaQL+58g3rAOfDaN7X7IpzyF3HxOxKLqJZtlXGTsvNfYsH5vc4WcjUj1d+LUUExa3QY6BaXvjB/heeDhvFio2k0QxDNrdeRPUxUK00LU6NKQF456qG9RAzEOE9Dw6o5lZH7d6tdLLFtRSsHauxVUyeT2FnEQeXBRmqFOolpZL2SGNzjQn9P61K/1Wr3pHBmyzSvcTXg8FKkFlhXB5gRLUmg5JtCgqDUDRGVQum+gZXPVu9XyvipBRHmcfIhtyeT/+u5QDmvy+4G586xWCQO6LUCDc+90Z3ObsWj6j6gcXRVNTw8OETyUZxz7arCw4V5++8946oHE8lnYjhGoCsnwfIj3cMYgTI7d9hX1wEqu4e4lFDjXoOqDpnsOAV7P0AqlKWLVxHdnUsVNL4ZuCI7odKYSKXtwT6kJCiWOQWsjlSriBtelFV+ZdUzHRKfOtjx49pnkv/VEVPpN3pmgVwhQdoElSC7iMo/kC8XLxBumFNEz2AiOZkpUJ7BGZHqhp6ONJSyEqpI5ZHMU1F051pvAgbWnh38X4o3mq95b1IBjoAXbbuqAocEjzpfzQ1b4kDiJLAKYHVkyoaO3bsmM71YlBFUGRXkV6+rV33D1rAE3Pm2H2FykAx1nC1NYY2y3p17c5MQsxlSwIQMsfvTsPvYjbOpmsZgVI6z0szsMruxLc4tig8aqMQ+VR46b3xTzPM2SOWt8Vn3GYWzytL/YdPhqq0NPJdtczK0eOaxZZ/op7lyB3YxjxdIKFIMQ9UQxI1HArwlxYahvnTrgyW9wZXUwFtkJAv65f+KRHW4XC5Ne34OafmGUeOHPcuWSp0QvligdqwwntFcvHq5YFky5Zvk2++3qkCxAvKDgAk7ySj1AKb901X5PWQgO7uXXuMH4tSxosvPp+seHmFSVd5dy3Ozu8XHVcvSkXgT39Zk3yz4wdrDLNw0UJTByArMeSO5qjWpk2ru23iaV8yn7Lzux9sHDpGwrsepizGFDUiWGE86m+2b092795lVJplzy1JnnvuGQuOxHuL5A4cXGslqZ9h+onaw3Gm2XsLt4lRdUm6zFhlG4BsPtY6f1sNwSwW5xegINzXsI5KE9QtWYP5k/m6bB6l4DeuwxamWNU0Tp8rfd6jbA0/UfnRfETQ9wt1vFApIp1+WQmz8Gk7hp63YsF0nUQbmT/H6hMedES1zmWXXFDzwclNr9TtRcvJ2Fj2rHiYhnSpMDY1AYAGZ1IJVM33mCH0Ta6tUz+RukC1/B22VqOhL83eWFHcCICUj1f53nsCqn4hRKPM6Sv1f1jafhs2bNZO+XsTfv7gww8M0HSJ/E6xjX+NLKNFVHk8uNR/rX5Y9d1qhSfXfMb5O3LwKv1I8OPp34XMTr01yoQYzE0MR0/xi5nj5gdo9I5sffjs5556G9Obyc7vf1Ihxmo5lyvJildfSV59/RUBnHGK6Hk6LR7XnX7pUUqzps63TnViXMARXkTdyaKRDCAoXfghAhW/uuRv8mcUiy3S6zWuZlB2tWuJAIvGFW4QAYV006En+xWTvqL15XkBVhU6SU6KFqmXLqpr1iVAq7evM/gTrh0OL+uByCqyUjNFnZis9OVEqSV0j1MXHwOsiaqnVZSlqK6vJzr6iKsq/qmNsQ2cp00teGMRdhyp9+iJsnDxd79/aOZdt05E50TDOSWZLlQEAK5IeLF2Sf0PUzYE0IoWLgLuFD1OEZ1hvO4xwvE4/3aTPALcemEWkdq2tg4zrjetE1gxXWlzwe5D5nTLm8SCEwvrKZ1AlT6m+KQDmepZbdDBQ4vlCVkzR8trxxP/8XNxgpf/zh82FJ01MBxFukENmzFefeEI+SvLg6I8YojvydQwOFTwDLF3qUUyGQrniNocSecRPFeKDimEZMzuWB0BElXwW0npo41KV7gD+w8pavqdoq9HlT0Tj/vGNXGiO6zAEI1f9IoBggj+L1PqnQwDjQvuWsbFPKCN/VBlAnZ+92Pyp49XWzR1tBoUvP7Gq8mLzz+rjIT0iynMJOtxg6vqTPbuO5L8SQ0CjoqKw2KYoGKvZ55ZmMybN1fybD2SzfpC0lq/aA2eN33hyZMnWLHudRWIQb/xuSkazJhubcaQuhJFR2C8Z7yUCFIKQOas402A6wrAtbGw7JI3AWG+8BzrxwvcHGCkkdsgHu1ZIFf6yD98LlRNcB8gBw3ZZ8q8zvpA1Y8ZbWj2nZWeqsFs9YMUzho7mD/n2i9Jj2cv+UUUaDYpR7LxN4dXs/EpjV56btEGFq6zuRsMU7GFN96LU252bbVINLVTlUPa1Gm35vvjaYWwT+4sfZzTiGrpJIZ8veZfKk1x+ToNylWcbDy9FCT8GoNaMejl84mtumgBuP3rHyRP8qWlihc/vTh5UztkHDLGQxmjdFEz5d2UPmigmlvcNQ6qegbdD3BNl3/u/riDzp7w7k6NH/nP1OMCNTvPYnVqs2+sfT0zLvnX7lpx0aer16txw7eKCE6VqPgqOYg5VhhnATeuNwAnPtmwXjUMhUGsAFRromSOw/xhvq1q/EIymu83m198j51TnSHIf1+cfemng3HNvtKPZI5C/0NXzjp7iE9HX/Z+gUAiq30qauqTjuSZPjRbz4oioMiUQC393Il08p1tAoJABHihI6UU0NHRriir+H3ibrNGJktqZ6JE/Ud1jLTrAaTiZNvQebXCK77bU5YZV51oD6fokU0/77xl8OpNWt8y3Dj/K1cu2zkeP37cfig+Qa8VoIvSAPeFiBkRq16T55L0leSvSOWO6yFdPMKix1GGzCPA7owLrjVsRjlX47nyk3rhcJ45rdFwuwsOutksbsRD9w2Jj1v+4Xe05PpKmykHqrnMQpyMcWLUTC54940rtRtfSxWQqPeJfPYiP+IOifwRVoCtD373z8Q1l9nwSLKp+i6PlLMJAbB6m8UhyQXxVPtOnxNflbkuGoGq8eGyTps23UaHNqg0pIDmxcbGsm2QqsMN9mjYUEVTP002bNySnNUmav6T80URkx7znGnaqN3yTla2SaRAql3SWT8nfxGovSolATJzMxR1feHFZUrtz1Jb4rPJH/7zj8kxAV5wOUGRcT1SQFBk+JzUB5Cqo1sclAWuFs5t10jRX+bMSpY8t0gyXbOsdsLPr3jPsWu+aWQcfSOGNi1KGx5tVqElsihhisWImNVi6GQYG+tul96TANQrfXWYA+EWplxtTivez2YLos7rvgbKWa9GVtK+tGDLyyCzEWc170vyfqvRZwZzaWlmrjCOxfEre438kvXX7me9DuZsi++tNwb3NDbpQNfzdlXnWRwnn7z1McrfDFBl14jjPn5M3NT1mxRN/UHGYqyR6CHHUwXd1k6aJQMnjzpQbcRbyt/6XwuoVi2yhwFUAYWpgZRxuyFjD5UDJ3FWskgvLF+uzcdKVZWPsgg5LQ3LS/5+gWp5I1S9gEtANSy0dLkCnBvYkixVnb2p8L3RAEQHhM80oyiIowgL6gY4PdpTEj29oq5YV9Vt6rqoAqfVtQcgeFaas0cVubwgXuslgUMaElxWtJVPmgKAIUylZLU2Rkn/dJwKQqYo/T5d3NZJvZMEXCcrWiT5KzUhIFVJ+pGCkXRHHNI1fr/8amOgJoJGwKcVjunizFHrOwHYvPGG6Ao0R7gooHBM9IBTkgA6rn8p0LL2s4qY4mTBGUTY0D+eOQN5rpmKBPeq2nqiFbaYBp8cNt8ZU6Q0j9Xs0fdQ3uM3wzp6WYRFB4xjGe9S6nCKEZiG7oBNTN4jhjfn50sEqvn1FHmH+WMXo53uwuoC1cqJ9TCBarULLrqbekDVP5tCFu5LeaXw0dxXMN8BZIwrxVZgObIG0GSIwgLcvLWvFCuI2MofGPDT+9st7a9EIlW2uftDZuK//j//kuz44WdrH7xcPNMPPnw3Ga8GFrdvEQVVlH8IusgdApv9plawbds3KkQUyBw9Mln6wrOq+F9qmYANX25SFm9T0q95S5Hu3PkzxJ9/ybSEjxw+JD7udQOqaCWfP3dRUeHDRtkhU7Dw6fnJ+2p6AI8cQIr2cIxkMiWJptrzWn/MkdPiwaK/3Ka1tEC8WCg0KA2kw+V5UxsLPu/91T17GDdH/J5XQinYt5D+Ltt68iaDSblV28zHQDWdg48YUL0nkMo1PBSgurpBRDVnDFMHmrdP7PDC1E/30A8popqnz/lADVVU5kqyQ7Inn3663opQFkmK6nf/+Ds5M3pOQ+Rn4eZ3dc6oyixiNcdxUPuEEsK555vf0DsWo6V/i0DVAQ+RuNsmiP/lxq8kNfat0sAT1VlslYojnkraOnU/LQXmkzJ/nwpAtc5GzXxhnYhq60DVkZlP++w8cn/WvZM1Udz8mk+tmVfe5/6McSkroqK7D1XJMaICKGTDZlEWeK2KVF7UWjjdh4zUmeScsgzHFXW9IE3KywKugEGceirRpt8R8x/dMcoq9ceMVd9zRTRnqiAELh7OFAUBc+I4TvNdZgicQxpsgsVfQoTTVhz/54TwEBEK6V05W1rI9g+IrsA5C0ycFw/3yJEjihCrM5aoDedCJ68bkiPjvhId4wcaA9xW0qjTxb+dKA1XQLVLcAHmafUJUKWndLg3wT55C1oLURnYT2ePPZXNpPT3OnPI7nop7e9f5QjWP+bp/zJQzc9YAxGliKpjtToR1b86UK2e1rVAtXZ9xNR0Oh7pnAnHLF+b3RPfmLk8m/Fk7N+Y6vZII93T4hmo/Ck0w7glBQG+M25S+BaAH3blX//7vyU/7d5v7VNXvPKKtFbf1mZNnFJ132o32SF42MPEOz2crJV8Fe2R8SVIr73z7lvJvPlzrdDxD3/4RFSWk3Y+dKp6Y6VaOi9fIvCsgi3RdSxtrwJF6DuXVXC4/esdyVYVZV28dEHSchOS3//jh5K6esJ45cZdd40guybWN39zzn2izWzZulU83F3aSPYm73/4oc1/i7DaEvN5B3jvF62Gz9CAA9pPmO4+dnpv2lY6zM3UHrH59CWdPdigVkT/6gUu0k14TSbPj507cLb2qqaUzjVvyysjqiVMktpKfgnf1TCi2mBtV89yf7bYgjz/rWGAfeUXDlHM99hRGn1F09fuF1/c7+ftBO0Sw6a06RlXj1PziOo9ANUMlGYz4WED1bjqYoUvWpNHKLZR+7yvt+3QjrdbaZxVMhbPJ+3qB01ExrNizuWJD++EXpjaNX8/Bqo+JDXOtGJS3m/qn8gJ9xaAinEh5XfgwIHkj3/8s+RhTinVpmjq2+9o8zFORUikVGlcmi3/dB7mz60hUA1QomRQmwHVLH3s31g27A8KqKap6vAlWbmEzlsnSarXuK0RiFkKPBpIGgXQO/m2Addrqro/L9m2PoHVPkUwT0jAv08RTNKnV9R1CtB6TXqut+S0kXkjYsOFtclhj1ZElagqslfTpdf6xOzZkueZorXVJj7fWIuS4iRxfjhVOIGg03TO6JdCtxJzfA7OSE/a75y63ge1AU7rDa3pqzrnC2p1SVHWcUWGTxw7bhxEirK4LqJNPMZL6mpCz3hTOiAK3Cv6wlgBjhEdSJs5cI/C66SQLfJmxWw6Z9P7jMDVC1fi/S0C1WpL4EA1vga9IYNrjlm5a8VNcJg1hRVU1vr1F3/LQDVcXrqRC39XxAMKNKWKxWOgPW4AbGuauxf2vG824jKO64Z5CYhz+5V9hvVy6dLF5D//+Mfk62+/T85pXcxf8FTy0QcfJAvmzVbXQi8YvKm1cEK6revXb5Q+6x7NpxHWzbBn4hhtmFeKhjQt+V6UgHWimsGjZyLPF3hFrWCWNFbv3BFlQU+2t3cYjQAgffVKf7Jl09fJ6tVrtOYuJ/PmzpQywQeau9MVrfXoKWAVVQQ2nVxTv4olsYM//vRTsv/Afttkzn1iXvJf/ss/aRM50+YzmYnbiqzSrvmbr7drvRy3tbv8pRcFgudYQVkcWhut+Edhs+7zrbBZS21PLRgZPFCN35uf+g08bBOg6jsVP1aKl8Kh838/aKBa3xeGtR8uqczFzBdR+mk/BqrZ3au/YxiyvQ5QLd/0fEQ1P7TlidosNVywzPfxh+2mtdK8pd9tGZ1ryc4dP6m93gY53suSonoueX3la1rE4hu1i4uKsH9pd5Ol/uudiFvUvxZQbZT6Lyy8ikVaXkj3wlEtT5uHAVSRPeK+epXwXd3Lc8m2r7cmn+u+svl4Z9V7yeJnlhhH7C6RMlqGRidUMmrpXc02uDU3ut7OvwxU682QskEvR+DqzZ2q7y3AGeyveV2nQQCu8nyxdF7mb1L6ZamVtLkb/TvHA/wJsiVXlPY8JwBIS1SAIFXUp6SBelqC7NArrsiZAgRxfiZ/RWpdkSmiqGNVdNIj+asJE3pMzH/6jBkqYumWxJSeVzGLVVizLvV+HIlFssxolGaUT6gAEgGp4Uaxrq3gRs/pRuDc+bl+VVxcde8CtF7Q+V6QQz4lTU4kgaAQUJCF4DoFWeMld4XCwbSZk8QV1Lkq8krBjX1HcG4U6UErAOtaG1rjsWaxgbTRgD0XnXS9O+pW0SI+UCMKG5+i86o3l6o3eWVU1+hYDzP1X30VqZUtDVPBLxgWKr4hP7czWkkzBxE8UbiltVGdYqYje92j+TduXE/2HzyUbJaKwE+79qpA8br0UMUZfebpZPb0acoodCVnlX3YumV7smvPAZNjg3vaOaotWbDwCRP6bxeXe8MXX6ko62eBTgT+R6vT1svJMr3W3TNK84pJwQWzIUMrOLFGGbSB3bplq7WOfX7ZM1ZHMV4brbgRBajSnQ6gunvvHoHkXeJynxRX/4RlDjuU1SAC++677yv9v8C4u3T16lPmZPu27cl3O3daodmUyVPU6GZl8pQoAvC6zW6EZQZFwSdt7Dbm41Lp0+121ab+GwHVso27J6zwEIHqYPy8jWMxNBwma3l9lnFHhp4eA9W8Y67CZ9n6H/J1BVBNnVvuzj0YoFqdWvfTqd2tNTZTej/VyFpYAyrCOHjwWPL55+im/qCe71OSf5B23pNPzlPaQ4Ty4aQA85GJzEwW9zOPVur/7wOo+pjHRevcQVJ6d01u6cDBA9IuXJPs+nm3KniXJ++8867Sz5MVTWXKuP5nOnN+w0DVOHT2EzpXeYzRZaDSAfLFTADPeZY+cMxhGz8LGUYw6N7bU4FhhVE9zWgZ500V1oBWdXG7eUORSwHT84qyIsLeJzB4Wjw6Iq2kOnGMpCiv91+ze4KupHMChytqOUadsEap4UC3VetPl4OfokrmbhV5kIYfN3a0AdWb+twwUW8MEOoUUrMUsu5maiyS4z/5KmZLVarwZYj6rnPx8BJvSTiejl6c8zltZk6fOimKwDnT57ykaGu/bAJziba6owQepinSSvcgADWtZ3sEZKkMv3X7mqYbXc/cQRtnlyEKHYSyzRm/NRJAfwxU4zS16XaPQNWPEeDaYJBDUBjIfEbjSJWvNykMaCGcPHMp2SdZq337DttGbajm9phRI5MOpeEvXbhi3eLgdg9XhmH0mJHJ5GnjkxdXPJfMmjU1uSZ9188+XacoJ5H+68m8OU8kH3zwfjJ7zlTpI0tjWDQBwKgNiM6RNrA/7PwpWbtmvTaH560Y9J23XhewfVab704vVLQAjNL32pyxSTygCOp333+f7N6zx9Q9eE+nWhP3CNhOkXLAtGnSSxYNgKKpX37+Ofll126LFhPEeXbxIvnCD5MZ2lCijuK3JgZgYnvl2KHOd4ZmV+ytqeEIoCxHkYlGKYDdMmiLGqOt+rDsvpV+awJUI40k/VRuzuTnYSsR1cFMNxvHFoBqbXV7eV7+diKqdaGk4c1IAq17J2tvrBn2+HQzoJqv+o/zMk7RRxSoevLeO9p41E2pju3fafFv0OK/qGjqsuT3v/+dHOcYOSN0KhEOd2MRJ5f9WwNsHgPVNLJR4tRF39MsYj741L9vILLdZSaxQ4ejLVu2JJ9/ucEAyrvvfpgsW/q89Y+3+6loaiE1+qgA1YgVa/11uljL0QZznHIsVLxbqRJjor9J11NcgdMkWhjT43m+Gd3AzCAGmxcgk4M9OxeXzSLFzQz3NLcAsLVKVfRaeB+9VrRPibheUiTnnBzqFQHTy5dVnS+91hOK5AAEkZW6qkgNm0MKODyj4WoCo6QXSdSmSw02rChLxU4zlc7slRTWKCkMjFGRSqf6pCO87oLrYYBSZ0f0mJ9Q/GRA2wNSVEkPVWELxS1D7Mc3Mzc4Z3EAL1+5JJ1NAPUlFatI+soiT9cUdVWBmTp9tVFoo+uHvkDkCqoAOps94/X3RJ23Wr5SpBMdUBrcDbbUAWvKH6rjpJz7aFHV8OM3PHD+mnjCXzOiGs+HOVD/0dhZtOKC0iM8CKAa50crX2zvySKs/pEUcZWO4JFDuKv4kNtD1CTm+i1tcK55VkGFSjc090nVX5EcFs9f0DpgXo0bNzp5atHcZOnzizWfu6QRfFad8tYJTB5XJ7bbyasvv5K8/dabarTRrbuu3IXRTIaapNzxYyeSfXsPJL/8tMdatQ4XkkXB4qOP3hHnfr417WBYQTYJAAAgAElEQVT9sz7vBgUNAB+KHps2fWU8fTaOqBsseHKBbTR3KRJ8VXQdGiegztEnoH1J64DNITUZK15+IXlfetOTNN+HaVL7CAWgGoEW6wxur2UBYuEhNigCiUiu8vHMc1nrbUgibzvOu3uKpvrSSb8iTqmceS1lLoq3+ZECqmkM4TFQjTaxcHOz0EXlaq+t+g8To7wrTv/Og2Az3kWLlP09WKNXZVRqjxEFpVjIVDvDZztw4FCybs0XyXeq9B+rlOSH0k197rnnTFx6qAoqiLyZ8zMHnU2UvPZmNni14zSYnVZZquZ+yMqt7karRtpTmNmZt5T6z33GYhp5i2D3unjMqhlVTTAvG5DSGecG+LYAiXEudV8PHjyYfPLJJxZVXajCuFVK+/f2TpZBRk8QYwvIzaIDFkHMf1Xp/DN+Z+5NAchF/lvpI4UTr5nrqTMMbjE/PqV1UjNWIXpqz4cvpbPUNaXvAKkXlN4mggKH9Kn5C5InZs42sGdAgwhNmLz+TwCq8eLLIIGZEK4zum936gHSMuZEpPBVWh83SDsi3K93EHGCE0r0h45TnA+/X5LjhjZAQQqOkSp+zvsmqBfgKgBAW1s6ZNHKtUeFThNpNiD+6JSgJDAc+R/GzJQDuBDppKr4BIF/KpUB6kN0biYRZMxRUtusaTYz8GedEkB01+XpKLaRZqsiSxd1ftcFPi6qPebZc4AMP/8rAtkmFaRDuq6slA7GExEebQoCaG5iQ0aNHKm+84BbAXrAQ3DwgHKGEpoA50EE1vmsga4QhO0zPmXJ29rsDhCqZDvvC6hmqL/a0AN+ygu64p3pBqjyKM2frAKq5TS/g4+S3yj9bWs11RZt/r217ygBgsL4OCCzTnYWQVfoUz9s3ozLrfl+S5QXzpPWqWQb6AZH5H6kNmJTpvaqm9oEZeqGWgHVavme/dJYHSLt4Q8++EhNBpZpQ4S2L7xosgDDkoMCphs2bEwO7j9otJpbKnYiCzF/wRwVXr2kyOgEOxfsnvFqiXvCn9bnj4lr+vEnnyY7d+4wmsqLy19MXn3tNc3nS1Y8vF/H7Os7p7mq7nRkG5DXkCMaryLiN99+NXkBXVh1gkMYS9tSWzdkE2htTGYFOsJdfQ75rmGyLXC64Zhb1irOVjIMwXfWAtVgj+z4cdx9I1k15wrBoopbm/LtY+ql0e0Pc7qu3Q7TrDjfan1bZhfrfVltEKsqaJOeRzq9y9750QCqVfcl39EvjkIdeeiaQUJHu2adN1y2VaglzqPaDw7ZvvZfG/nmli1E7U379YAqg3cHx6qFc1GRn29UQbl+7ecyMNcUTV0iY/GuBMzHWNrFgAxtGANQtQmZcxD5aVNoj5m78ocBVPORzFYGvVlks3ydrTip/Gfqvb/Z9zZ73d12BrQKunq6pxGoAo62iMO1bv26ZIScw5tvvqXNxzLTRiQdHtUbYmW5L5JgTAJITKOWwQqZ4SwNbjmy2Wjsy9fmibA6G7VwDvXmTkz1u9QTwQzXiqQ/+THxLrd/t9PSfTiHd99alSzXtXcJqBKNdNpDNJzFzVctt9ZhEWAvXn3YCmROKINOdvm+cr3YiRgMm5wbcqzw5a4rknpZ1cTXFHUl7X5KqUjTbBVn9Jwi4OfUhOCGnDuc0VgQB+fYdFsVTSXtPlXpygkCruNFFegeNzaZqGgPslOi8KnZgCKbohSY0dT3DgsAOjrAuFnyTaffLeP2Bk3VuBmxiDTzSRXbtN+8rPl0VQUpROkBrYBtQPbV/ity7gLZ+o+IdZd4ieM4L4EIoq7doi/0KDrcpUrudkWoDBDrP5QKrO2txoXHMNoyG58WDVgQfxjJHNjy8/UZaHPngQPVeORsFkewYE0brGK+sTX7NYAqEf/8OqmyLd4wIrufxWhL1apsRCOL749bgjjs8W8HqgBhvxvx+dxWwTaSUbNYGyBt3LzFsVYE9BWdLpuik4rArhFQ/fmXvZKiGm3FTUuWPKNops+FYUM6VH1/O9myeWvy8ccfizcqDVayI+Jx0yjgpRXPS8pquv7OUUewU+E+kUnYvHmbNKTXSrnjhGkdv/32m8nSZS8Y4CXaC13nF33/D9//otbK14wL2ynN8LnzZiSLnp5rYHjiuIm2ebx9W93rbknyTUCUIA80muFD2pMR6oI3XBuvtuHigg9cNp9pzXEYGzMEnJ/fI5Nbs0pOD15Ei2F2Jmopx61dia/t6zbLbFbd2QJQLb2hZv6GtVYLEIsfzG8CW/WFxSNUANVUNiG33qouqOFzf53UfytANd3btXBNgweq5YMGvFjHPA3ZVgKquaXdwullb2kNqOZv9v/P3nt213Uk2YJJeG9JEATojURvRe9lKFFSSarqqn49NWvev5o1s9Z86TWm3etXVXL03ntvRe9JgPAA4cHZOyLzuHuuo5FUal4VisA1556TJzJyZ8SOHelukDvjMLRgRJVRHzoRcnju3HtgDhw4bC6ev4hKX8h1QAh+/vw5wgsih05TxK6YiucbNrgwUHVOK3zp74BqqvscGas0C6G6tUSgKndFQAn7b4+gXepDs2P7TnSDuWnemzkD3FS2wB0PIe+igGPEwitRVMeP+fsBqurwVTxfFkCMG3VQed2n0CL29MVz5gU0RGuqa8w6RE9WfrBUeJ+UxiFt9aUHVMO8SQWqWkUfuGs+UJAIROLelGAi+nAzRfhmHj8zRwX5cb7UseyEWgC7ZLHt5RMA7CcArmz1KlFXpCz7AFgJEPsQceXCXYDuQvlYFFnwVAkAqMB1nBRm1SANWsvCJ/xOCgG5sJTKyqX0EKOocoL23HnfZRNK8MXn+KryfBVk23czWubK7XDOlO2hukEnupuRJtDZ1YFisnb8zoKyVqmupi/jtRcCjJaB31oPea5qRFrJb2U7TOpyliDiWghbdJqywiW29A2NGAYWcRfV+YWAKkdNaB//5YFqxMLFbtxcCNs/5yYbUwyykFDS9yrvxOdkUyS2NgIptQ7RTz158oJE+b/++hvzwQeLpOBKwG1/nrl76ynA7F5z7jw0WAEAy8tLYfN1iIquBJCcAYDL7IC/LpHKIo02MEeYtfjxx53myLHj+O4BFJLONJugZjMelf4D/Tw3yFkNjTLnkE3c8uMOKSQmNWomqASzZs/AvOmXIsLG+omSIevoBI/7+VPMzXbhcZPyUwyAXVtdCzuvBf+/BsXHKDAEZ1s2xQJU+aNAVX0BpbA49wJSU0LXIT0nMaIazQx6WIFRfntLdPbah4v8R7O14tt0y+OhA29TGDhQgicL6/T+nEA13tv6Jxjnd2NOP+lTr3YtuvYk+HsGBwKPKFANXksUJ7Jlt39X9CDpEF74+9MB1b2BiKpzsNmMlLOPBIASd4uUj6gWme4yUgNVLpyMpp46dUaAagcql+fNnWe++PwzLHRVsnhp4QZTKXZCiWPyRZ95Hu+Aavhmp4vspo/IpIf1sUAV94L3lKlcAp3zFy6iccMBsZdlSHUtg8g/iwdY2U09RS/uF7LZnwmoBr4zKfUlg7kkiyFAH3uME0Tc/OmWObj/sLkFKks7OHJ5kMKhjukHSxabNSuXm9EASwVWu1Tumgx1OKKqU8tfAPTuOiDvHFTYITHa6iJewetx72IKkilF0SclL9y+W6KtVvPxBZoMkA7Qg/Nm2v0pKvGbwW1tY5QVoJXtU1mUxbR7PyKuQ+CWMtVKfUmNMBWiI1a1GQvgOg5dqKpBFxAeKcBhBQA6o+oEgyxoIXCQ9RDFMKL8YCWc/AirdzU2MoXztNNeUvZwqqIogPEnkOZ5szCLTQc6AQx6XvRou1ekehnZJ8DOB02BC34tIsGlAAJlKCCrlkgwismk8Ab8YbuIkv5CgB2MoPJe/VIRVTGJ3xxQfYVFKouPeEAVYJMglX6HNA9p1W1T2pxrbEhxCQ0DDhw8IWoZy7ChXLN2NYr3xgp3+uG9FnP08AXopp7Bhq4N9m6gRFOPSOpiKaCqBOVkgJ2j6C+EnqERS841fuetW3fMd99tMZcuX5Osw9p1K6TNKznXBKgvR/IAZl+gfethc/rMeQHH7C732eZNZsLEccgkoPsbuLHsr/HsSTPmJFotN6MTHDZmnIOMqObnFssca2gYY2bPmm7mzX9fuLOjcjBHeT4jNpoKCgNXTLB7Baw67WXNDqg/8pP/fuo/KVB1G0r5sA1e8Dfb71s633lYQYGVZlQiQDWD+/pLRVQ9FBS3LAr+SIeDUl/crwWochMTWgsj2Cr9LXrTQDURiKuBvkWgqpNXnS13uFK1jMX1LqJP+9Bf+dy5ixD7rjMb1q83ixZBMiSfvcDpWPTiVZTcmcxvJ6KaarcWTS1matBvE6j6pmOdEiMUKMhRJ8coINr9IeJ1G728jxw5iu4tdyB9NN6sXbtWBOcJCui4NIXvBOWDaVQfqHJiRK85gXdLP+g4TtEdZtDOXUTM7uOdo1Ruoj8FLW70ntBob/Chn3TpWE33D0q/+3voXnMIwPwKeo+PUMAfkUdCsEoAtiVLFpr1iL7UopCjgGL3tiBG7pUAYuvshNsW8OL2q720q2wGZGTCm98Yh+miihIlJKCGOoDrVa6bTYwm5qEUi+Bf6YmO4o6XOAdqoHZRlxURG3JuGXFtAT2Auq0Egy3P27BQoiALEdkX6KRF8OpBS3w+H3O3HCn4hka0dYWCAJsM1CLKWo1KfdoAK57ZdCAvn9eBLlsvB3AempZUUXe7H3arGt7mir4cx5VRIj9wQ7Cvafw+RFR7qCeLf0ltoAQWr6UXYIKgm5SGQQAQDiEjV6QIMCpMUM1oK+kZpaA4sPiNwIb3OBdRcBFklyiwyo258wxax+tzVGUEQhbn7PuVgWrMPEi16MQtzAmpf9klhOdFsMgrsVLaM+T0690beodQcywfWQ+p6WpHFvBWE7zv+fN2RFTPQR7xEjI+xYh6zhaQ2A8Qe/XyXWT7biPl3wspq5cIolSYZUsXmuUrF8FeCmVtYmMOu0jZqKTyn/k4euQYirX2obvcEzN56iTw9NeLmg2pOFjlMOdGoUDrntm5ay8Ku5pk3Vu4cK756usvoSLAjnV95sql65DQOimqBn19XVg+XyI7UGFK0NTjRQ9oMV2weWwiqUk9rqHWbNi4CtKOK2RjRh8mQBXR4hH8S/rPC7SQ5XuZRCC9rgCbOHatkwir3Ffd+Kq/5eQL3GzLLRG/KB3rdLIK15sJNfk+v5qAH2fDA/dQPvsbBqpxmCbBjmyQLfC830LafzJ6qLj54L07xu9mar4Ja1tMhDSTY7m1KO699lYGTzcUAQ+vbb9CoJqwORDLiT4bB6OyjajqMd1gcofZz0IILEp9kKc5c/acRFOpBzlv7nyzZvVadM8Zi6gLDZ9cogBA9SqLw7fk18ZRzcS43HtSTYIof/JXBVTlXmjqiJEs/suKV6bOOiC8feLkKTjWw6INuGjRQrMCrQ0JCCwWsW5KS4hoIXF8P2c3akAqYeWBUv6u/jQlUHW2kSxqGh5jBX9eVC/GcWjURAHVMCIzTPsTxN2FkPeRI0fM5fNnuWpBf7HWPO8eMH1YGMpQ2LN0xQeoJF5tqhFRYUFEroAxy/Ny0VA7B+W6ItwpuQ7rQYXPGTEyiaha1rxzvqENC3FFDKve8eh0KC0It19FesAgrs+NMwE50+0SqWRhE+YsC1EY7WlFJEoUBzC3B/g5bF4YGaKKAEEeF19G0xvQGWs0hPxHIxXPgqyqalTrl2pb5KKiIlthTa6o3SA4Dp3dQUgQlhcvG4gAT86tLqQY2I2EUDKEwzcMkIrNBMBqG6kCpAigUxYzON0QXRceIlbsIrTrZLHbGBRkjYN8WjXuGwE1qRqMwErnMNqr3TALnSHiM98GUM3Gn8h9DNiwzh0L+u18SXe8TICqJrUiW7gYvp/7Lg+4xkWl0p3Qa7weLYz1z0enk2aGtBDx0cNmVOafgNbpE+GaD4+wNXA/gCEVNQjk8qEuUY5uiTOgXDIHv1dIep30gRxJqztvpmBPBPyxIfr2b98DrJ6SCv8Vq5ZLx6sySFoJhRveoKd7EB37TpkTJ84gO9CLDEwJGt1shM9cSi8jVJaDB4+ZrVv24L2QiMP0GD9hrFkIvzoaXf5aWzrNHRSC3fjpJjZkHbicIXBaJ5h//Kd/MFOmTLD3n1mUXFHPaG5uEbmsEWwOeR5jMRcp+1ZSQsUMN6+szUTT8oF7If5ENsH6XhamsSmPi1bzOeGD431UM/CtMEjsSQxGJLvdKSOq9hxSm1cYqMb52YCb9U4jcT4EEIcA1Vd7/BJANfWZvgOqNhKBdBrTvri5XNQePHxs9h08ZM5dQKU/Ii0b1n1o5syeLfyfPKmKJs8mClTD+x2ZIIHF4tdQTJWN2f4WgCojTYyq5oK3mJNbiEr3W2bHzj2oor0NQetpKBzYKF1VCFj8MIyCor9LoMpkDzveALi1APCw28zJkyfR3ea8KUB0sH50mWmEgP7Rs9dN24thUzWm3ixbuUKAao0AVSxiAqhouwxBhCOqCQ404gzjgKrWRajLjIsSaBRboH7APIlo4q1VolF2EXIRE3L62MSBoukEbYPYaHZDPori/U+fNuOnyTxGxLUN/c8JZvk8Abd06BHOHuc/qAJIsVO8X6KstVVmbD0irTWVmPflspkhWGRRCN/LPuq5+JHCblboM5Ipk0arfkOnL3/gPfYSef7M3rwEFaUQIJjFm1Q04OLZB8kw0gXaQQ3oQovaTvyQ59qN58hfLAJlg9xiFouR11oBLVf+MPLE62ARDrt+uci4G8V3QDWJPVlYGLxhmW68s/GnCe8NdRzzX3V+VyOG1CLmmjRKpBFv3LiJ6Od9/N4EkNgDG0SDgOJKFOhVQ4LqfXShmgSAx00Vea62IYbMPR+oEoWSEsN58K//+h/m0oVr4HODq75+tVm8dIE2qMD/8XuvXbsNf8loaos0QWEB1Ze/22QmTW4ESEakFOB029ZdZu/eI0LfGTu2FhmqleDRLgGorRKOKhUL9u5FQdiVq8godKPbVpX5wz98beah8QH988hwjmlCRuThI87Rp7jGnxBg6JH598GSReZ9NBMoRfSVVLs8yRZwhKy/CC+5PoCzQNXbAItLVz1Xzguu9Sz2IhWM1At96Mi7kZJnkkQS3fN+1kmPoPSKyEm9A6qx08QFGTKbQ++AqowTd5g0Mi4enMDnkCI9SF05RGNmz5mLhfwj9PseLztGEtZFD07SbNatBInz1k6JUd8B1bAZ/iyp/0BElY6HEbRRSO+wBeEhtMDdixR4LjQGV65YCR3AZVIZ7pyUdTfyj0Y0305EVWWffOcWHCU3RllFVMV3kyvJKAr7fXeZM2dOoxr4GPicTwF+ulCZW2BWLJlu8lCk88POE6apc9BU100wy1asMhs3rpEe5AU4Rh6BqgRzGJWw/NJkEdWIE35VoCrgzlssbAQ1BVBVsOopNipXVJ4DULXRZIL1AnLt2FYSHFemUFtaOsxT6Y7VhsKsJgDXTkm900a4oeFnuEjnAPBx88LqaQJDcnknAuCzU9YYAFlGXpm6LC5ht6pc/LAwC3QgWUjt+cs1+Vke3f4wwK/c2yGm6+FK2AWIr1D2R/rNMwqmu2CJ/DLF2wstS9IEWp4/N+0osCFFgM0RCE4rKsogz1UtxWMVlWWiLlCMe0yfFny8A6rxS2JcRPXnAarOy4TPKwhUCeQGB0gvQ/FffrFsXKgs0dnVCqDYLdm/iopqSLONRQOMcl2TaHVCmlbbc1E1zQPo/7OQiuoU27ZuRxOby7DxErMG3NR582eJ7fNTTx43o0bjPDJQ50C5QcU+5BhXLJ+P7n1rREOcG8NHj5rNX/4KjuvFKzLvZr0/A8VYGxE1nW6l3grxPV1m966D5vDh40jrd2HzV2X+4Y9fo8HKQvBf281P0Go9cuyUaX4Ou8ZcZVahG9HX4uJ8swz8+VXw0RPQAbIUPPMcFuypWrPNGDhQGAaHDqDynYwOKzVG6TGkAYj0GznxyEBpFkpHXds067FktN4BVfXKP0PqP352umffNlDNtuo/boeUNLgSSDJK5DKYdEwX9A73c2YhBTlD5L3duf8AE+cYdpM/IYpSY1atXm2WQL6nRHQm+T3k70iOL+ZHB9atscGMk9zrJDvA1Dcp8GpkG5KpAWUCEONOTU858RUKi7zKw09di/lHDkHnk+qoNIT036v6iJr6ZwvLYaIBxAofPnhitmzbZa5cvg7plhkSTZ3+3lSJjoUPq4lmcVgeEAtH/BxHys5ivRY7mb3b7G369TjuIVcQmPgex9NeWhioBsZDLt/COe94emw5HOx3hMViAKnnLpwzhw7sw0JyH88NmNrKQrP8g+lm7sxG2PcT88Oui+Z510tTUTsOEdVVZv0GAtUyU4CFL49aoqGvtX8RC4pxh++BXo//gWjqn695IMl+NmwHcqsCdqYVvqkiqi6tJ8suoxgWHMrYeR/lF1MvUqRKJbU4gDQ7tSv7kTVpwzg1Ier85AkLs5oFABC0kgPLlGY/gCtz+YzQ8nyY/mfby3ykCisRXW0Ex3XihAZEYNlCFYVPqOAvxntIJchD9Ec1UKW9gtwgG1OWYwm1ToAppKiQtuWiKReBB4EqQTIvhelZAm3K8vC9BNMEBFQX4ILO5gg92IRQl5PnV4aMD6OtVQDWlAsKPuILFaNz0FpvdJrZtwV7ib/q/I8eOjyzwvYe/Y44Fyoc1VDmKmyP8n0pUv9qea/rmLMfDV0P4v2ZBAQlokofhj+4CYKOKbNyBJLsdEbZM25KxXaUgCkqEf5k1GM7jQ6ZI5wSIhOVJzzpa9euoxDrLGy/08xfOB/UgVmyWXv48Il0YbwPX8FN3ggyB5VVJebjj1ZC9WamdLzKyytC/cZ187dvtwklgf5yzeql8KurhfNNrJybU2San3WYrdv2QgbrFGx70Eyd3mD+8R9/b6ZNmyxKHt9++725cuUmwHAROnPVSkevp08fYXON6Cu0kRejBeyihfPMhIYGU4YNGOeWFryqLxJNVqEr+VfOzabMMfyQ286N4QCuqwmqIdzwSVYCc5YyduT9CrC32tkSYHK3M5ZiFbYVfq/nw+PMwFtDktuIt6ENT1jvL+8bI+aSOB/Cb0iHguLPKLkmcqZ4wx8+yyOO+aKsZlyUyiRrSrYPeyNiPjbqVIyOakqokeTsEz8TdqjqqJID1cTDqiSOuihE3cBfY6qTqcEzZ8+aU6fPIHLRiXTKLLNu3TozedIkrQa2QEHmSCxY9UdBDdh/KCfpTTz8o2ZqOJkA1WSnF+fEoxzV9FelRuLOPJmRJtznBGCa3jw9/ULcK5L9eQiml06eOGu2Ik3VD93L5ctXmI3oUU3SvzL0/TNK+ErheOl7QmAj5MySjJ4DYCEgZr8yNGj+JEoEqh5KsBhR/xbnCEcqXCuCGZwC08PnoI966OghtF38ybwc7DMVxSiAmD3GrF4+x5RV5JpLVx+aH3f+ZNp6oT0K/cOl4Oiu37AO4AZAldXACUDV3Th7d+w/bsT0PAJ2HjWGoH9wh7CDrPYrgxNwyv71Bg/l2YZ92Y1CeMbpX3J4OS2rUCDFTa7qWWduB/i7najAp6IA+56zQw81W6kmwFaSIuCPzkGUmxoAQPQErGSxp7xPEagAZZKWrEeLyUZwXMdPaETxE4EiW6sWQ0VBbUcUBWxxmCyq/OH5OO4CztM1dVIJLOUX6jqps42/qw/R7lSSNsUizeYFbG/JIiwel4C1pKggElFN9Ozxi2v82Lv7k3JBjnECcaA0ugHJFqhGdzAhPjBHO1hcY88pBGR/AVAa5x/jBNCD7/O9ko6ibhLsaFmfpcWNAa8asxa7T/N4bvnS1ZIcaXK7O6FX3IQMQRkanow1N2/cRaR1N4pNH0K/t9jkgCbwMn/ETJ4yzmz6ZBW6waEpCjIVQ0O5ZtcuaFHvP2p6MY8aUdW/+fP1SOnP0IwEwPXwUL4UfG3btsfcuHlbGm4sXDLTfP3N5wC+pcKhP332IgBrK7IT1eDPj5Wo8ZEjh8y9u7ewawNXtaTAjEdtyKrly6B68AGKPqsFeDLbQPvnZk4aDFAJw97bYsi7cUPHOT+Ajl45Oeyq1YLuknuhSXtV9Izr6+vApZ2HYy7CMfrkWJLI4E/AGwWWfHk2bs2Nz1bYg9h7kgr3iNp15A1hm3WGHLak8Doah3LiLC/Vc+o400WSMz1q2mKqDA8kmengwhxj5+mDWMlQBw792oL/SfymAw7u5mqKPR6ohmGITnm3z3R7aYl9wPivg8O4dy97K9+D+PE4AJrlSP3PhrwGIimuj7jl0/nC5m7XkAhWwql/990Z3p238LZkBuhVYcfMpviJmWYXmXDualkZBERDn0ycrBkAVToTmfjaBYXRqKdPnkM3dQ+iB+fQQ3sqdFPBOZ4zC2lXVLai1aHYDoFAbIrDwVOmhfQeBiNLWj6UiNRkSXFR1iS8Jf9iE4GEW5bk2B7AE1epx5UIin4vQUonhLmvXr1iDqAl7J37N7GsgYNakmuWzq03i2Y3mDFjSiS6fOl6M1L/N1BQhSKdKgWqGzasReoYMk2ItEjqm1cZjZwGo1aBK3aFUq9uruEZmjhf9fJTOXod/oht2Hvln5cegQEqAtghjN8AtSyxoFF1QBoOALCyrSx/ugFQuYA/Bbf1MdpeckGngoJEZPFDveXcfHSXAv+ZoRtyVsvKSlCYVWkasAhOmjTeNADAVlVVmtFYXEshOcUhJD9QzpY0CyzmtCZyZVnpTGahzhMbTZML81C3BapqA26DJVdlNyyymWJXvejqyvdHhyebyZjUD6e+63H3LZOvla9LesMTjxryEzFzON3r0avINADw6jafzNeEPIL+EYfk7dgoUA2cRSwoCoxX4D46H8kGAwSstGlYJ4qfHkEzdSe4ovdwbETlYdd5JTlm9typZvOn60wl5NLyEN1tbe83+w6chbTVDYnurlvEYkAAACAASURBVFy5BBveJfAz5bA2ym7lm66OIXPk0DmzHUCVvOtKFCh+tnmDWbZ8kTTgkLoQZLvaO/vMwyct2CCiAxY2d+fOnjE3r11Bq1moBaDDV2lpgVm7eqXomNeA+yrzGHOuGxkQZkIYLWX9CEGse5CawM5bo6B1nAuJrLt3HphdO3eby5evCCAtxGZu4cLZ5k9/+kboOwSoLF5UHGEHMjCemfjy2KxFRkA10d4zAaph+3sTkbB4T5vpfIgrwsr4s5HJFDRrt7lPNd/iM0aZzdC/C6DKic7dXwt6jR9Fh49jx4+hg08/dOg+MKtXrwJBvB6vY4colC870z3j02VVdg6RemeBw9GUVOrlNrNRfY13/dcAqu5OKIeYXD7Ku+xBh5euzl441JVm/fp1qO6uFoc1DKCq6VmVGXK7QGf45DBpaik7oBpM7ycj2IeWpcjCrGDR2lzoNbW5ftBUZJ3Cm7oAos6jYOrkyeNI191BFKHbjKnMNQveH2vWfvCeqS1FacUIWiuOKjTX7nabH3ZcN09aUchTOdp8gM0YgSojqsXsWW+5jZkCVfXpKWFkGotNAlTdITNw9HoO4UYEilPD5yXfJL4Y/yeyHYDzCFNKlTN+WIg0iEiNKAQgvU4KQBf7sWN8W55DzLzluXTLYs/2HvRX73wxgHFVySwucCxmYsq/AO1TGWmtBh2gDvShxnFjwW8dhwh+DRby0RD1R5cqicaCTuRtsrm82+p9K30nJ2UvwW1O3GAqflG7dSldvlkWW/gjvczAIP7iQDWwmQtYRNwC80sD1XTRztdwwRl/1ButFFPr9YCq2haLlKQ4kVkZgMYXLwbNTUhSnQY/9eHDp6aptdnkleagI9ZMs2HNMviIfEnr37772Jw9fwsA87mZ0Nho1q1dgahrHSKjDEmyUNDg8y0IEByUbBaLliajCOsf/vSlyFTRTvMwDzoBUo8cO2OO4T1tmGuVkIhjoVgZggjF7F4FoDq2rtYsReRz9qyZQl3gvCQQvScNeQ4IYB3f2GBmvvceCr6mifYwv29IaDNsjpADvu05c+TwUXBvn0hwoghAdcWyxeabP3yB+ciIrJs7oBK8A6ohO80YbEY2iakiqtGJEPUOv26gGu/LYpZBu7jZq3nViKo2mCRYQe93VEjvRjSVlZV1AKdr161H1G2OGL2kBBwQ9XalTscyBVANnLnew9dZ0DP2cUnfmA1Q9W6Fi965hS8xOOMBpuRnqGgjk2hK8BjZR1RVX2/YThgC1SYUz+zcsQcg7jw4hZOlC9V7702DQ6VkVZifRh4gQQfT6dprHXwucBKZVpJqULl94ZaNIeqAG7RkkVR3cRZ8+dca0UTlWHk4y26GnPV4ZH9EBRFJeIJo3/Xr11D0cNTcfwBpF8jWVJeOMvNmoGp23gQzbRwiHANtUhAxkFNhbj4cMt/vuGbuPxswBeW1ZgmA6kZwVNkWmMLyfhWsnl1wsxU4fY31hTGmfzlZ3egkQDUIZtLNHAtUE+wv7jwwsB5YZZhRcu6K4uRM7D3kv4y29vWigQD+JWAdQORI5a/QbQoNQZ61doLn2iYNCF4g/cmIK+8JU5EStwUXFlaGRbdUIqkseKpHQRYld1icOXbsWBRAgdsKUMs+78TOlMOSlsxyNgATcmoa8XchVQ9+coNs38bjc74MQJLNxUV+fUA10cHrFjBoOvbvpK4yMeqTLmKa7vWo3fyqgGr05ALjEhdDixmdoJuR371NDn7PzWcEngV+yueG0LK0mu6G/ukzKGZcuXHNjCp4iUr/BjOpoQ7KFejYeOue2bP/iLn/pBVR0joAvhVmITo2VteSu8riLxZFdZsTx88jinkAmzzlhS4FMPzq603ieynNRp3jc+evmu279iP932IGgICL0U54DIoDl4AzOxEp/wJEdGvZChlgNR8bQHpsbiTzoAV95/YD8y//8q+i4sFucxPGjzOffrpJdLGZSSNQzUEhWhvm6Y4du6F+clkCEYyeNjbUm48/2WgWzJ+N97EpArmuWpsQtEg3nv8VI6qZANRU73kHVNVre7hPF9OQu/Mmp74z6vVAtmYMlOK/eIkC4SdOnDDHobHZi+43CxYsMCtXrQKPpV74ZXIE7xD8RbUznUEnu1nBIEZsVjlhZX27T7wSUJVQI8dKO5oIgV+uPTymqUPvPwdQhaOlsD8jZORtSuFBDoj6V82PP2wDR6kVVI6VZtWqFdiIjIYUERd5kvJdERciY4iSXbl6DRGzpwIqqpFKqkZErKgIfEMAVnYQcpZGRygVpBJt1Yf+hu0PI7NOxM+9lpJj4/iv7jh2NZED8zx5TUNaOIHHEAATXyJ/cj+aUpw9ewoSMg+kC82YqhyzdE6dWTx7nBlTNmJK8/vx3n4zDJ5W70i1ufs0DxHVa+bmoxcmF9I2c6F5+OmnH0Ojs0auj6l/9+B3JAOq8h7ZxERtNtsdSSJQjZsFKbd4GQJVb9HBvZAtit0NiHwWnwsBW43QspiF84byO33gsnGBJYDt7YcEFkBhG2SwmlGNTwDbBMDaiswMu2Qxyv0C4HaI3FF6Co4VbQX/skVqRXkFbKwCtshoax3aVjaA31orVfyFKMjKl8YiGunhaWmBFX5nty4WYvFfJ/QPHrU3/1w0NTQ/E3eXWaXK7D1OeQ9ibloQNKnvCUMrfT0MTDmv5OveAdX4xSAwLomwP+A/4j4duI/us9oGnIaO/5MJQVtiypwSTiOmG9HN4ZxB0IKgbsGoI0DipUtXzBbw/e88bEKnt0nmiy++NDOmT4U9l+BY2NzBD9Hv7oK0FeWpyCcdBw737//wOzNz5jS0UVUJPUZut2zdY+7ee4SvzkVb5160Kq81CxfMNUsXLzBj0U1OyAEsILM/DB4QSPcim3EcBVpbt+zEuaIVMl6fOWsaqAWfoKCwGvOnUMA3OaqM6O7ff0g2mPw8Qe3cebPQkXAJ1vjR+JsbdPgA0G/c2u4cWxSoqtvzR966aBnt31rqPw4vRJFWOjCb7vV4I098Np2/Svd6qu/JPvXvY8805x8HVOM/4gNVf4a7amHqH3LCsJXcASz4d+/dw84NvL2lS83cuXNFP1EfcUA1Ef6GziByLW/qhmVyY5M5MOE1xhyAYCSaRgq9TxZFViir8/p1AFX/DF20eoTXIfp4qPanJiWA5z7IUR09chy6fHVI+WvnlfIKFAnkOj4SHbNeEbmJxy39g9Exgon6+gYBrJQk4r/S5lIUICyI4HgSFFt9PtrUS9IJvNCcLrqhiZRg5w78B26Oh/f0Ohn4I2BlFTo7HLF/PLUJDx06hKjqfQAgCHJD6Wjx3LFm+fxxZmwF+mznQWtxFArKUCU8+LLE9AzXmIfPS8z3266Z63c7TE5JhZmzcIH57LNNSK+NRjcmcFQDskZ22UpuchGgqmfKE49+JBXECQPVTOw74T1ZAlWenwdUZaMiJTn2vHVp8q7FI3eyBS8LOPSVQURrBrGw92LTINzW7j7RO2UFNTe+5OS1tLZLRXQzovrdqNDn9wyxcJM2wg0f/qaaCOWtyqFjy6h2HSJHjaAJsPsQf2dGhxFapR8xms80LSL+wnHVTYVUQQcmbBAgOv8Vx1ENzKDkuFDdn72z2UHVd0D1law56YdSA/gMvit2wxHcPOiMV/u3LHlER0cAPrlC5MLm2VCBmq6HDh8z565cA5e7DxutRgnqTJw4Xuy4BRQZth+/DuWcAWzoKMFGOarf//4rtCvWwA/nzL59R1A4dQZUO/CzMRfoej5CkeviRfPB6y6DfZPQo9+N8imh6RDQUm7wMUDyX/7nD+b+vcdQ2wBtCWBz02frAVZnQFYO0nHFZQK876DeZDuKw65duynXxewFqTlFkL/iD7mtjY31ZiaktaZOmYJ5ZXlAFoFG51IwSig+PcaXh+6ESPwFXWLiCpxA4eD7ZU3yZq+bgClu8pvnqMZhFp6V77FtRicSJHT7fXWVcYgjOz+SgWXHbxIy+SDHOutiqrcMVN2QSd93dhTCRGAk5MTxE8Jf4WMZqgs/QHUhOWVctLk4hYGqDn5Y4CpmRH5hoBpnHh5MjSxq2QBVAlYXCQle9c8fUQ1MF1vRzZS/CDlTSxP/3geHafu2nQALzxAlXwj5FETJkU6CJB/uYL89fXJQ1SmzgpS6frt27TLnz1+QXu1FcHoSAQN3itWidSiQGYufGgBWgtfKikpwDcGJskBVetYzfUTwE4zQBeZmtNYlsCz4Qyqf55/cJBB8I6KK02S04vGjR+i9fRrFU1dR7PPUDA/2QCd1xCyaWWsWz6k3jTW5pjinGzI0SGnlQMYGBxocKTM9AzWmub3KfLf9qrl047nJK6syc9AW+NPPPhWgStma1weqIa9srydVEdzPCVR1w+lFBew98fnIDqRGkn9WnJ2RTAm+4j/qoLIwixV25LgzckNFiX40G+iHZm8foq3d4BG3ILL6tLlJCrMYbW1CK8o+RMK7u3tkk8x7S7oFU/4j4OMVowtPWSnapyLaWju6CpGoBtNAukDNaIm4FiEaxKYMtDd2ESMdQAFrMCofdaSa7gw9dI2Vh9gj6QbeE5GFxAM4qe5jog9MB1Tlux1E9u7Fu4hqsvX17QBVf1W01iD/6HdZXRyxDdgpaAG5LxUodiJb0MSNGGybHaXYYpXd1LjBb21tlegl1XQY2Zw8he1ZP4KKznuw8xG81iYFy8ePnoPQfyvmDXwbagynTZ8IzfJ1AIwThZ/KglDEcHEemGv4j93caDHMZlA+a9vWfdikQVEDNIBGqBF89vlGcMCrpdqfUVZ2ntqza5/wbTuR+eCjBm2jWfDY3QNN5adPgGVRdAr6zez33zeffPyhqUXxYz6+OwiwxDQ9aUBXPG2DD7FA1YFGRhfigKqOuVuPdayDc47n/2sEqupj1GPba4hJFTt/mjw4l50fSTYfgs//piKqbklkxS5BCKNTt2/fMfv27jMPHjzEjnCiWY2UP2WpGE2VlN/fM1CNrjdxRoW7zThNJhFVghjJYIq7CD9+DUCVDRvYF95JNh3Brv/QoaMAmZUiMzYHCg7FkDvRaCqr/fnwgSpBeBfarJ4+fVoilTdv3hQeFaNXVH0g9ZCcVQWu6AgEPc1qtN+sG1MnQLYKXczYR74cKhFliISRb0V0qWOjIyYbnMguIjlQtQ6PAvFw+jy/O/fuoODvKAT9z4NH1o4jDiGSOmLmv1+OwqlG01gLHc+XXaYIKf+8XIJUjAdWgYEhRFT7q0xrdy2A6nVz9mqzKUAF7VxGVDd/qkU+0PT8LQHVRJu0QDVivGGgyq1B2JE6aSsttmPERZsL5LLYQzYUjKKruDhbXop2K6JP/WxjCz/TjQg4I0hcvCm/Q8BKGSy2en0Ojqvjt74A7YjfTgUBRlm5cWDTgZLiEqEJ1NePRavXRrR4HSsakDWwP4kOkZ9qN89evCN0jYz4h+eranXqgyAkuPFOGDfPXrNbYDICqhEe8bvUf/Jl+e0AVfd9iRG5lyyKEooM7Ae7slz8kCZDYMi21H1YP1+wfTGoLuSJdmBT9ujRY3Bbm6Qan7Jp1ByejgKn92e+L3rDHZ0IDJ04iZqB06b1eTd8a5E0NaiqKTUb0HhkyZKFCA7A9mFq9LcKVCnXRjlZUBKgJvDocZNIaF29fAv2Xwp/zM+uRTR1shRGca5xDj5Hw57t23eJhjbnsDQlAFheAP5rU9NTUP2OmU40HWAmiRvDZeiotQgds8aBjkM+rL9d5aJngZkMUwCdxgJVq/OKtSUVUKUP0QUVMyUyQV07bPttdqKmgmw/R0RVC4oFR1ksEUsPsHP67xOoxoX4YsY9s6BwMAqj3WAsCkg4omYnbaQE/2jUDYkE/MuJRW7q2TPnkE7tQ8RtNfq/L5ZiB6a5/UfUCGxiJNXJRgw4+9R/5pGmaPLGCUFrUYAf2UvGOYkDqsGBdOkORl5fGajyTOx4iSlkYA8JxVRygMC4SHRMD0pHRKDKCBW7/DShEODHH7eCznEfnCd0OAE3tQEE+jxw/0bl0JE4Z+LGR6+NTu7WzVui/nDh/EU4XIA+VMNXIrVkhl+Y3u5O4Si+BIdriJqjeK2EoBTOsgz940vQe726psrUodc1FSMq0eayHCC2IJ9i8PkCLPjD69DotBbK8B4wtaubAcolodgJoHiEavW4pj5EBJ5CIPswNFIvX72ItHILqwBNNdgpyxaORTS1wjSOMaY4tx8FD32IuDECq9c4jPMcGCkCaCqDfupos20vmlqcemoKq8ol9b/5i81IfzUIIA9yjx19LZV7DIJu75ZmNolTHdZ/LQM74ZvjxOjjgGrwS4Nrg3xNqENH2KlwDginXRy0/iu80YD9ufMQYIs/uB1iFIg/8jeUBES7ErQAdsViVKoVhR7slEUxct7TLkalIHbO7lPkoFKJgBXO5MoXI4VaWVWBCH4ZNkXliLSC4oENRh3Fy6EoQDBLfiuv23FanYQZ+drS8UrszlIFOH9kDmlXntAGVMNIkXuUHVANfTiGo6pD7pWpytuldW/cV3sHS9wmpyuWSvd61BCzKQLJzIjf4LsCtyQm7pDRF8VPz8gaJwL4ATdNHwW7lh/eI0TxmVFgXcCQUMPojrRAilX5zPzQ1tkprQwbd2ad8mGb5HMfP37cHDt6Ai1YkfEZgUweagCmTZ9s1qxZJY0AZLPMjoISPmG6H+s1vwCR3JGRPCicXDM/fL8dILNH0vxTJk8yfwD/tbQc/hI800GI/HMOXkW6n0VUrZDuI/CEsDRofYvQkXAForJ9yEqdhdLPUdGUpf7wGERbpyNYtXzJEjN58kSZr3IuzJDBN7D2QLMpPDd0+MIGUQrRBHA68IYOWNzqYq6xhWw+QL00CrML5zC0YYeROeEa4AAfN2cJ7aWjO0vOxsimLnyz3wBQ5TWQ2kdqkpxyovMlZ17Xbz/t773NGlb6iGo6M02c42k/kXJsUn86nPq31/wm1zD39V7Vf9zBLVCVOloBqujvjWpcTqLbqPTff/AA+C5PILExHmmHjZgo0yRqFkZSQY6qTl9JFv+agGrgXDw+qUSDw51b4m5ZXMGMe584bf+PEFDNNtyerQEnAlXnOi1YtQstbywjWQLL8Dud5eFDR4SfWlZWAfmlD6XrSmkpWhEWcKCkO7y/9NmIJyccQcFTVNKfP0+5p9OyGy+Cg31vEjiDFQXQ9qMQPLoYIX3b3tNnupG26kNEYERa8dHGkIqCAyO3kLv0MoDU6tGgClTXag/5GgAKRGP5OithR1kJonxEKOx2SoAquw8RUOQzrQxR+ttXbwI4nzNnL5437WihmJ87YuprjZkzvdKsXIQoW+0wIqnt2MNbBy/Vq/rgOQ2MFJjuoVLT3ltjdh18avYefYqq/xIze/4889kXn5uJkyaIrmcInABgpZuvcs6BHXSGuDKd3/Ffz9hvJIKodFH+1ECVp2DvSCh6ENxAJp9bumywwM93ump5jLaCJiAtW9mUAo0aoCDQBrDahqYDrW2Itj5vFuBKHjJ/GK1iNIjzWturcs3Okag9AWo5Iq4V2CSNwQabSgJjEXEll5oFgUpfQn93hKcKoPnKRXYYUTAujKJsYRUGWM0tGxMBrurcEv2bP8bZL4v+nPVurmzQbImVNTQPqCa1kNcDqpkYXvZBhUyO+ubf83bUCXBnOcQxE9nfuNr4Pd4nd9UrgOMT7v64eaIHcoFDglluuJuePRdlABXszxMaFQuuKsFxFfF+pxlnI7oEw6Mgr9fdPWh2QEmA2bJBrOPVSON/8tEGs3zFYsyPfo0A4wI4r06cOGMOHDwqwJXrfQmks9auW46I6gIcK9/cQjZ1644d5jGKZ/PhiwtBwUEOzCycOw9YYINkyQgoe/t6sZlsMU3Nz1BcW43GIM0yT+nLxyEYUQ26AN/Lje4gCi65xlBJiM3tigvKcJ7w57hOFu/m5HKS8VpIGdIOdBxvAauBYU8ArgE/++YtSe6QbFa55rjMaWxgy27m5TULzqMBimzX+cTr+S8IVF1ElcYrO0D81wceGbURT0NYmBHVPgCBDeth7EuXiYN30a7gahl22r9+oJorhU/k+FhSfBLrpklkClSd4cYVU2UyebI14GyBKgqzZUF/hI3Ht99+B/mS++AbL0Uv+42ygJMfBV8kS2NQqN9PzWu0gNX0N27eQH/qo9i9XzKDqHydMq7afADR67oqjGt/GyKvHeZFPzU2IVkE8ese8BKpq9nTO4wfEAskq0ObQwQVUdYSUEmqkAZj84ha0AXGQhS+oR6OGWCWld7kv+Y6sGt71g+izzsd3K2fbpjzp06be7dvoWNaq0QuGutGmWXz66CVWmvqa0YB0HZiN9yFu61OMPhgGmlgpND0viwHUK02uw49M7uPPILqdYGZBaC6+UsAVUQS8gFkQkDhlYBqHIR5nUicXkk6wOwkpsLXnXonGQqgCvqLWvGrA1W1Mp64f1AFgIxGIWLByIQ4elZAA7hSuxUrW0/PC9VtRUGKSmEBuGKRZCSqA92yKJ9GHuCgVPyPSNtWiXLhmCX4vRwFgLWIsNZic9QAm9ciwBosprA92BirpzlHCDWo8ACWgSycOYhECfywtiP/ph/0TKa9fU88UPUO8A6oZjGW+ta3BlS9MwlOiOAGzQcSDqQIX1uQVmQSBdAXqXbS1QookpFJFrsKlYZrkG2oIyoq+JF/NXQn1AP6dnYYvHfvqfnuu23Qi34srzU2jjWff/4JIqDj8Rc4sWzAQQUBHHv3noMQ+L+Ov/OQqehERq0aa8EqM3XaVKwDheYxKAq7QPs7cfoUlAgKpIX0MObX9ClTzRefbTb1CCy0Isvx6PEjc/fuXdB1moR+09HeAYrDQ6F2sZZlEnzn7Fmz4dPH4NyZacGZYE7nmEJkQoqk0PLipUtC1aqAXvV4yGgx68aAmLoHl1VzwD8xeipvY0bT3pvsoVw688oEqPpcd00saRDLA7Tq4PzMqb1/id+cbj3I/uqyDZoFz+lXEVHV6aU7QE0kjIhY920Y3v79+2Hw98y4ugYpKHkPPeAZzk/cSbxaRFVWold+BB1D6oNE+aUSecFOUHsip46oClBNsSKFIqrqN/TdkWvLxFDeBlD1TyVXUv4STQXA3Lp1O0BhJe7rZ9DKmy8peYmEc0dLS5DUlt4fB1RtVlf+prg7I6qHjxwzTU8emVLwPZfMmWQWz2o0teVwQiPtAIZor4kCmq6uYaSSXpqePsi59L00LR0D5nlHr3neikhZD4pr8FWMrMmuGT+FhYi2YhdOQEEpFVJNWKA1BuCioqIGrxfCoRfASTajWvUyqCmnEPW/Z4b6ISmFc6+ryUNlPySoUDhVXTRg8kd14bjgN46iFJIPNpzV8DsHXxaagVFVAKq1ZvehJ2bXYchZIco2E9EDAtUJ0B4sKij25amsI0qHVcSluIiqRDMiQFWGOJ1jSmHfby2iGt6g6WnGX20mfKy4K4gHqkwlSgjFptBUEMcp+g5Lb3ItmiMgZU/2TtAEnoFTR8DajkIUtnptB9eVfcupKclF0RVfsOCLv1OZory0XKI+BKujuTlCi0zaWhUiraWIwBah0IWV1dRtzYEEET2kGwHl3toJHxNeSxd1jKddOOeR/H6/i6hmvmC8HaCa7PszBKrexwPFQAQ0lDgEKGVxKuWqROeUgNUCU9ra4CC6Y+FfUp44CUSCzfoTwD9s0rsRST1pdu46QK8jHO6xkJfauIHgc6LYK1vBsiMV26H/COmqJ0+aMZcgJQc6zezZU0AvWCqZrTzYflNzq9lz4KA5imLqUSyCxSXm4SAfLFoifFVKApKmwJbKnchs8PymTJkMn12D+oUbwA73hUvO+fXejPdAKVhmps+Ygo1gL+YTeLa5Jah56AOV7C5UhfYjcMTishzQHKaYFSuWIjgB3pZIJOrDFSqpewj6IlsoiacSgWoyUGepGxmv07JrlogqaUa6iY7ilyBQ1dcS8EHg3F3UNdGi0q0HgY2QUAzS4yilNaV+JMMo2QPVZOeTZrVMFPz3T1hgCf0jdmzkpbJa9zkiFYePHjUnTp2SiNXa1WvBT12Dij/tIyxGE7rwKFDlmhY+WbdguxuXCb8v9bC+JlC1HUfeSETV7YwyBg2JO0Je65sHqsqT0SwR0+6j4Jiemf/8z7+aK5evQjd1hfnwww9lF0yOEntQc1H2gKpcj2MZKlgQ/VWRLRvALvqByLBcvXLZDHS2mDHlOQCIE83caZWmLB+8p5edwLtwNMNU+wMXCVqlA4iQdfYOodq7xzxv7zEtSFW1IdLa3Qf+Vs8AgAd+7+L3KB8vD8UBBeipzUhY3RikbNHvuqYWwALO7+HDu+bSlTNwlPdxnqgIh/9uHF1kFsysNgvfh/oAugm+7HsOFw4JqlxE2MBJtZtaa1o6cQSoIqk1+LISHNVas//4cwDVuwCq+WbqezMl9c+OLkwNi6ao+3RM3/TonuaNA9UkPiAdYM4+oprIj4xLtzlnHPw3OG9TbdCiG0iNNjCSyh+NRqgsVqSrFiI7tGu2hhSpNURAXwC4MprahS48rKpuwQ8rrVsAVtvAwevpQVQfwLYXEmsD/Ww6AK4qjsE0HlUBCBCqKlHxbCXWOCeYPWJ7V6ZbKypIi8F5cJNr05IJm47AJoTn74Pa5J7MHx/rz+JuZOCep19wEhfmdBzUTDbRwSvIZGEMXXHUZtMba7o1NaPXfzmgGl5f+Re5quFHAKiyJoTyhlRGwQZcCpS5eRfypoZced8lsII/GWkkN5+AltFU+cGcuXf/EVRcdpkL4KhSTYBNLijjtumT9fIv1TfycrEhBwC+eeuu2QYd157ufmzmKG01bJZ8MMesXLEIGYYqaX/8AJm37bv3mMvXrmMKIgSAsO3YMWPMl59/YcrAqT0PqtWJY8dBHRiE2ssYKAs0oFnMe2jW0YjGQDcQ6NprHqEIm9FgShmyk+Vnmz+Wi3JatgAAIABJREFUgi763N4XaFmNcz1/9iIaGjwVXnkv2sLOmTsT69IGKbolGH6J6+b3U4ZONLhFM1vHT3ixQeDqbR4xVHb98nyfDqX9Pw3PpXuoP9K5yfdLkCvhXrqj6Hu8r+WnHC0q5otk850AMiN2ohGCdKeZ9vX0fiMek/DArwRUY5MNGQHV+GvRqkUcgGLFGDSm2G7evg2ey05z58E9U4+K7c82fSahexK/GdGQoQtFVxIjqrpA+98ZBaoSecx4NxN37q8OVMNHS7bj8t+VKvWvW6vE3VXUABPTzYk37c0BVcujkokAJ0isCCcDv2aOnzhlfvhhCyZ9PrpQfQxNvkXS/YcLtvZQp3Pk53US6+j45xqMnvUgOnvh4jVz6MAh0/T4oXnZ22qmN5SZlfMbzOT6UaY0px2dh/olZSSSZ4CMLFwaxEQfYEEUvqYXALodO/pOtCZsJ0WgGyLxrUP4F1FYPNcLygB/H0BEVvq0G9AESspRhFUJigoAyIsWLAID0NjMMRMby8zc6aiibSg11SXDpij3BXip2L0DxI4QgEdvteMT4R2DL4tQhV4B0Fxtjp7tNDsP3zbDiKA2Tp5qPv38MzMLHF728ObQeHMwAlSDDspZz9sCqtmv9dlyVANA1X5ZKkCTNXhRK7PphyR+Voqu3E0LX7GddvL54D6RhRi9KPykQkAnQCsLsto7wZdu6zLPmpvNc/xQXYCAlQWibCE8Ap/Go3NOUNKKmzFWStdhUSbHbsyYKkSmQBeoxQYMkVYnuZYHHiwfmpnhtagflKVK3JPNVcXcrBCFQD6cDqjqd6UPjLwDqs6afhGgGrnXPhRKDlSj1p+sqNf5Ya+VNaOw1iER6D6DHvGF81fQRfIhIpw94tPno7PUytWLRcQ/H/6rDzUD9Nt7UZ+w/+Bx2HqugNoC7PJXLF+IFtqLpHaAvP2rN26Z71Fw++DRU2z0QdECLYHR1LUIWt0Gf3U/OlU+e/pMVAGoEctGQNNAG6DEVRcKIg8dokb3EZlnLJSdOGmi+fKrzWbGjMlCP7t44bq5fOk6Cnufm0KcQwUaIlTDry9Fo4FpeA/X3X5kTAi4Oe8YTGFnO+KGQtCytHENdJdt1Fk3ugQWdjrpjPFXMQ90Cu8Mr7g8jX8H4tZpjXza+WkxS8L7uJZIMZndvgbswNmA5xfs1+lmPA4sB2wlDVDNxO+m8tsuYh+0wYRrC+mo2vNNuQDhPW8aqEqKDQfthwHkYMfCwoQjxyBbBAPrRIXt2jVrzdpVa0Ufk9/N1BnvVbZANTgQLtqQIEMUCucnWby8p397QDXdFUdfD0VKZKF0C54DmnqvuI4OAhU+Qyrn2799j84pl83ChYtE4H/ixEkiSaWtQZlOoiyVA7qJQFW+wU5WLuhskbl/7wFz8Rwq7UEBKM/tM8vmjDUrF9aZcVWDEMFuQ/cUdn8i7xVgFWCTP8qHBrmewBURggFoEGKPhBan6KcNikBP1yC4TkjrdvaikKYPv/eb3p5hOEAS79UZFZXkmpKyl6hmzTXjJxWhTeE4aKSiB7bpMUU5fUhTUQtWuYWsYUgwrwSgWg6gWiNAddeh26af+oPgY22CPNVsSHcVgLc1inxHbyUMO5nfOlDN1j7TvT89UHVGnRqWB8fdRWDJ9xtklTX0WpkWZXCKvo1c1mfPCFZBEcDC3obsEdu/9mBhZVctGhYLWFisx9QpqU55KBYsLS0AYEVxCCKt9eBO81+RYMMPF1kuouwQ5Iq5uEHkD20vjjHxykA17Q4l0dDfRVTTWeKbeD1+o/FGgGoEGwjAcXQBAaoKd6hm093di0IsyLwhtU+gOnkKmgxUwm/RLJDN6kc2i804vv9+izlw4Jios5CPSsrL+nXLzKLFs6HSUizycWeg6vIDdLbbAXpZEDYO0m+ff/o5uN6lZi9A6qWLF4XPzWYbLHwl13v8hEY5FousyF29cvWK6ca8Y2EUgwubNm00c9D16sCBwwhwoOALAQih4QJXMGAyY8Y0aQdbg01hURG6BaIeohybxnJIKA6i/TWzJxUocq3CvJMCSABgzi+PiiMXGli3hBNswy341al8cPVhvUIUKIZUXWSucefpQKqup/K0TGpH46JSTvDYbi1Wu3odoKoU5bSTPq0BJ03r2yyWHCBJQOIXi6iGWHI2ItGHwhTuyhhN3YZKvwcPH5ox4Kp8/dXXEPud5aUb/BsdHJv0EVX3bgdyxHQim4nsUlDvgGrGQHUIxHxwRU+ePg+g+oMIqW/e/JkUUrEqlCkV7QaUGVB1YJX3koDgGjqs7Nix39y8+hMUqlrNxDH5Zt3SCWbJrGpTkteG9D/E818SNPKu43ssF5W8pxGkcAaQkiK1Xva42OG/BGglZhhgNeog+mp3DpqWZoDVVvz7vBfAgkVUcJCoHq1vLDITJ1eYhvGlpn40AMNIt8kdeoF2huxwhPQYHYVN1STEFL0KTQBmpP4HRipMKyOqZxBRBVDtBcBpmDQFQPUzpKPmgFpQLCmrd0A1rV/M6A1pfbBbFJyzt5EScuWCjtX5MxvEFDvjplsiMpS8EvkqcOvxCkXWyVklt7UDizkbCzQBuD5Ck4gWCLMTzHYjEksaAWXWSC+QVqxc1KgNCzBaBI40qSeMPI1Ds4EJEyZIAWA5iv6YriR/moso30urjm6QuBja9TTwWsCfhSJCbijV6nDIpA8dlndA1Q3QbyaimgSoakUJgRB1VLV18QD8Yl4usk7F5RJ9H4HkVP8g9VipiF0oQQvSqnbvOSDFVJ3INrBPx7x5c83Hn6w1U6Y2iO32Yr04grT+jzt3iy8uRCerZcuXm5XLV5kHoBh8/8MPCCC0inJGJeoJSAVjhzmRFOQEtWCRbauZnqd03PgJ481Hn2yQgt2/IWDy9EkrTgacdLyej7WA9AGC0RcvOkXTe/z4RnBYUZSLAsohZAQ7O9ulPXYNOtSNxrrViLnHbojUuC5k10CcN9cUzi82/dCpEgSqlNASSC8/IaBqs2PRCGMo9W9ltmSWYUBl9APgLi66GYQ4aSOqrtDOSp/JOitVeHZevwZgTYiSqqcI+4ukQHX3vyfEfYOIPsEjBXhPchH2JzFU5H9SAGHEU8rn7Enxd8rBMIrQDqM4fPSYOQgxdx5zxaqV6EbxMXQI68TYRsiJcbuLyMkJ3yPgRPV74wjH9oPht6tJvc2IasJgujulu61Uj7QMEVxL1EjTpf5jTyer6w/fVz+q5Hb21MNFq1LMpWFUg7a1dpm//PV7ad03e/ZsVIJqJXthEbv+MBLElCfvr0v9B6dH/Pg4oMoF/9Chk+b08VOm5dkDEdSfOr7YrF0+ycyZWmRyBx/DRfZoxT1t2FZhQwEFvFWAB+z02X3QE463Ei5SAD4KdJOBAqSP0IQCagEdbX2irTkAmZPSskJ00qo09eMgZ4WOgCND4MSiC1UOQHE+isL4eQJgl4dIuAp7Y1W6C9wtY4Hq+Xazdf89AwqVqR8/2WxGhes8VP9TWD5a9R+8jz9nRFV3+ekf/tyPXD3TZZGPB4/o/EZoOxhjBu6pDE8nNNUy2Wp6x7fnKlsde6LhRcDLtnshDOHUWgVux9KgwoPSBlyxlrYG7kBr1w7IX5Hb+hii7M2kCOC5FqgKULt1EBsybcWKimVs6kXkh1xVLIxcrKmaMZpUAVQ5M31JrisLAqk6UIxoE9OXqrPM7ZhqWwuP30ZdZUFUPpRNXapfig55umKqqA3K54N+JeZGxa45qQBxupudmWmGF6n0ppz1O+KAamxaPUu/65+IXqj///6F+zQu9+7ggKZec+QooTEMD6iLqFqSiQBV2jpVbPqRQcgHp19aD0ghoKuyx8b9JRwu4Co3bjdv3kbW9Lh0wOrrGxCN9LVrl8Nm4UgxHpTG2otCqt0ocqIqAKWxNm/+HZQBJkgR7ZYtWyUDMQNFUhs2fiic7zt3tPKfhbY9PWiVjILGF2iNXICMxBhQCJcsXSwarWdQ/PrXv36HuYDaBchklcKvzpszE+oADVIc2/L8qVm0kI0NSsB1vYWaBUR0MQSUwOrGcUtBUygvLcIcq4LvrzdLEXApLYNvxtXlI8JKzVdmOUTr3fLdVW6OsljccOqqwAwIAT6fc1kP3UQqyg7PC65bGlGVKSV6qXa+ujkWMy+CWEtua4AuxvvINZeRcLlfGGdVd+DGA9xcnBvXJlWKcCjEt6OobwxOkOj0DWFA62J836DXG3U2Xtbn9K4YoJpi0iTlI6SaaHbAQ05dnKI+eExG2HoQYv8JlXq79uyBCPwDcbjffPMNuKmzxNkKL4ZbL7kZoZis3rhYoOqIyDE+JmZVTxUtSDxC5t4w7p3hr0/llTOjMv+6gCozKdhdY/fJVqmMSl65dA3pnm1SULJp0yYI/K+UVIvYp6z8ymfVPExgAsq9TeZYqXWHdBKKU+7ffQxt1kPm4sXT2Gk/wq683yyYO9Z8uHy8aSxH+ia3C9X32F1j552DiTcKUlgv8xCt4r9gsnIy+oRv6yIk5M7qV0Rd+xltpeNhIRd5iL1Iu5ZqJy1ETvPz4YilmxaI9nbHrP5ekq8xBuhPTFW8gCwMgGrbQIU5fqXb/G3nXdOFtNTouvGQYvncrFy2AqC+UHvZZ4nOvEVLXFt07uBgbtcYf5bhZ/2Jm8m7Ezapeu56AamAavQNOl/CnwhaRSZcqfgIaqptoNpl6IE/gwVt7jXvXcG3c2jtG/zSJv0+zybs2PO2iuXj3x7otjZJW9fn5hHoLKQLELiyAcoA7JfybP1ofCERHPxHgEBtS7bx5eLIKE811ATYRrh+HFq8os1rLQoAK7CbIq+1kB21GHHFvMvBfKO9CogVDUl7Y6S1JP/wz5znrUA13l+5NGbInKILbiTYoXYQc7wsgWro7biMzL1z0svJyL5TvSlok0FuffQz2WXyXIDA+cx4nmEIqMasdSnP25t8QSjijyg9pvzPAiPdNGnqX59SI9Lpav252JN2gmJAgNlTti6+CUk/rv8zZsyQjlMatMgVBY3de/aZY6AB5qPQcO68+eaTTzZhzaiCaswxRFS3AIi+gF2PQZEUu16BGgVwSODXjyBCRzsLGtldrhXAeEC0i7nZZ1OD7Tt3IbBxDMAvD0VZpVAQWAp+7GJkKArN3dvX4Nu7hDf+7GkrQOoAOOE1KJx9DBrBZZz7EDp4oUkMgCmPRaA8ZcoUueIudNHqQzSjDuodpOew4yKBuqglSJMY0MewbhDLUIqOQJcPKoiwmYyjD0jWzPrJsF3bseSsdBt99wb5N94WgkFB7SutD94qni83wASkvC9S3Mn9BOouzCjS1njPqF6rzVNSBjIDRhWdvqEgoLUR/z34LcatvFmg6haeFI6FXxheHpl+daOlbVCfwWj3HThgzp49J9Gtldj5UDuV2pYqx4CbQGkX+Vh0sfXlIYIT0A+b2xsT2nFwyMOM2+yAaqqpnvo1b/lLMWZBa0obUQ18XSYLdqZnns6Bxqf+dQpQ6mQIYJXCyi3NHSig2o4qzUto1zfDfPbZJvw7VbuRBAqnPJAasxEJb7l8p0nnxLDoAAqizpw+A+e2w1z/6Qqcwws4lDyzYm6NWTmn0tSV9ZniUUjLoytUHqJaowAuR3IR8QVQJXdKJqKQ4nV0lGto7YyvA6TK7pJXx10p07AWKHBC5zGCinaovgsIWaJmH5Ju6Dg/8sxgTpnpGKw0p66/MH/bcc8870TrwupxqHL9ndmwZh2qVfMlSp0EJ6S9rQokAkBXb5Vce7qHZ1dvAKgms6tU4ELHzz9LWQqzQiPJiqfeDFCNG7/o6bnCLC4Izsps6ETtyi7w0r0N9ABGUZlOpeZkExQEuLDz3xYAV0ZeSR8gdaAXhVv8LvLnWOyRQykf5DdfYsEvRFchLpiMKE2eNAnZKShWQHatAs0IKsvRqQ02VUA7pq1zw4jh4P3RdcMBVb0SGXPREk72QCQm4tOiqUxKvCQsYoFnvDHLxDe604iadLqIa+D0s8Rw6aZJ8pGxajVvIqKqG2pG1xSYpDqmn4DMZkC9u23tMrzB9V1A2ML1fKIP33awE1KAa+83K/35Q6fLDdYIbJ62nw/qSg9s+/y5CyI/xddWr12Liv73oQaQb65fv2H+8pfvoPqCAlrMpeLiUqT1J4F+Nd5MGD9B/eQwlTWMFEFV1yK7gHQ9j/sI1f1/QTT1xs07EuFtqK83f/rDN+B81yJSSj43KVsvwU2FikcPdZCr5Ht+ANXg1q2bpg5yW4sWzTezZ86UsS9AEK0fNB3WznQhI3IO+IV8WcphNeJ88gtysfHskiY1d+7cRtakUwrLWPTFLpv1qL1RdQXQD3BtfPgd9ix+s+tGUFtc7dZfr3TUZQsR8JOBu6FTObCR4N+6TrNAvbm5Ddd3B8C+BcGXPGxwa3D+dcjiQT88pxRvhk+RNTF6fxPtKrEFeSRb7QHVwGd/FqCaJnXhAVXvvHy5F+4uGCH4CXISO3fvEpmIhobxZvPnm837778vN48AVSaj5+RigGrMPAwC1cTJ/PpA9VWdzm8FqAZNNurwOYnJH2WF5+VLP5nvvt2CyY/GDegosmr1cuw462TmaKrfPlw0NSOgym8cZQrA/eMOPAdR0fv3H2K3fcicPXcWCzn4SoNdZjw6Qq1bOFooAKV5jKqi0IltWgkqAS4lGiBHYmQ3AFTFpgk+9Xv4n7zTRpq4QySRnw928SOhPxrVD46PRvPiQRG/gXHYQUi3dI/UmHM/DZofdt0zzR2IfBXVmU0fbzIb169DkUGR7OgzBaqxm5aoLtsvDFQ5yhIlto436gbd3wnRUAtOsll+32ZENdl5e6atF6g/gcmivsAHrupKld+mNR7cyJNGo8CVnNUu9G5nxLUJUdYnWABboNvKaGsf5lr3CzQbAI2K6ikUSCFgZfRqBHZbVFQi+q2jEWlll6yJ4OBRx7V+DLpkITtQVITCLehIEhhQUIDnIIUibj5KFCfZiPOG6EKpb9H3Mfoc2pi8FaAq6OeVHq8DVLPx/44GkM1nkl3Q2wKqXv2GGKH70Tid00sNnlOyLF40QeMBF68rFv2gHpMukV9HOxeNYfzHjRZ9Au28E7QuFkZVopKfdpkDf9+DjoPHT5yErz8uHbSozZ1LRRQ21UDWQFPsyJzBv5NnunrNSjNvwVzpFnfr9j3zf//Lf4CK1o2sW6F5H4DyD19/ieIotNCGFnceZASd1nU+ANrgQA6oiMfMDz8iggtq4oKF87CGrYUe6zSJPrYDePJa+smpPXTUHEQnTX7/mJrRZsmSxQDKxebs+bPm/j1QuYBzOBcGkWmk9NwGFBMvXboUxVlUveHaw2wdOOyQ22IwhMWU/NHCcYs0raE7u3XQS83f56zqfQr/7W9agncxB9SiHujIHgEl4izUSVoAvnNQEzHDrIf+bWPjBBScaepftaD9iRac10G/EF1i5OxD9B+3oqYGqu4sR72R1L+eRUonkQ6okvuxB1V8x7B7YnpzxUrwVdatRXi9XPge0p5Q+Fku9vPLAtVsopZx0SMPqGboWtPHu/wDZXNu6b4+aeQrCRfGLlP2sJQbGxFHsm3rbkQ7z5tJk5VvOXXaBNlpMlKuenTW+G0XlDhqR2JEVT/DJT1PFANAwAcQprbq/v0HZWfbA23V8vweM3dKmflk7QQzpqrfFI1qB1CFGgCBKnk+diEW52SdJo+rFu0WXzc5dUHkd3IIyJHiokEOVKqmDHokflH8POE5EPIOwAn3vRxtLtwYMVt23jOPmnFVBRTM/hgdWzZAXQB8W+z22Sc+uC7znivQ9i1F7EB20JEVXBoqBB/RDVu8VbzpiKo7nvSSFyFl/d5keCMOUKj7zhyqxgPVdJ+PnJHc/2xmZHisoxfob5M8t8yl2o4FAaoP4mknmnYdheYVvSJtxaKrdnJZAVap38qIazs683AB7cRC3wfOYD9Sj2xLzVaVLOqiJiQpM+y4RlrVaKQgxzeOQ1RqnBmD6BOrpkvQ1YcAIS+f7+VAM9rkgDbvF8/cjr5dAdnznWcrUdQAUA2NgH+rvaeDc8cb7XS3xX7a2XkcZ9rzX4km7333qwDVuJS+d/ei9BT799sHqsGLJOixHsxbbNIPaCJQ9edkHFB11xwaj3j3oRPbG2yl5A0CTNJMHOVK1gNE7Lmxkv0c3k8d01zYLNPs/diA8QUyAKm9egtR0fNnL5mHj58AvPaKBjaLFUkhGxpiMWKfBEQ+/uQjRGRXoclOLuiFd8z/9c//n6i5lJZUAqjOMH/46gtTBd+aMwrlq5LuZlEvOaGFkJPrMlu27hReLAsV161fZT78aD2ijmiMgHPrwxxkepySXN99+700GSDIXDBvHrLBFZLd60XnRDaJoRY3wepTNAchGGUR5IYN6LiJIjECVNoI524PiikZ6SQtoRR6sa7BDDOQVC+wYWlZTlzsw8ZS5TVhh8lrdtDd8spXcW6yXkg0ljaRiwj1TbN71z5EfO8Lt7e+odZ8/PE6s/iDuZAEZcSYPodZFx5UDybWFMlAyrfh2AJrwwg6XP8jPiCy6bUuNTxV7Xf9GoAqNQcvXLhodkI39UnTM+F7fPXVVwJqKM3CAaHhyuB6Ts6zejtoiZWtOo4+R/VNRlQ9bk4MYIuCu2RANdl8jns+vYvxP/VzA1VvLHAKIaCKNDkrni9fvma2btmOCd9m1q1bZ1auWgHuXLmkZShJpU7KzaTEtGDqa9cNi76HHFJK+wxDO++E2bF9j3l4/67JGeow40fnmHXLG8yKBeNMSW6rKQBYzWWXKLvujoIQv/Z3tlgyYGfksno7JMevc69bzSmPCB86WXtwe2viABh3qGLJAlQRoYX6QO9wtblyYxjVro/M42Y4XFMKvvZkMw1C1hMmQf6qsR5FM6Ml08AIA3f13MgxqlwAbT8CfxYnqsZf5FvllHykoLb5ywFVniPP3ztP59xibnoyrJGOnhKcT/FANZuZ6EzhVYGqb+r+twYvlquzD76DXo424tZ5V4gltxc2Sf/IggzqRTIK1YOoKrtjsbkG+a1NzeDqIRrUjUgU+5oPALRqb3bLhaNd45Iqwbvj4jp50gTYWYNIYNXB1kqwKFOrsoj2xY0Fiz8QAcojglUHbe+hbtzchslZV/R2Rkfv9YEqEY3NjnhA0f/W4JIYBaavClQlzZ2B/3cgzL0/k8+ks8j4iGrQWvwodjap//hmOi6imvysMgaqPEQg3OpvbPTY4onsms0mApq9sg8+b0GYxjNAlYKv7+iATjGirq2tHaKiwTnQ20eO9xOsBb3gts5GsdMSkZwiVesG6l/++V/+h7n74BkiqIVmLDiuf/r9V2Y6gicFqFkYHqbWCuyZCbecYmkJu23bbnP5yhXosI4HSF0HhYKZOJZaNxVietEwhpzXXTv2SnSXtReLFy0w96ED39LaJIoGs2bNxJwab65cuWr27t8DzdlnomS0YNFC8zvgHWaNb0Hx6CQixY+fQDcW18oADLtsjQfHnLho2rQpphb8c3nwdmOMVBFEp6EWQulz5LxSTUcLlHWdpC2QZkmQnA8iKo/fC13bXTv3mZPHTyP9r3ze1WuWm8+/+AhqCoUSYBke4oxVFROu8h531IJdKRoljYBRcfgVfjdVD7xbZ8/Pe8IuQaEggyy+eo5SnCe/W6B6KlJMJUOfIjoan0qUD6WcW3xZlnu3y7MBUTrYR9gN7du3H2D1glTMrUM4fM2aNdh9aKGNB1LlzJNFVP3WgsET8XeVMTBBngq6TESqMkSErwtUUw7Wa774cwJVcb72fPl7MM7Nid4MjdOD0Ks7cviEkN43ffqxmTlzOtIzTDHSbABUPYPWI4UWMXvw+KiZ+2ZHMNe/qVl559Z9s3PHPuy2z5nB3jZTnNtjZk2uMh+vmgHQig5Sec8hPs00DAEqF2kHVHUG0Ufq4snXAkBVfYM8qBwQxqXcoQbtLAxU424rgYLOCx27YcgQ9A+XmQdPcsyRU03m7EWkcvuoMwwheGgH5oJjVQ5JoongGk6dMlXaqjKFJFWmEMNmdzfFLra9oeXF6e7ZggpFQnqdIaAaPffwGb/xiCrT0eLUMgOqyaZFJkDVs1G5ca87wZxthDxN+oNGXJCcRnTIA4u4Wl/4Le5l5YH69sX3cbNCioANaUr6vxtRpm4UL1L8vA0dsp5AHP15Szs6qZEqgEWd0llYtF5gcR+ALA+BKCksxJ/l4K9WYsGlegDBaiM0LBuRRq2GkgDlrxjZob0z2pMncm+MjDMvwPabDBzoTA6CUDf08krg2oOFFsFykIzurYTdsEV28j4JorHh2E0UmEb/Tn8jdQHNFqjyuG9KrurVgGr0yhInwqsCVXfktGuPd89tMbXPCfBOTkUydF0JelB/DrPoh/ZDvisAEbSmKR1F0ErZN2YKCM46OltxjCGxY+qhMiKbB3zRBp3XXYdOmF17D5t+AExust6fOsmsWr7ITJ5Yh0gp6mEQKWV778LCMhQB30LafwdA5wOzeMl8ZLbWQoEAKkRi57TuXKh0NJnvv9tmbvx0R+ZgAzZ5bMVaCqrWwsXzIbk1GcWN1WKjR6APvw9KBiyOJN6ZPXeutBF/gQLKAwcPmvMI2rHoil28ODwEf6WQ1qqpqZLOWh8s+UBUChgtpUrIQ8h4UjGJ7b7ZepnXKhtL6aLFrCF9Aqk/arMucsvBLSooQU3QZeiQH8ZxEJUGBaC8sgxZz4/MqjUf4LOkIBC0CwyWO+KCOX7A1GZW8IQ27VGcFqpKkr8D9uYvQb5RRoCqWMHPC1T1rMS2XAQJq7JwU1EEcPbceWhg7pIe2TMQNfrqa0RTIQJPVC4g1aYF3QCo+4uk/kVixVp2Jp7Gc5SpgWqy3e87oGpBYQCcRoFqHyrxr1y+jmjqDtzbbhDHFyHNsRbauFWYoExf0yxYteyKM/SYCUA1RUW6ThYLJKWQiT3Rc0V0+tTJ82Y/dPoePoB2dL4cAAAgAElEQVTz6OsyJXht8Xs15pPVE6B32o2qZ0hJgThPkMqCKkZUKdcjFAABqhrp1U4jdmaJieH5JBNN278GH+k2cD5QlYlNjtJwEbpkFZm7jwbMsTNtpgldsjp7Xpr2XmqtokgAoDUP3Cq23KyBcxqH3fYE6ANOnToNla31Qp2ReyFAkK0PVQQ+FqjapUBBRfDcEyOGbwuoMirMaKA8UkRUk03rTMBM6K68EaAaPZv0m5IQKHWuSuzIbvYsMnWn54Cq+yYXDfaBlbtHSl8R4MQ2xfIGFknoc8JPJbcVixmjrd2olGZL11bI/9ynDBa0KJ9Cf7ITHFcuYizWo/RaIexLmwiA/Y1Fj9Efqgk0jmuUhbgBckHVWBhrwHGlrmu+TGjOQcwpmUsaHQsuUW6UgkBVngtkvnRGa2oyvKsII/1QECIDoJpsWr5toBq0z7RALomRx2fp4oqpnKUHI6p23MLDF/W0Mt7SOhUPAo5wlDRRKyTuVDO6vuDpeHPRz4yJLThupe925eu8fJuTS6JSC4Id5F+zvSpLBrhpZ7Sf0VTao4sw8jlGoobw/idtvdBoPS1KNE3YvA32dIH+AlH/snzYOFLtyFatRfHq9GkzoSJzHRHVXbLRW7NmlVmzbgWAIPRgMU8EfIGqcAU1GH/764/SJjkHUdpSFCqWAaR+9PEGBBMaTRkoNizkevgQLWa3b5MMcj8q/Rl5XbFipVmL4NxNyGD97W/fIQPSLNcwtq7eTJk8xbSCFnnvLvitaO06bepU883XX4usI+kBhw4R2J4XX0+KQAWoklQ3mDXrPenURXCeD7oDk5ZuY6U4STdvXCe//XYraHKXhDZHatD06VPMl7/71Lw/czLGsEe48VLdngSoajZMbxQ3CRLVxd/RdTxUuB5YP/29i4Jg0YsWHrtTkMChT0V0VMNuJdEUM42oJtT+WYNkRJXXxSozyqw0PWsyB1D8curkGanuX7VqFfr9LhGyP3cAssMjaHDSDZ7hRoGqNWEACueonZNLAxVCF5lrd3jhjE5whgeP5g9k8CCZpP799yd4j2TrcQbP67ll5CwyOJrac+LoiVnaAfIiqnibL02irxOc7kRK4djRUyKNs2nTx2gDOkOjqQVIVXOOs4JYKu797xF46N0AtztLdReZJuBZMSrKNAc/j2huc7s5uP8wCPeHzSCAal97m6krzTVrltSYtcvqTXlRJyYWhKhz0DlIBKLJwcMCK79yWul3SnTITm4dNn+WhHaNMvnVnWb00IPqux1AlnFEp6zhYkRSC8wTpP6b2kbM/ccdprkNyhjtI6atCxWpkK2SNAtAPntis5NLJVJE1PQbgyrS8djojUfFabHwDCmfRWeFHbrbtdrv1m/HedsqYjl3RoptNMyfB4Frcr96L6a+Xt+G7D10t9LOb9I/vEhTbGYmuFol2kHURuPOJmMwkvRS7Av8evqj2LBsak8TaxZyWFewZ63L99whM/JS//yEvX/+ts7Zkf0Ib6O8D/fS5n7Zl51pUYnS4ABsZtGE6GoruKytAKnPn7dJZXI7RM1bWluQwuyRwi2CF+lvjuMwVVhYWCy8VvZOZwSnHgvjZCyc45HWrEQ0hvM7H8WKnN95UpxI0GSvU8bO7kfsdbqx1KHQJ7W4zrdDnXb6mnfpgdGR80sSUY3PxkQOlObWRedzNhHVjHxB7JucIaj+ZuLDRnU9w5I7bt+mPkqHNMaoAxOCL7s5pNXnGhl7FaCa6lpTr0v+eq7nEt3wB4/s/K8wIW2gQyoVBMiS48po59BQP9LYqManmD8AGztIsRixD4DWFFaYLrTHfvwA9CqAx+fPnpre7nZENVtFG7sR0pgrV6yWivdDh46b06ivYD3CB2itumLFElCsyKMlWYsIMNecOH4WclnbYO9F+I4RWe82rl9t5i2cg8whMQ8imUDR7KZ1+MhhaftaBjC7fMVypNlXQ5Gg2lxDsxrWVrAokkoelL368ssv8d4nZgukuJ48eYz3VZn/5Z/+CRHaKZIt3LN7txRUMsNBfi+DewSmNVXVsoEcP6EBnb7mmbqxoD3Ax/M8XAEwqWPnzl4027ftExmuIfgDzqGFC+ebTZ99CMBbjWvsw/VRv573Qzmt+qMbSVlr8V8xlEW4hOgmA+uSFIPZAnj9pIJ6O4Pld3zYulNdhWRtUhvmZ72FnJ9MAKreYhtvcurzIoYvdhOeSBq69527cy48tSFwpBgep6TDpctXwNfYJ3yqOXPmgPT8iQhXM53E7izUHOMFMP3E3royEAEysPaRt7tAewrk5+k56qCGTDz0Z+IE9oGqvpYsouqO6cvM+N+SPVBNujqmmveR19I4piyOFB6vRAdp2S7ehiB09rIlQhs9CCTfvfMIXai2m6foo8zqx082bQCIctFUTHIxSk50FkL55y9uytkYnWjKiKqenx7LpwBohykjchvbtm0Bv+gCCqvaTUn+S3SrKjOff/SeqSrpNCU57ej2BIkUSj5BfYBHE/fH77VTS6Os+tDCqyD3xr96xYCZr3hurVDVAVktrM3xStBkYKQAHF/8oOKy68UIwGmeaenKMc2tw+bxs06ADPCyuiBdhOwVO7r2DyI6DT4FC67KACJq0bmIen6T0N96XP14UzN6jEbJEI19KVWxTJVBwgVRM1aW0kHwOUbBCG4d38heuW8W7pJDQDWJDYfGxI6bN5iO9O+igPJmOY/wg5Fm90xipDc83xSwxZ5NJrdG7rs3uwOnYY9qPWtU1i6j6ZVqmjsbC70nJqptT07PxoJTb8h0DnmbSI1N2GSA3VTrioBnuWgRrLLCGC2BsbgOgAZALetWZLaoGdnU/Mw8Bi3r2bNnqLxGtBULNTc09HnCTcWxaCuFWCTZiKIKiyMpAuTxNTaA21o3GqLoVBmAzQEocH4N096waVLunKYMyWXTzSXPUekgunGKqAXwrJ0/l4XSH3UNaLj1Jv5Ge2ZnPyYLrrvbmdhG0BocoLbUmuD9zySCmioLwOtiYIZzUc4wxbmFwWR8Nic5ULUzW8Y94Mcw9gJqAocL0jEysvUkb/L8etKDuPuabk3kyNgskawPgpK8ia+WT+DFi9AsGyOqvE5paJ1TgPcjIIAuWkyzM9tA2xwG/YUi/IyIlpdVgJ/60GzbshNC/x2gBJQIL5URxw+WLgKgLZVMEFuD70HmjlXzRYWgK8KeZ8+ZhfVuIzielMTC9yAo99ON64hefodGBzckgLAI3NT1GzaIXjxpW2yjfPz4SbMd2eV8BB82oonBhx9+CHWDE7KGkWvOAsc///l/laKu3dCCvXbtqmCcqYi0Tp82TTIgpPmwNfPDRw9xzcYsBvXg008/wvkTTFJrmVFmbdP8H//xP82F89exgaWt6YayBs1C5s59XwBuY+NYAf2yWSWwxFgTFPNv/svrun37DgKOz4R6MGnyJPkX01sAMRuT8MHv1X0m75E60ahLd+Ymr2LDJBts+53hFqqBCZzUjiLFGZ45RSaTB1TtwuNPNkxAhOfppMjR2LvvAMLg53FDq6TKf978BdiRl0hasx8XyfdQfqUXPCui9oqKCsg9lMkPfyeglRQnDkr3S8NhJZ4rzkgNGoMLoHp7LwltJ246oBoEWMnGLHVqMumymqU/0EVKriJuB53l0dzb487dS0HGfI9WcEOTDRuP40fPmgP7TmASlkoKZOHiObhv4LYBLObmEqjySFzwdFEKJv2DQFUwXBIA6M4vyA0dwSZIZUwgHYJ0zZGjR8yPW38Aef0R0v3gD40pMBtXNpr507G4FnQAEiKymqei55wcysShchVJCeo4LT6RYUkYE2v7lsGT8Ui7cYxGDziFGSl9iZ06ifoksjOlNTSMqtehYvAKC82LvhzTA9mUpvYB8+BpB9QBOkARIJ8ViVcJiowS/hM1BPMgSVRVNRo6muMAVutAE5go7Tdr0HKT1d8MnoqeLa5jABXidA4EH/7tjdhoMqCaZEGV8ZLPRIFqdKiiUEJflzSgsjBCNhJvo0Lc0LdmCT7sl8nHEuFuGKiGCSqpoj8Zm0PM6cYAVXu4eKCq4+PmP6u0ZRxE0N8uDVYDVWwMN9hlQWTZsE6akVYWuFJNoK21DTUEjyGt8wC8VjQggKIAU6A8rgQI8As3OZxzTJUVwUdXI+pDnhx1K+tQwDJ1ymTTMA4C6PidwQZGfjSiwq+0RRdck7A4KdULmyWR6rFAMnAfde6pAQajjJlwP2OBaioUmObWuahqqrcl88XpgCqBPAte0nUBc9+tma14cJduPXCBH3csgmR+bxio2ldfZU45m5VzTPfIfC4psHLAxzlp/QanUOA2Nm68pcmSzG5/vZQpYmefe5aZA9r05UtX0cGKrVYRAUXNzAAq/OvGjkah0WYzB0Va7KjV3gZVABQLnzl9ERiFIv415osvvzDvzZouPFUyYlrRdOCH7743hyBd1Q2awfz5aBe76RMrvwngh00gi47/8pdvgXlaRBJq0uSpEtm+c/c25t5T0UxmPcKf//xnAOi7wnXtRoEkJTw//ugjM2vmLBlfctIvod7n22//hvPrET7tn//8TwKIqU7DLAmB8aXLl0FX+A7UOEjLIFjEMWKUtQDnXIRukZOnTJDznDABvHTMaVIVGMDIA/WMdACqE1w4fx6KAdcQaGwW+xuDznirUCzNzxVjrlOGi5tP2lgeMnrqY7lJViDqY1d7/3AOKlSgazGNULzAyT3/EbIdTcuksMZXBarCkVBHSv9G0q5UvwGovsDAzoWUw4aN66WbCgEGnRmdKFF/L9oLtkN25Sn0VQlc6UCLsYPnTWNvXrYPZBidbQJzWQWN3SABqwtxB6dG+NoyAapqxv4jusMNG3zcNPytA9WQAeGekXfMtnO7duw39+48RWex+dDE3QRe2xhMBADBXEZMbETV9RYOMVo0RaFGzRUsijn8MfeBqm+zvO/aLhJNAGA/jx4/Qrez3ebk6ZPYOfagvWqPmTm1xGxY1mAmjRkyRbntBkEfkSXJ4Q6OO3B8dS5+J1AlHcAzAX5NbBpOk1DZ+HEfqIatRh2pRq6kgwtSVaxR4cIx8hIAchT4UYy4miLzYgg7aFCx2roGQRF4gZRtLziHqPjGv1AsArVolOmCtEgeHFNBcQVSVpg3o6vALawSAfhqpKhqEQUbjWgr5xF5iBqB0HMit1X5rYGoy98hUA3P4LhZap+ztpYeqEaOkc2Nj/v62BU8Eai6j7rFVoFo8MPxQNXeTY2IWpcm0UuLvwWa4xp4r9kkQCPGLLwgXQC9z7FIssEAC1+bEK15goXzMQIInVisSBFgMQszGBKJt19AAFsIwFqB6A9lsMaMrka2rA7dh+rlh/7btQRmhFa0sglUGfMCb5zFIn6WQgfYAVWZhoF5GBPYTHGT9SVNYb76jXvbQJUa1BpR9aPkyS4qPVD1bnTgEGpff/dANWZQ3PoRBapuzxzcmOnsCawpYhtQrEHnt24UOB0/dlKkqaTDFdaWmTPfN7//h2+koJVA9cnjZ9KO9crln8ATrTBTpkwxf/rTP6KjYLWudZADZFbi//jf/09z9colBOXK0WHrYxSNr5WoLINqt9BOltJWLMbKARCsAz+1CBFcZryYWSbw5maMdR5rQBXYj9ayFy9ewAZwHKKlnyLKOx0ar12ircyIKgusTp44jgxJN6LDxeYf/9sfAR7nCf2BYJuSdVugC3v27HlkP0EHAm+X2TfKYRF0dnS0gj9bhjlaDS76WNAdVuB6JyrlCQNGasKuXbvM9WvXbJaFDUr6wXPvwPpSa1atXA59WHT6QuElG5BwXvubLhzFFiJLcb1keLDquMI6WfMx/2XB09qjUSf3xgDVVMvtKwJVjfvypGAA6CD0ENyQI0eOCVilIO9a23WCVXkidSD+lyABEguI9ozC9/IGUCPwOULgRPPd6PagIehCAFVUqMIZUv+P3Iw8pEAZmn79iGqiI3sd5+bmlH+MOAeS1sfGvMGfaOl20NkcPZOIqtsVcSJxYnEzcezYcXP44DHolVZCkmojuowtwyakEvefMkpMPbA62C2w0QX59YAqz8EHWChAwt/nLl403323xdwGFSDvJVrcVY2YuYioLppVaiaNyzUlBQOmAOAZiRGYKvswI6YJgJoAVDl4qoCe8Ei7yYt8Ij524CKClv+DISJN5qXlDylohBzVCH/AuQJw5U//UC4iraOQ/kektWfYPH3eA4rAIADskHn0rAccRBRk9ZJXRTCRi6pRpPs5b8oBWmvGALDWSZ94/rA6lU6K0VhqBf5mgKoNxqWEJpkA1Wwm0Ku+127qwx8PznEXh/d9ZfSrqMPo5qbvdyw4cele+wY3E4VPKpsTF9FkwIBTdZS0eSRg7UWmqxWRVsrrPIGMTjOkr5oQBWpv68DGcEhSmOLtJaWv/o3FWBQ0JzCtRvaMGyUC1THYJI3FhonAlSovTImydWNuvmZcJA3uRbss080WNkpvcnthmvlPRPupI5fZA9VMwGnwPrxORFWAapCeYA+czr9HQau+P87b+EA1eM7S9IQbl6CMlGdAqQ06fWr/VSdE4udkNiTZaCQHqlYVhYezjiAKVMV4iZVk3EC7AgB89OgRFDMgdwWA19jYiEKj96R5BgHv48dPzf/49/80585dRja4XAT8//SnP8KWC0CtQRdERCh7UAj1b//yb6jFOSkRRqb9P/xoA2hZEwBimyGlyJauR9ElDrqpZZUI7sw1jdBYZdCOXefu3r8jKh0zZkzHZyaBarAHwLlNanomTZqMCOs9pOBve3RJyYa0twg+Ir767//9fzOTJ08QDiu1ly+Dcrlly1bMY2RHUIDJa/nww4/AM28E3/YEOoKdEa1uZuUY3Z8OWayVq1dLan8Ic/z0yVNyDjyWZO0QNs4FTnvRA7omNq4VVdCbXbsaAHeZFHn14Rr0XhHoak2KUPoYjLGbZzE3ybJy0wucwPQ/AS5H+ecCqlozyAU+FxfTCyR/QYjDfdi1LF7MXcIaAZiqwecF0iSSwwipyB7glMmJIG/1BRA9uVRNcJatqFrt7AKHCtEzRoWY1iwBH4NRInZhKYa0Ax0gwSsHSwAV0io+IViLtjhO5E9pNMkBheycX/bT0E6TV9/Y26/8pYCqn2blxOb9uXPnDtrNbUE09aF5f/ps89FHnwhPkm3jyJmh3BPihGqUweG1QELSl+4FcRrRexDY/VpHFXRYjrPM5xxgbYI+3HYUdm39cSe6VfUiitpjasqHBahuWNFgakohzZMDSRAUY+UARDO6StCqfyv/zWWfye+MB6qp+WQJQCL0hFtyFaiSP8gHox20Te5IlZbA72BajooYAKtoAUhKwBDau7IFKxStEUWFw+iHokY/oqn4aQFYfdz8AoVZLzBP+k0HKAIDKMZCdpdXKMVYhZC+KoUcC/toV2EXXYtoAIWyG8c3yJzirpzRVgUw3BEH74n17Els+PVT/zi+SKz49z20sIYWq/jUf9TMks7TvwOgqkDEQo/gfUgYH5sADd0XC050JdYFOTAJhflnoxychxJhtVVcotVK64QNkM9KahYjK+xqQ6pPy3P4YSoJoDtcOxZVdhRixMltHLUtJDZ/OCapOYzuMALLgqwG9EUngJ0IubXqmjJTVQNxdHQKot9mcYymARVAuKYcnjwcz9fWLYjnjgEvyZ7LNOiQLUB19qW3J7s1xA0/NxouChU8z1cDquz6pAogckbMHNm0iStCc+fsAkXB+eZdQZI5HgtQEy9bv+K117rw7I0DrMmAqndfHGiKcQQyLWyQTOaD8DpBh0GDDaboxW7RolXAFv5j58UL5y8D3F1C5qrILFu2AlHX9wB1kNVldyzSs3Ev2ZnqKNL1ly5dlOjkJqT+p4FXevbMOfOv//bvpvV5u6muqDVr1q6HOs7HUmfAFHtLy3Pz45bvzc3bN6VhAKOqV6DpSvrj3Lnzhbt669YtT+qPDQUeI4vY2dUhc2v27Fnm62++FhoO5yAznn/5n38ROVD+zdbjPObX3/weHPOxCObcAmg+bK5evSqYiv6BTT8mI1K8HG3ty/G9P/7wo0Rt+dp0qM2wLXofxufhQ1KEHgslYQy63X362SdCAyA1U1IuGK+21i6M1yW0m+3B93MtxXoCf1A7pgY0gwYUcdVBdQHPoQUuU4lCyXt7QNU6QDFKdVA8ySEMjLS5xO7h+vWfsBiOQ5h4FarBZwFcQhuM5+0Zsi6A4kgjRs+3UHSaoJWhcUbxHoNLRYkV3lxOcAJUHpPhZ/JZ+UPZB9IGVCQdO3fycfC7q2wlsT+7lFB08QzvXNPvqP9+garOcb9DEu8xo9wnT53BDnGnbCxWrViFXdUqmTAiEI7dmfpHt9Q6dpClYchw+BHW+PFLBCxJFxx7vGFMiJs375v/5//9d/MTCOhmuNNUFA+aGRPzzaZ10CSth+ZdLna/UADIRcQ3D7JVeQJYNfrrsox6uHhPm2qHH+MPNcYRAOe625T9o7ALdXFk5SSBMtUIJM6BRZuFYow6k8PKohTKsxBW62dJix9mdxdTaAaR0hkAmO3sg64gUjxdXbhHaMva2TEKfeN7AF5RkNX+AtqtODZkVUblgUPMCtliRF3LS6SwsQHyV4wiTJ48WTaBkqnwOoi5e2kRXsyFxgHVhPslA+vGNXqs4JwK2EbcoOoIqbt4lQXx7wWowjacjbhh0AijPz7JqSXOnRL8JUbavHtjfa7SAKxN2pnrFAi4ieqHDB0rmgewiA+gjWRTE5oLoPiqBSoCLdBRJueOslgEtAxMSDEHNh5S2IJsB30u/TIBLOXWKitLAVSpG1kuigJ1ULEYDT41o7G0Pd0nMupCjizBHLUb9cSitzyOGuSNVxapfwdUM4vaBjNEmXMu/fPSNZBAVd1NuKgsW6DqjkuQ5ar5Faj6o+WBVVl/6YfcBLLA1jey2FnngGH03AKqfoFDvsrEjP1aeTITv5u4PsRH08MbEgc64jbINvAmZ8CirBHYezvuWQ4KhsdKEOYl1w6AVa1mhPIAwNhTZCBuoFU8N/9M17MW59Tp01LU1AYFjpKicrN61VpomK6XhgOUGrx8+ZI5cGifefwUNRYAwt8AUDI9T1pbGYIL5cA15IYS6/D8iYN27twhvFaCSjY62Lx5M6K04LDiXB4jOvzP//zPkp12Gek//vGPZv36jbJmcz6fO38R1ICtkK17JnVADEAV4FwWL16IqOsEsxut7sljJ1hmV60pU6ZK2p981VsA1N1d7QDAvSjIWoAOVxuFojmM4GAHMuFHD5+EtvpRfJ6UAM4V/CAiyywe+bSLFs03CxfMMeUlWGfYuYw0gLcLVN1ioYCTs68V6aETx08J54ODtGjhYuE/kNfAgg7HQVKzjAeqrsKTyzY7TfAzIm7NKCt4VB0d7eIY+TuBLMEoHRyjqxxYagHSULirpzBuCZ6Xb7PFAf5ks+mvlPMqYsTBBdxGPrwpFjhOOPUfBOfJJ2TqV/zzSOfIsvmGVKl/PY4PVMnf4U5u+/Yd2DVeEYDz6SebzIz/n733frPqOtNEV+VcUEUBVUUBRRQgESQQIEAkBUuy27ItP/Z43G53z/jO3O6eee5fNHN/uI97+mklBwWUEyCSUEIiiAxFESrnXPd9v2+tvdfeZ59QRSEhi2OXqDpnnx3W+ta33i+93/KVYjRwPtl3XMNZzD+jAaLcp6ElkqQU4nc8RaBqSaEH0IFj31vvmhdf+A9Ud3abqrIRM3fWuNmwssZsvR9hyErktsKrWliAzZOMpUgFKKRHlc0ALK9feqBq0/Oz6uAEIOE2BcnXlWQDyUliteUkx0dkygJVwff0chGgYhS93+mndgCCQHUCIHUcvKv0uo7iOERsYOGjMUBJPTxiZaatc0hSBFpuDphbXQjndiNc1NMPTyy6F03CEyaGHFgEEM5avHiBRD0Y1mIoRyzk4OXWd7Jk3QOqU1lx9tgUg82dwwIH6JZxG1YPP5kiULW5YP7d+eIb+gs848BimBCoKu2O+BKsl0oYXbDZjcGR0N3VhxBllxSciNcVKQMsLOmEjmbRB0OHspqJmVkEKzoThiIcViz8oJ7m3rCoaaFQFnJDrkEldTX6p5eVFSG1SLuzOWeGyxJ3GmKqQNUvylIApKOjzmeNAEVLguLMBKoTw9dUgWrqWnJ5qrlKUbp81W8dqAZGnx1D/uMPaq4PlOW4mQOqzinm8vFj3rHgPuKGMzEIayKKRB+PsiPgJNYEOYU9oCrRCTjqxtDilQYDafmYK8rucQcPfCy5sFDa8JrORiRricgRI8MsnOroZhh/FPilyvzmN/8ZBmC7OXbsmDT02IOQ/e7duwTf0Ft6/Pin5t/+7Y9StEV5rq6uMr/+1a+QrnAfJdl8/PHHaGDwCgrUB4Suaz1yV5/7xXOgvFomEZDx0Unz2RdfmVeQGnADBZQM/zMqQsC6du394rxgIRdb1rLFfT24u3kMmXPIDtLZ2Y7rgot5eADHzkUh9R75HtkVvjn9jXn+P16C55Wdt0pwO/RMS8myjaSjreyievPkE7vNpgfXIkUNn0+gg+S3A1TpFdIOU2fPnTfvvfsh+rFfFJ7HnTt3o2ptFSxqeHPEcrQLVdWD/MQ9qi4UqthXw638rnRiwIVotdP9zYpvJkAzn4qAlW0Fueip2JjEPBsdfljJNwv/VlSg5zWq1NhWLOpRTVJEGVaOazwgyi0U9IjIO6s1eMa/DaDaj42H5MMEqizAWLdunXkMFBukFqMgi56SOdayIwWq2skm+kpfRKLHTQ2oThKokkMUP2cuXjD/9n/+P4Q3TgHCDZqSvCGzYHa+eWprg1nZVIxOHSOQAeS4GvwLT2oRQGoAVK1EpnhUZTObJlANHpwIwAFVeK9okcvYKEi1OyTRgHpdCVAJVOEJlfAJPV7M92HRE/7UzJ4ivKepAZImMM68VoTwy+YB64JHEEVY7Z3D5gpyWFvgXa5tViQAACAASURBVL3ZjshEB/rDsziG1Vu4HTYWqARNy/Lli8Wg5JyS3P0eUJ2hXTbdae4gUHWXVP2klftuVcVvJwh+WCkUp789SLtjUTQ1nUo8gASaWN90QhTBO08PE2V0FMVWAyAX70H06yY4WlvhzbkJr1Abwpr9cCoMQV8PYOMkcGUurPMWk2qQ5+KGyDoEgtU6dOipn1+D32cJHRZTxqjHy8E4IIwCuGnemtUyioK9l7vteOQsiTnAdSp0ubYu7SI4o9Vl6fXX7QNVnjvX6n+ZDgH7qSArE1BNEUNnPFsfdfi8yQKb6FGNAVVu1MFpZ3D5zCxQtTmSNi0mMbfXt+aCB2J8nwYTU7LEmxB4VaWZDJ8c78sc2JQLHqfjCvaWG20AnsexFgaRDsNmAoUCBL/++ivgmQFkdGka24qVK8wvfv6c5Muy+OrylavClESvJqNenIfDR4+IR5UpCrzV5StWmF//+tdS0MiI84svvmBOogiKkTqyu/z8Zz+VqHYx+JFJVTcC7/CHHx00b7/zruSjSytuGJ3MId+KIinirY8+2m+GB1nRrw1F1FPPlt2McGDfID3V+LAwfzz2+F6pUWH+KsH4Cy+8BBBLblY7ZtijuBYLQOM1hpxeNgxZvmyx+fvfPGeWLWnSqOaMANUEL5JATPs+6aL4IEwGPow+tiyiomWxEa3AHsEAUdHwc82f0anT39wip4XjJFtMWsuPpkCV3xO5ooDYUwg9ESaWiq8L1nsPrs3kY+ay0tNKC4HHUwmS9opEunNQREILnlYM0wM4iczL4zVkQiz/mB8aEwte/h+a3v59+/oiyE23OMuJqVrtCYM4pcXsgzeGh1O/nBKWScjlin8rk0dVeTZ5IVpDeUIj9g6E+/PPv0CuyUK0e9su4QYW70hBnPxPXf02XR+/K0l/8Ipt0MH7GYcnKTfUgl2rMyTPDvfYh/zUg4cPoLDqJdPVfgOFVeOmrjjPPLahwjyyDpXvVaO4X+QVAcRq+J8FfZ5nRXcNb5jCjUgNJh14qdrPOH/hfIVnELtSJV+q7F3nGT2j/Ff4VSyoBVJg3plGbzU8qx4fS28FCx+qCLmEsIjHAFgnwE08XGS6hwpN94CRsH9Laye6E3Wa7j56AGBMIMc1D16qClRqzwUPZhM8WY0LGuAVXw7ruF6MQX3ZVA3vGdOLk45XwD2aZS5DKKTrO7pZZDNinHmbMPiheslxZvzDRKNl/F7Kh+45030t4X4iqb9pdII7hksvJb/U+46re00PDuwzxe4vV03k9Jk4/ANwpPqA/5UiKIblme0t9hb+Jj8o/hlmNTM8PqS6YkdC/jDMeItpA+ia1QXPfj97tuNHq4YZgVE9wyhMJToDVVWCwQJ7RwM8Otyk5yPkSucDU7yow9l2khE3tnUleCUfskbNyDriQr9ONlXH+zLsa1RdWDpeThJ0XO26i0x+1KOa83i6iRUDPjyh3JOj4chFAuW7vlbRLwVAlc/A8UyTwiQHJ8lsZIHbA+xl5J8ggsh9GONrBS94fgdUc3mGbMd4g6rzFBvl+J9Z9zrdQ3Tvth5VN45Z9IYWnSkXMHUxo4aatqFhf/mfABT93XlWpWsgGY4YPpBiRXghkTpTVlYhRYnM937jjTcARi8LGKRzbdu27eBwfVgac/Czz6TDFWtzZounk5Hja0gvYGoAm8DwPUbCWAfE1sgnT5+GR/M/sPb65DlXohPoL597DuwBjcKTzALbGzfbQef4hvnk0+PIr8X6YVEfHoV1Jix6ZwH8wQOHpBNddTVwE9LBSpFLPgpPcT9YdXp7OgFKexC1G5RCrieefMysW79OIt3Miz308VFhGmD71oL8EuBCsNTAQzxCKius1QKkBTH97u9/+yuzZdMGUwmvat7x956fovbNJkGyeu1ipsACH5PkGcDxIpKJ33r7HeQKnpcWqfTQrAaQYVg4at2GTGepV0tjocrbKp1BnonIBjd9PQuvwRzKNlj0ZA3oRBFWO8JRg/DAEhQUw6PKsCZzPajs6AlkhwfyupJ3jMIn6Qa0HvA/IUeHEpYcIr2ACGfEmg1G19vYuSBkUej4uHuLPmv2DTntTNjTBvukVYC3D1RVJbihpvU0zrAf3htDQs3XJ0+ZfRBwWm0bNz4Iod4hHhAuENHnXM4AWlGy9Bjgwb37Tx7AgyzaPhVQh0DVtjoGJMbcgB7rYssl81ckpx85BIMJcz8PEYhHV5eYvZvZx3wEIQ527+kDPRXJyXm3DO2oZ90TM1nooUa3VDr2PjNJcDhveo8q0TyXBe2u8pFjbSmqZE3J7+7bBKxIEcDwa/tRVZaIK+A3dnoCOECXlMmCSjM4VmLa0dGqAx2urnUMm8u3hsy1NqwDdA4bQjrE+BiVNNNgGF0AaTu6WzUj50gaBUCBsaCFvJhujEVuY/tzLuHJtHnEaQXZAdUMB+T4UTBvMfnK8evTOiwYryj6DM7lDGD/5Lmk7fipSZkMXOchTA9UY49lZSsbsNI+8/pyBrz73b0fnWs1S4N9wa0R+y/nhjlw3WB16UCaQAfSBVpb4XVFSJR5dGR76cVmxmKWYRynXePotSEVoeanUmfTycCCLBpXZBPgJjkbVECU3QqmCpSg6BAUOgxLaoMLfQXpAgSqsorSvfz17nS4x8mZBIa8CFs2IUo79wLQp7If2Pt042wBNjsr+TmqQfOEbDcWDlSoA5wV5LEA+fcfzn8U7ud6qWzHZdMl8c/jMmv5MLzLOGeH80Y7RWu1c1TxR+RfRlvGOIy+6gyoweGcRv4140aCthG3TgjrrBCuUjIOoPkGDbZZwCILgZvYeIB/nz17VsL/jFL3MSrBlC0adbgXdo5j3ugmdPncvHmzOu3QFvlddMbaD2+oFDhCrp4DO8GWzVuQC1sq/Kp00H0GMPnSn/5kbqBIqwQF0GNoRVsO/LMTIHXFylXmlb++ak6iNXpxUalpBtfrpk2bhFaUDkkWqbd33DTtaBbClq+LmxeBb1YxHulFW1papZh+GKB20cIlWLcV5sqVa+YAuM6voBCLRmkh7qu6qsL85MdPmIckVxX48NsAqpxDhuKPoMPCAeRHsFXX5oc3ywCybapU9EsIP4BWAnWTFebUgKrkPNkTuVwmXmcYOa0cMPIAUhmycq4fVgbd7LxXWjvF8CzNA3MA+SYb0Nd6FsArFUY5Bp0ewlFUvkrHC/Ud2D0jzHMJNaECWE8zWufX9xuoajhKXf/MP9u//6DkHnPD2LNnJyoSVyNMTIBjMbyABIdwrAVrlainC6PeYAH0HNvM22dGoCq5nKo4xgrHQYrfZ86cPW3+3//9v0wnumY1Vhnz9OY5Zuta0DJVDMCqBJXGBIAq+BwL8YwC/hKBqrtrVUuae6tyEN3S+GaajYZhU/E88RtjkFV6Nq2SlM+oBMOdPQTAvAir/+kxUrA6QVcV+FXz8yuQe1SEXFNwrA4VmFs9k+bS1V5z4XIXGgQMm7Y+cGPCE5uHjZ7WfDkbAsAiJ7Hz0qXLESpaCUu80dK7MYzrUhD0ee8B1WzbqH4+k0A1GcRkBgF3D1BNNjgcgJa14h4F62xsHPEMVCIPIn2oHc4EclBeRYjzCopA2C6SgIsh0kH0VXdhR27EbpOuwObHIhQSnC9ANGAB5JoNBxoayOOcD0MU/K6IlBXRCJWlZyN2qiSUcNxXSMEfqVEE1eqxte2rqhkBqhSm6DUyA7V7QPXbAKpuTYaMBx5Qtd5lEWu7zZMxw4lWcH9WVgKgGqAe9exSRxcXIzKAtDVyGjMVRtgzZJOZlHzvs2fPAexdkXXSjQjFOGRuTs0cwVcsUmfonrziXDvPP/+8UG3RycZ0x3/5539Gm9WFUgjJ8D4dTm+iUOr1N9+EN7XQlMErOzrcb5pQif875MbScfKnl/+MhgInZV+qb2gyz6BQq7FxgXhECUhLS5GvC+7YCTh6mNLJdLRvAKoPfXwIKQdnBJw+8MADYCNYK/fVi5QfUmJ9hrRB5u8SM2wGwN65fYuph8GJHehbAqoYc3J8vfPue+iycEGQ/o4dj4o3leCRRTh3BKjKJh8G4kWlUDOx4p8WBal58DsLsdg6kK7pWyDMJeUVFSQB6/DAsAwmLXa6uGcjPaCWSf1CgVUunwlTQKDYrJvf13UCYEJ7SkIM8oVUoBo6X5KBWTZL0iIJ67+wwOIOeVS1ewlbL45AEM8hL+YdaYVLrjc2b5iPSr8icLE5jKl7kfOu6OaVsgGHQxLdLLKGbnzwEG7gQmHDykJWyOPaI/hf32CP+frUl+aVPz1vettaTH2lMX+3c4FZvZigDXnM+b1QLkPI8AQthwBV9ahKeCcRG+h2pV5FVUUWunoOL38+HfAUVaQ/LjebuakurC4GOf/jPKbWqyppBbDApfUs81ALEP4B+ERu0RBC/ENjpQjl52NjHwRA7TatbYOmux88xAj34xCE9ksFHFcivN9A7yms3uUrlsIDBZouyHdJSSU+RaoADEppmgH5IQfmPY+qL2PZf7+rgKoKaObXHfOopvGMW4POjRM3cr7GYERR9krh3aFjgPUFg+CFZA90pnGxOOv82SuoXobnBjyQvch7pTdpjI4DsrjAeTCGTZ28jgytMvzPgpLFaO1KhwPlnHmusxEpq4THiI1iXLesKPNcPKXIc49FRjIWA5ppoCobV3TyVB+le2UGqhKCljSHbAIRO784HPQ7AUvAD9SjGuQqR6IlCUDV7mccNQdU1ZkRIFS7d1iPagyoMnUmHyCVzgg6xvi1QhS4jjEvVNrcUqGTKxz7GlIFWExFo43plPSOjsHD6fDViS9PID/1JawVtIxFukAdqKj+8Ic/mAWImrEQkuvoCxzzFprjXIR3swJUWHnQ+9XoJrlz6ybzzI+ekLQc1hi9+ea7kotLr2pT0yKzpHmJAGTpGIrq/VngUa2bC5pDsHgw3fK1fW8g7/UjiabOQucutnzl/V2BAUpMSOOTQ0m5novv/PK5n5sNcHShY620tb0DHtVwJ7fZHlIJ9hFu8ijc1KQ42AKeMfJ2cTC1Xyz4smTu3MIJtu+ElWgXoTPH3RHe3w78pCa+c73jGjaMIi3Y8D+S43Iy+RkplNiRggqxCwrxKqi0yNfa2dUpAuEUH/taC1k18qNmV4MiAhNETkDX+i+4cS5u6hnCD0wkYYhwe4qbUZa8PdQ9ewhiEtWQHaOMOsZbHHKFOwhUeX7ml+w/cFAqAWsghAw3bAHRLz3PwrEhk6uBv0Sg6nsw9NDoS1d2yntJXiYeZcua9LJElvDQ5BHUYdy7+7vhTf0KZMWvmdarCF+A/H/p/CLz9PYFZkHdGDwtqDAyfZgvhAcJVOkDtiBVGqpyc/UG35YHiNksku9NX7InOFwfkrZkR8XlMjFfV0waB3g9Raj5qVRoKFJh/ukE25yy1XABilRGTVfvCLpTjZpL13vMldYhGF2IZKDVMsEpuVVJrMwOVSSUbkRO3yq03FuGpPV6eJqqqyuE848GnFawossb81VlrXBjC4tuAo+qNyNRQzNRcqe+Mcp4TnEzTb60H8/IENpN8+Vpvp0rUBU5VsFN+0rvUbVfCb4bjpejN8pw2sTrZRvxqYf+dR7jcxloPoAwOiwklUiKsmTHEm8Sn5s0glKshQFiUeYw0lU6O/rx0yf0V/QUMazIyBhTuliwJefBOUiHKFEfeIt4DUljATidDeC6FJyNDahKbgI7CSl+mPNagTAj9TjBLde96GnJFVf9pXos0yueyhSQpeUkRWnD/zMAVLXGwnOq5HRH/iKfIlAN9uSsgzbVO8mqF+60R1Vk1DkSgrtXPMFX4DuNAVV3qDhpZIPSdySZJeIF8XGBdWaow1+uQczEVEVeUb2s6ixhDQGdb3JvuEeCSYowAesnxz5BgdR74pBjqjZZAn7zn36rEWKsDeakfoC0ADJzlCIfNh/YjOtg68Prza9/8WNTBhaO/n6kHJw5b55/4WXQX7WJh5V5tWwYwDXHtTOJkERFZal5HJX7W8G7eh4tYF944UXzzbmL4nndi3avW7Y8Ih3tzoCqiywE9LgyL5f3zrD/0+CY3YHCrTLUt0xg/c8QUPWXLpQOEL/rIy0E8EDM+/a9jhyEa2YZijKY3MskXoJUWf6x8K/nZ0rQ3j5Q9azKGHB1ear2aJlEv+WeHG5z/vxqT9mWWSRkw0AEsEz4bwdQJVdrC5KY2ZGFgsJ2rVVwn9eyEIvVqOzsg38pAIWWNoXXpI7hv6OooCP3GTkDacET9Fppty1DCQgc0klWh4EhlsWgDuHQHQKqMp5KhPwVKhPffOstVCJeN/evWQNv6m4IZL3k9Y5bIyQAcnahyeLkYvUscrdbx59ccWr4rpvqUG7sopbJ1id3YJJAlSFxFtCTMufkma+xGN8yLZdPAhP2mCWNRWbt8mqzfgU6m5XBi1oAtyO8roX4ghJFqTkjYJVgLzAwVL3obenmpB7VUEkJdE2ZRh9I8FicV77DWhPmqDL87zyoPLcyWVAPMcyPbuqQuyp0ogJnAYuieiZQFDWM1pYAp/i53jFuelBRiaipdK4yeVQc+diIq0DiXyudRZoXL4O3uwG91+dJmKagkB2AqFrVtBRPrXhrNSVHnyiachMUBsrK0unJBiqzfW5PFflnOt9JOo8P1rIBsaTvT/U9WZ52M0oHPpTLWaNJLp8t3XWy5q4GD+jnj4bZz1MBq9nGZ6pA1c2hA6uB4ezLjiuvt+/pGldQRdlz+4mMKZbJBGR7At3YGAZlLp9waaO1K+l0WlqvgcGizVzD3+3d7JY1Kh5Z8hAXkicYeovnrCzHeka+6myAVEbLmuBtXQgDrh4FKHPA20rvUAnAgOoo9UBSb0sxltyeLlx9HlcQapGJN5HR8cwMXJOYB+RUMwBU9T55z1Yask10gjBOyaMqQ6H6WHV4Yg39VJeW1TeZb96XOV2KsVmIeEL9z92aia4YH0/IDci8J2qsQIKdxnSpJM5x5+4nClQ5L37ifxSouk1C5tBOozM6HCjWtWJ3Uf/mZFMCjRzWAaMR19AGmZzG5GRduHCR5IAzEvrF559hD2lFpT8MQ3ylGB7PpcuXmh89ttMsbqzF9LHxTB4A5ghyYz+XCGofmDwG4Q0hbmEhFp05A0P9pEU1P3n2GWkTe/yzTwFsXwTLR7s4R/7h9/8o3bR4PyzqutJy1bz00svSQIAplSUAx79GgddD4FMtJt8yi7lmJkc1hEWKORV8smKsB4Owf/9HQM0H5UEeQcuvzZsflio1mW+3eGSIw5m3NkTkPZUAO/2yCOJoTYVR5tKGN+JA1YWbFajyuDD8LE/hCR8tUNc3nm77YVglXQg/3UJFHXvqsnUgKbC6MfljAOR0ZZOgmoCV1Xbsa01Kh3LQ+RCoTkDDsvKSVrpT2tqe0t63vaeIqRVbCw44ZIv8hDOiJ8i60SWtuZQFrmcNFiA8bvRgfPjhB+bgoY8lN5VzywpDtt5ksYOWpKvyDksq9GIzBlTp8bBjR5nQKQyLqSbJ6wjkdgGUaK/vew2ExF+BegqdqapLzK6tc819S0rNnAosXNOLNA4mmcP7gnNyOyuQEBnlgkaFpg/4Fbg6de75ZHjkb5cMEALVVMWqsqn3KZX6AKqT4G6VnscsOoNnkyF4elEn4BUmzdTAEHJ6BgvNrU54T9uHoFj6zNXrg2iROmm6+hD65yaOeSGoZa7eHHj9ly5bahahfd6y5UtQIT3fEqRDpYgcch54J3ae5G5cWoFbX3YV2UeIrlQ3lxFbIlGapgM6p/OdNKL8rb59NwBVTRlJBQfx/XWqeGUqQDUOGPjdFDBGGXRAzOoJvUfVk479IihTlQ2d/IrailGeEWCVoVE6AoaRBtDHLjkErdh4aUDfvH5L9PXIyLg2KIC+LkU1MSl02PWNAJQsL+VwItSiboIRBzKXsLUrC7RYXFuCoqwSUv5QNyDFQGorWCgqbDPK0OF0QXphS81q1T1H4YY+q/4deUWAaqp3OvV6qpPkTDFHkHMOZKz6z7Jacgr9yy3oTfBfLSCemVdcL6TTE76syn2IPCXfhdPlSZ8H0Qn3XYsd0j2NryPdXuxSWyLfiUeMmKome4K7R7c6lVXA3Zuck/rbnsz9m8z1qwfJHOAcGr3Q9vRFoMJiRJnPR2OP+3kr8E0PAGQZnHD1MN4WNc7FPojwu+gT3kch1tAYGhV8ao5/+jkiGz1IO2DXLkQ/mAoIh1xRSYH55a9+ZjYjsvoWcl5f/stfZO01NCwwv0BzgQfWPqCpOoxyIjXgP5A7e+LECSlyXADs9NwvnjWLkVvOduasGJ5xoCoDAoDCHAhawWzt9cEH70uyLyuJt+/YDm/qCiH31zl3m6GDP05FcWCTtkQbWpF/kt2KClJ1asQbZWfRAUSXEuCAaiA4mAj/jBJuwnWKoMCoCOHrMsPsegUlRQBLEN4Ni/0G6CCu4vmY2MyCLFoKFQgjMSWgbk6dWOkkrWaLMCbx06KXNAC2xXRWurri9CVDkbx9OKCayD8VCK2zY8MlcSeAKvk7vznzjXn3/ffQbewKuDaXSW4qFbwweRKEa6mQoJhEoOosRG/1pjy5niCqEzhcTgE7/kZ7BT/0zzGlEXEBcvgWvL5fnzyBWxkwDXOLzJaHmszKhUVmTjVbqnYDnA4g1E9qDCxiLOQCC1ZlNC0Ficgr+8C6sZZps5tCcIthAV9401FZDVWlD1QR+sS1RQrJLQfvqZlEasxIPpQJW/gVgkpq1Jy+2InQPniC+9FtahCtUlG1P8E1B57USeQz1dVC5hY2gZ94mWmGB5X9pOlJYqSDGyw3Z3qAXOpLUG1o14yOddy69zY+fJoCdgTwRqco/td0QOd0vpP5Lr6dT+NaLemqd9qjeqeBqnMGBEVbHgBI8mjFPar+mDjQJGstkCMNpUoIkzrd37wFrIYyKtfD/zV9AMYeidWxfulJJR8lubQvXkReays6GKLyuAMOhiF0zhHOVjGm8T2GxvEbaXc4N/TuVMD5wHoEtnZlcVYDirJqYJAzD48bfhFDrdBzzOHmiykyXBv8KwkOBfrQPrzICY1hOVgN7tSK9Jj6k0dNF1ILIUtaoGrn6XbWVq5ANZhjtdzsoGRRFDks0VyAqpO3iJzNIFBV0JYMelP0o2jchGMTgWp8fOzfasnYx7FOhkA0nMSpoRNhHnIDYL+qYycbqNw//2Z0lBHiEVbu40fWG+aMoX+gFUQfARatU1FS0MASk4/95OrVVhiAnabtJiIXqJPo6u6EcdiC/NZSs2vvDrAELIcT66B58eU/CeUcC7hW3LfS/N1Pf6pNgLCvnr+AluuvvQqWj2vSge7JvXvN2vtXI+KBan/heZ5GMVUaWySykiTRGz+kKfrwgw8kN5VdDbaAjmotuiDUIFTO3rHO3tJzirkgvzmvpl36MbG1QFX2zfRAVde/htTc/uuAUgB/w0vaazj/VvCnetDECkHRFRTfOHk1ocik5Sr/R8WI39llhcVXN1F5dwW8Z+1gESCIHYaiLIUnmRZ53fw5wvW3AHka1fC0MkWACtqxHgRCDwAY2koKyALFH3DNOjCeDBBUhYcCf7tANVyPoUe1G728D7CjxuHDAua3bt0iuakMl1HdKuemBao2H9jdkQOv4cKzkhWAJW/aBQR5izWYHjuT0t2Kk+kkRouO+BY3oWtXL4OS4330VD4Cz2o3vCSl5qG1TWbj2vmmvKDDlOR3wT+DvFS0T6U/VsYO3xWwqhIQKgf51BWI2U8kbC4iL68gSB7RN/Gty32oMyUeVZx3HF7UEVTsj6ODFJjzkH+ab261o3fz1TaQpA+Yc5fGzI1Oel1h1WJShpnaAA9qMRRAHdoRL0fV/v1rVkHG6lH0VyUGYRlb4EGJkIaKKadjE0O4Hnso2wR+aWPHIbQKTFehNwF2nH19GVuV6pmNvZlyzNQ3qNvZTDPfzXf3qVuLXPeOm/l2Q//++gyeTF0wieZ+ML3JCj3t4PibfxC1shf3dUwmoJp08pR5tovJB6oRmQzuW2WK0TvlTGWajIbhaZSRLoeeVmLRAbAEdIPGp7Orx9xAGpfkt7JbFnLsWYPQhR/qa0cFxSpobs4KWrHGyAKD/uUsECG9Iumv6uCAqGYzAuTVkWBdiw61JiEwYO0DK4C1iYZu1VPPyNpzEY1wv3LjlKoS03hUE3McHWgR9JL8iizLJIgVevJC2bK/xYqpAhjlnTNifCRXo2ZYjEk37VKu3NeofGKn4LjKXqkfxOUrvh+Gn6uuC9eTQycK6mSbCfYau9+kAavxh4omT+mt+Xu0Hh97lsjkc0OzZ7XfDdmR3AA4z37qkLrbpMOOz0AzUIrJ4XRj7jflnr+L9xhrRw0myD+On2DtgoyL7q3MTS2A84NpNRPYP4oKCCqRP47Cp/4BFjci/A+GjVoULbbeaJUuVye+Ogl9h/NhHS1ZgugeDD/ipgsXLiIvtgO5sqVS3/LEY49L+J8OI0b7ZIecaug/CGmmjIO/nStVyDncwL59+6Sy634g5D1795hF4Gak8RmQ+0uY0wpBYAIG4pUgwKHgpk6yHh7kQPky7gmyvm39td4xVEpReXd/KVCUabMCEixIK1uSQ4VFq4oRxLfswILkfnKDsfduJyx6Wu8ML7GLCnNaSaROZTcHHjA2FpAiK1o2UNJUihwjFQQWYDFf0C6aYLzwt5+r4C3ImQeqfD7tQKEt4ow5d/aCef89dBm7dBm5LEvMXswvPXncICjg7Ocd9oR3ieYO3Nk5DsY8TOmI0L24wz2gGp135q85+iQ3PrDDUPU7iuRs9lY+9PEBc+rrz9CJrRdpGMNm7eo68+CaRjN/FgyQyR54Uftwr4MYXy5G+8JEKyQNC/ti5kOYsmFlQ+Povsi6tA6XnRQaWfKMPNx6hmil5uWhSnO8EhWXyLfrLkCmbJX55tJ15Nr1orBv1AwgdIJcdjMOpZAPJUHuuzoU8y0Gkt/BZgAAIABJREFUl90SeLMXNy+RLmtlCFFK+rNLQOAS4/4o1+K/lq/VKUEp0uJPBiApebPhK/VQTZHI9JoO6JzOdzLfxbfwabqNy6X45LixRcY7y3csJo3O0TSuk210kjb49KFUb0+wzx4Pxbrr+fMc7s0WCDjgkEE+1UlEGRYJVw0vjWBsNTHWG3UWi0voaSXVz/DIpJCNsxirHdza1+FkuIE0gTY4GdgchmwDbBjDECULV0T/YQMtQ25fCXq0s9Zg9uxaMxdeoEXQewvAJrBwUROcEGSDgS63diCNQ+oOoUqkvgvuEUCYxS5U44E5oeDAX0sRrKJPlgK8RJlExiccexUDPW/qSy7ur2zvuBDoBbmR8RPINfXcilntdZzellC2f4HwnNlkTT9PgXfJAM+7hIy17JkOSNJoCXlznYHlXz80wBSkhjKtOjvAFJGaivQe1aRnSxr9FLnX6fVeKcAl8hnlJuKuS1IEsZsJjEi5lgWtbO/K0XZGp70sAa3Qt7kUPiuM4gjCeuOfzEtl10c5F3EQDDwa4Mwdz2ODD3hjyfV6+NBhpN9dlr2I62oca5PV/nwxbXAjQOpDKLKvh8OFB5HvmG1jpUB9WkA1Y4Ik874LkKDbBzqC/eYguLMYImEvWqLlKlietHjBWiRCGBZw+DOkiy4dEE0W8KgYpNPRwVG4hMqcLwixSU+8UByMxA9irqFdYpisASg7MgiwEItJzB2w3mk9sN1oPrgXSAdUj8KWOUwRQEvZOoSZpCMWxowCxRQDPgspKpwSCBaNVQq+UnNCGAequSmF9EeJAEJYScfFxH52+tr/0SHkHh+BhVRgHtr4ELqMbUUBArzEIsOCjOSeXSJCJCGBx3CcgoXvK6Sop1xUWwpQdQqSMuS3GmWonwnYBiD1BtgmPjSHAVTHh3tN47xCsx4gdd3qeWZuNcuSEOpH7k1hHjpiAKROSoesUI5UAlkpq32movqD/s/QeBH7NAZUQ08CgSGXvAOqTlnjCBfCRN7POEBqW0cROmddNdcBVDuRj3r1Vo/pHwVNFE4xjmMLS8rNvPom4TqlVboAMiNUJMgJZm90vXv1YgfhH2+PcnuJO05dBN59JIpAdPPx15Aenm4TjJ5sOqBzOt+5XVnP5fuZMHm0QNCeTYVYR2saADLbd9z+FNGC07hOtmdPug83R5k8qu68UwKq/ngl7fIpNxufFQ+E2e87jSQthuEJGoGuIHck81rZCYt5emQxIWC9fv0m/m0FcFWqwhE4IUiKLlfBHldYgHSafBZbgUoLwLW2Drp8fp38LFq0AFRY88WjVF5Riu9AP9jiKwVFFAdBRCjy4np1d2b1TFoB02eK0FMFADUZEAYpUomTa3VS8Jm/lkNQmRaoCkyyudCBvHlRzxQPatKunmk1pQGqGaxiBaqaVicOJjxS7kBV1+edAKpJw+/rt/SROKdjRfDC01jxjjZKzL5QVH7defT4wMazsNedReede3k4D7pth3uYSIznMFNdxDkI75s4pgOUn5eQfkOGDkYwKOksxp6Pot4loKtifQ8bztATy8eUyAjTMUlxOaNAVeG15MMxN/XPf/6LuXT5Mohd15gf/egpw3w59i9nN6NCulX9BPQAIChInSpQDQCvLw0JYYbMQDWao5pOaWfaPMVixwxRIZPVgEqMyo2CwaRlpgOwuQDJeW+0YcJguQ/1IRSL2a0BaK0Cd9lCeFnrkcRP0EquVuYWUjHp4rElBQ5xOMDn3azknMhUZFIA2bak1M+DriY47ZkzZ5HWcRBkw+DFXbYE3vLd0sawUHhT1WXPwoBwaYXUHe5NrpVQAaYHqvIsHlDVxeqgGL9HejOuDn3mUfAx9aK7zeFDR8D59qbpBFcqUsrMsuYSsxl5qauaa01pXp/kpKKcQvJSpQDQ/s8VFuVLFT7BK//VgVZdbDca2TFsaFU+diNuNx0p93QgzxllVr7l/q0nU2YLIf/RanP+cp557c0LpmMwz9xCcVQvHm0SxkENCJzvW7kGhVHLJQeYNB/sUBKCBKaiKEB1BXraj4HWsMfiq8Nk78vOsQx9uCmlzrx7Bv3EX0PhOzkoyGwu1wSRvAdU7Qjn4FH19gX3pYQRvb23vjOgmu2204lfZD9WOKgyzHWIVAH8QxBDHc0hpmeIm2o/qHN6wUvZhzoE0vW0tFyTFq9M6+oG3SLzXpmjT9XOTbkQ7lPqPnpSSVhejk5Ys9AVqxFE6Uz1opeokTRY4C4mhQ+LtwrEW8NQLXLGJX2JGkG7H9r/Jzy1Baopuj0pDU4f/rsEqnHi6VQtk0nv8O6nD1SdHqSXkIT57pXZo3q3AdXMgq+7SLjPpzcovPOIeHnYIIIhvHOp8HgRam+RxX71oZbcg/h8wnMxysq3h0D9OQYP68DAoLAeEcwWIzWN+ao8Ru4Lokz/FQse6Zll844ZB6q8mUG4dd99913zySefyKJ//PEnpUsCSZfZd5mu4ELSDkSE0Eu+mAmgagFFxAKJbbKpHtXbB6ojCBMR0IjnEf/SDc6JEyoumD6OSYDtAHvRD5fA9SYS/JmA3I2Kuy78zc25Evmrsy3t1QJUys2fVy9KjpWnkvz/HQBVUaQA4P3wEr///gfwph6Dfs0zW+BJfXTXDoBqFP+ohOqP4jj78oGq/cwBVTkiC1CNKGYPqAoYHtFrSHvWAtN+s9McR4esw+B1vXrlLCjERs26++egeGqRqSwdMlVlY6a8cBhspOBKhbFUIJF5plawyM3dPy1yemqZD2o9BPg8qPx3ARf5TJ9XycL5bBrqZ+qDPpf+hB5Ol0PLzUWvCxZ+VCpXm8++GjGvvn3V9I3mm67hAlNb32i2bt8htG6N+J35v8w7pTwx+V36Rku4hVx6vN8Q1KuxILom3KATAI/aE5mMmntA1Umx+zfjaEXCg/YbIrI+cIifMfPfU/KouptLuo+pXTbl6LsWqGZ7Lm8/CPdYp0fUSGUeKvUHw5EEN2RoGbTFVmQTGIDHVRgEEB1rRUrRrVsdyueKXH0CWuGzZL90cj9yLWL9lZeWIfeuHGkCZVJQuxhGZvPiZvBvgwILfxcV5WGTZsqXA6qWZSTLiky2+ZKl8jsFqr4BrGo/pmlmHqjKViChf/ViMw3gBwVUs60Fb48I9FkaJ4IP6tPpIOeOcRPrgGqSo0zSG21uPou2GG1XJhB6UFX2FdroKh0CQ0cRu1vOhEdVCewRRkE+Ja3LMyBvfeWVV6SgiNQ4jyE5lp0ItNIfnh8s4nzridJNnMLqeOh4p/qTi0cwHDwdLoffdAISFq43IToU3jEYnNDmTj/b2TyqHG0BEHbBiIeT+VIe757AdAHt46iWGxMuM3pXb7CdK/n/EH5i+gTzXUnIS/YANhhoBF1EPfISCVoJVCR5H9ehkpTuKriW9PHl7zLfmjurApJkdad/zrhXlkLF85+7cN688ebb5uTXZ8yKZavgTd0rfGsFSGUgObfj5HSeXb1CjkBVJiW8T5md8D8pN0uv7dgEeE/ZkWYChMTgdfvi+OfmAJgmzp/9BgbRsHlgdTVAKgqNFlUBQ3ZB1PqQq0oyf4yZhN5gWCAKIGMl8qkbFTeafObZSuobJQPFL9KylNymOp7cYMbGhrDgdHExH43t4/IErPKHqRs2NcGKmkZS+IcCXwLVvHx0kxqoNh9/2m9ef7cVQLXADILQfwOIkZ/92c9Ayl8vR0vyvHh6affw+lrYpQpFWSqcRDtg7IoK3eB5xrC8lZsVHv1WNF0wUFXphYn3fs+jGo53xpFK/TDbHDljJDJLWbywoWs8dr0MKHyqQNWdOT73SbRBEfm8TWCfNLzS/CN4aXREVYvV+ly8jD44gI/PWVgi6XgSTUHNAHTrEOh3aKwPgD+yox3cxTduSXvXWzfbpKsh9TY9RuSQZhSqBLpFagyg/5kiQMpCOm3mkcKwvhZFJchznaddfCoAaJkHKwuZ+5HULejuLWOPX8kyoOFene1wmv11GGoBfyxS5y/usVS9pyfOBiJ5UObQ/x3xqGZbO7LxWX1jh8GlSkghkTXe/dOEOaoJHtVgjF2RlVtlU8tRTZRJTycm+I6zPanIrzSlsK9sBm269ZhONycxesRvKlX7c+FEBFMkVfBAEJnUVEKRbzr0GNH09BV/5/ts2CF8sbcLVHlCQiVyZrKiqw99W/e98YY5fvxTSUDfu3cPEmQfkqp3BZIEpM5zqbuq3uDtAdX4Q+Y+IT54m46oRKdNDfdYjiUnQt73QYEPrG0SMiaOuat0j7OFK4uxaLl3MbEfOVIEoGVI4BcFhzwo5iaSLoXFWfSw0YtLkZU8qpj3RoXEu68Mm5F7ojhQJXMDc7jeB2/qIfTmHRmeNFu3bEe1/yNoi4Z2awBn7G6kWkIXcxi2zx2osmlpsPDsuDlvlD/aEqonUAUQ5PMNozvT5QuXzSF0QTv5+SdmaLDTLG6qNts3LzTLF4J5oXwUwHUAYBXE/sihFUJ/MYoILjUvRhoT0OhClTwlm/QzZHkg7dMYgPAE6KJIGTUGzrgheMUnELYbG0WRVlmBKUXYrxDuWYLWfLppBaDCeJPUBHrWVb40f0dUDH5YPAcDoKDcdA3MMvuP95vX3rlqBkZRUYks2l2PP25++uxPzWwUSdEI4G1KoZQ3f05RSbEGFnZUWbkD9d9AqXjfl+KqKbwCMBScIzegOoVLBIdOB9xmu44v+nHQnu277vNMy+dO5KhG3OIJN0kVmgI5cgCqPhRJko34pb4LoJrrnGQ8zoLSAL7Jw8r2KZtlAE4lWOXQDT8O142sHwG1Cmy5hIfgZGAaQDdy9nsAUNvBInALOa2kwLqO5jB93XA24Bg6cVhoK0UpEmkbF509G8wc1bNKzazqSuHeZqMUOiTmoEiLwJUOCUn7ovFsi1RCsKoFQ6HHdIaAamDB3D5QlRbWSQ6jcIVHlVnKJE5jT7ZAlZd1+sP9yz1wakBVb8jJfVz+cwWG6WRzJvTbnTwHwWS6Z8903dATG0bK/YZL0fFwEUZneHnA2+5Ztw1UVaYR0iaRPTbzc+cvmBdfeknyepYsWWz+7u9+gorIRXbBh2FQhSJ245aTzAxQjQtOfDBTB/e7A6oBOa+19B0ZtuRMQbGxMo5J/ASqN0FezbxWFmMxbYCJxvRQ186pQWesGslZZGHWbPwujAE4R6AgJHeSYxx71oxg1dJCyDypwuL9tUL5/ukvfzanT58xS5pXmr17njQrVqww+QhhcQ5Z6edC3/zmnQeqk2ZwdAhjNWLOn7loPj9yzJw88YUZ7r0JkFpuHtqw0KxeWmNmFSMfFSC1qIBgFcCWxhJpwOAZpRQKf6kofQJqAFJykgKYMiWAntQBANPuQXi++0BF1ovqe3hue1AxzI2qpHTUrGwuN0saQFNTgmzTIpwbQFXDeezyQaBq+eAEsHJjdJsAgSoMjIIKANXqEKiOlJix/DLz1DPPmGd+/JRwytEDz/Z0NgE5VPXOohavqgWjAUhJs9ncA6q6AaXbQYL3U0F4jGhDj/SMwHtANdV7fjse1axTlMsBKUA1nHnRk54X1QFVgbGuctyTFQGqYmfC7SKNXBjR0jatQ2gnOYyfHgBUOhs62zpN+y0wCqCwsw0NB2josxsP9dUojPoiFEAyD57OXLIIkH+bBakEqmRQYfSMAJZNCCpBQUdngQIwKQdTzWwFUv91zxVA8sjoBPtj8PheCCZYEf45snk0shdTfetA1T3xPaCay8pQ9ZUm2uWAaiYDNekiIVAVk05k1vf8ht/R/Um3K25e/n7lPoOc365Hlacngb0AKyzQj+DNeu/9DyUs/ejO7WbXrp2g66hWACMvBashZHK5ez9coOqAoEyVzFg4OgJeYX0PIT+KoJU5rR1oD8jOWDduXAeFCqpRQcNEy5vURKS9qgVdSk1NrbQArATHHwGteA4inl7mUGWS4yhQ5W0x3/j48ePmPYTV+9CCbePGrWbH9p0Ay3WYUVt0pD5/T2G6y9wJj6qO18DIEDwY18x7b79nTnz6qRnuaTfNTRVm44MLzH3LEVKrQIX/JOinxvvh7WQ/Ym39CmQqQHSCLRXh/R/GZkPgidOBcxH5aQM4d+8wNpYR0wZv7a1eANV+tH3rQUtGtJEbQhsoblLo62DWrSw329aCELymBJsJUgoKmYrBLlcAqsyhlXxXx0XHyB4GXxYl+eJoWFSYTnhUP/pkwLz27mXTP4Jc5Pxy87Nf/Nw8+cRepCogNYGGAG85hj3j3nMN9dtX8Ets47oHVINtObM2T5Blayu472m0xIsC3IEc1bvFo5p5rNJ/ercBVd0ZPSYPhhhF/+rCCPxAHlAV/Swmv6JeqXQuJh265tdpwIQGLhvCkLcYKxY0WAOIMrbDy3oTKQLShhv1CEzz6uhsR6e5oSAPlkXGLCChA4MFV+TaroRepz6vgz6fKx0P6828eYimoX6hoqIMETZ0PeRd0YCVW9cFHxbYROXXB6qhCoh7LR14DRVNeoPu7gSqQQOJGAC751FNXqN3AqiGq0jlKeUa3t4UDf64vTGUv2kC1fBheQHtQJSPLkXnkZv6mrmMnq3kCH322Z+gW9EKydMJEblbFD6gsYVVNhSjeiCNJ8jbgH2clat7+rvwqKr6CJe6/3sIFjWEIyBDo0PBmNHDSm5VHqs5raBSAWilsiPNAxVgJyivaK3TYGAeFK1ytqllekBd3VxhFChHS03la+XIkdhXcycLC1H4RfXobbAc/yK8T0+5G1vmX73xxpvm61MnUeHfZHbs2GVWr75f2Q0QPtY2c04x2uelgMqcuf/aWRPB1WfUd+zx8k8MQSvRoPeyoAAnYJrENaRIsHDv4Acfmo4bLaaxrtRs27zUPLgWubzl6PE92oP2qOrRzEd4vqCwBB4N5HNKW9J8FDFNmh5gyY4egFJ4Srs66S0dRtXvqOntHoYxMGJ6cUwfjpEhwg/tLlJGoZeDhPoXzCkwj6ybZzauAV0UGAYKwSpQAU9rYQEqFw3aNAKwKlDVgieSJGtvZwJVhv4rBai+/0mf2ff+ZdODNql5RVXm17/5jXl0x1Z0yGEbXlyTeaixIUoCqinqKO5o8Q/IKfQf3apSclT9jz3ZjU5ndF6zrHCVmmnktSar4um+mwxUU842I0A1g+Uot5EKF4ThyGqX6J3i/QTAnDKc3tKKfz+XEYufz6lw/7tJUa1Mka70oCiXO0p/TOrohleSrjsyAKE2ypaiSaCax8plmRrmDGAXBEML9ajoTax2WduQDertYegq6m06G9hcgKBV0gRutIGWDsAVHtjuHjaJGZY9kz+qGpFPD2O6FITos6pnBx2yGEFbsKAR3tZqMAxUwhtbJrn60kDG7SGqbAKgoN0WaaQzxUnZSxygCMcnVRI8TJF2gMP9IwS+GvjPINfZ9vmkqv8cxECBqje/vpMmUErhfaXPUXVToOf6Ww39pxvS0DOa+uzRfSe2aiO6SuUhqis8mfAdK/K2A6rhXc0AUNUc1aGhEVT6f2gOfHRQ6ps3PowOA088hsrGWgVAkefQhaM5eyG48QsGsgp4DLvkmivyXQHVeAZZoAoiaNvfi/wPnDfUUwCiZLQhAGlUhDGgk3yt7WgXSNDaK95WDjS9qwwfzZae1bPF81qBGHVxMehUEHpiEdZ4JBdFR78EKGwY8+ru5Oixo+Z9dBojD+zmzVsAVHfAup8vn0vRQQBUnYDhKTXRNXgpOPGFNCUhIQZKo0pT9xPlyeNprlxuMR8fPWo+/+wzcwMdqGori8zWjcvMJoT8581BEH+yWzhUx1G1O44FMQZgiCFDPtmw6eodAdAfNe34aW0fQVvFIenM0Y8ONmNjIAUHthwd0Rw25luTDqoMIfgqGAGFAPwsmLh5s1X+LQfWX9JQaraubzb3N2OMywZNTQVCe0WDuN8hAasGYBXQWMZiwpHs4x16VBn6b0fo/52jveaND6+gsKrAFJXWmt/9/u9BhLwBgBtFFhhLmANBkowb1EhObwqYSYIfcYgY96jE1ZaeI912469btwe49eiD6sjas+s30xamyi3bEakqNtM3pg6CMj97ePVoXrpsaum0f9r3vXNk02/ucxq39lpu7F1fcgEjsWtl6u/uz2POt44L+BtWAFS9efNBgDvvdOY153uazoEJkxVxKCScMxdgryvLz7lXgEj9RSaB7h50M0RBVltHNyiwWqQ5DL2v/X0DQpE1gvQvHkegq8UnaDgAR0SZZRIgd+t8dDycy3/r1dPKwttaOCnIxy1tevFdcUgQ+LJABeeTrlsOqGIONQFKpTapoDgZqMb0Rk4sE7mYp9OdQA+YClD198uw7bUuzOh95ApU3Z1NF7BmT0WczrPfue+kcwD6V9RjYrIQ018u/B8qxej468yJMkl9GJ5reqH/2LlwogsXLpm//OU104Ler3NB4PrkU0+YBx5YDSsQIUyEVF1IRb9JkOGSdEM1G+YpKJjJaIllU+Rp5u6uBqpUE4kINgGoYiHSiy1FFFA6TL+gQcCQPC3zHljmzGm9hbyoXiT6M/WCntnSkjJpYVs7Zxa8rFBqMCSYG8XcJ6E7EuXlyqgAq1CYRQXXid7Yb76p3lSGo3bu3GXWrX1AirucenA9s8OhvzNAlVy1AwDhXQDnnxz7BMVd+01H2y1TirD+pgdXml3b15r6OuR4DnfABdlvRnEsPRc9cIl2wnXaOzCOXNMhbBD9eJ9E3wCu+CGQFY8E2AvKSCtTwXwxhN9AFSaeaRQ5zMYGQO80n7sLY3IUIPkbsAsM9HebYuSaLZmPsdnYbNYi5aCuEmwAeaAbM/1wtiCfAGA1D/mxsgKCTlAa+idQbeuvNG8c7jJvHUARBjyqpRV15nf/+A/moYfWIfQPJCwVyPB8S+WkjnL2YoVcttNsiu6HDFQTxiaue6aOpdMM+PSAKk8WaFHcyz2gmk2ec/s8V+dHprM5V4w7RlpuI4JBAEkmABZlTiBHnb3TqbvboMfI09qGoqxrSBFgs4GO9i7QFoK7lU0HaGXbAlBCShZoFZfQ24pUgWrktqIAqwF5rYuaFqHjYa3ULVCXVUKXVcDAZpvXMZxjDN+T/VWwgTY0USPaOY4S8UJK87qIeXYPqGYVrB80UA1GJ51Rf4eBKr1uH374EdppfiSV/xs3PwxKqj1YNLOtl01bg4YvB1SjKDyeP5NR//9AgWqq8tRJDws8tLqfGxdDSOwgxRATGQQIrDrhdZWuWKRKAdgiWCUIm4M8KHpcK5DXWgHPobZsdf2zJwDIjiH/eD8Aa4dZc/8a5KY+ImGnSFeMYLvUmdZcruhEZfeopvoxlA/UVbNDOcNDQM/DkSNHJeR/6dJV6Qv8wOolZvPGVaapocZMwIva1X4L+aSg/eroMVevtZmuniF4T1GgBszIjnpgmEG3Gf4Oz3JJhamcVSVcsKSOoZdiPsi6yaowC+NCgErQSooupkTQy8oGDpfR0OIg+Fp5HwznleE+Nqyca57cvswsayg0FQW9pgBe3fw8eLfRplULqzg4tnCLY2yB6q3eSvP6oXbzzsc3kXdbZCqq5pl/+Kd/NOvXI70C9ziOqn9hJxDPiF1NYgukLvxwrd0Dqv7uMXUvp/t2FETKmvNlPOsWlcsB3jWybfqeR1XXWhi5vtNANaNX1t6H/7R3i0d1OgUhucxapmPisQreAwnPhZ4LBieNbkJEFr8G9IH2GKZy9fQOwuHA/FZ0y0KKF/U4W7x2g7t1CAVZBK+TcPqwVSXtV9LrUS7LSwlaocPmzzXz0DiGzViY41qH96rJx01vK3S80OlRlmFA50sefZQBxFMz4WNGdI/39NlkVg6951GNr43blbE7+f2Z86hmvsvAo2qNp8jR0/WoKg1OkEhpriIn9dXXXkcYttXUzK5DpfLT5r5VK2C9cSHCesRG7Lcwc1ZbtJuUAyK4K1HCf+seVZdZZhdvQCflNH0UpsfzEN1EEkxKNZ2jJWIYB3lR9G4SVJE2jJZ3LyxyhuxvgqOVeVC9PT1I5u9EiIl0WKBrAlMAK0wJWpm8X44KU3bJYtMBthR85533zOlTp6VV5969e8y6dWsB6pibygp6L+TiSdhUgKoqdMtTZ8OZTmYJqrn5SvME/K8dYJtFXfTwtrRcx/MXwosw3zy88X5TXVlohuHd7AQ4v05qL4DUPhRA9QOcagAM4wPKKYJxg8zV4qISeIgrTANakbJzDFkU6uZiDGBkVVehLSlC/nxxE5GcXRhimovF/DNW70+YixcvmX24ly9OfI2OWF2mAoVUm1fPMY9vbYaHFV1qAFYLJ3sBMHsBVIGOJbGQ24MyDHBtMEf1Zm+FefXALfP+kTYziGKq6tkN5p/+8F/M6jUr4ZllfjL5cfEdl7tmxzrKDxlXCNZYiL0dteyzhf71y+kMx6yhf3efsbBOLlvWdELEtxv6j0B7y+/HqJDMObmEJUmZ60w7fknKi2BMXQeZzIbM6lq/GYxnLI0jzjbgP6d/zyENWiosn4nQ//cNqE7FM+rL21S+l25eE1eWnTien/ITLC68zykPwvxYLwVo0ToB9pGxMS1YZi3CVRSOsiDrGpgEaLD3DPShyLNfGu2IkUL1Ah3FgiyeqwCCw4gZPayLFy82ixctkqKs2tmzBLRW0NtajlQjsJUIs4i0dLVc4DaflR4JcnM7+ZTagniakbwXHQl51Mi6z2XVZ14lyZ9GDXKVUTf6sUJiucfM95Ft7v9WQv9Tec70xyY4Q2KOxFxm1HJYJB6aY+hfV5a7HeYzjqEDE61CcnvuP7jfHD58VHg116970Dzx5BPIg6yCLLB1KL9FMOWrbz2TAtUwN8Yp2B8KUHUbm0yQD1RlsHMFqnqc9atanWcXYUBbFJ7LjXwPgCrbArail/VNEFXT+8quWkNwMxL8VsGDSGLqOch3utZ6zZz48iuhVFm9ZrXZvXs3elk34a6p1JjDapOlZfn717IgSV1PoT6Uaqb8AAAgAElEQVSWKqpQHl3dqABbW9QgHlQZFm2WoAUKuD+A6lOnTpk33nrTnPjqlHgVZldDASPUVVZaAGCKAgVQeQ2DwqsAhQ1U9BounwTILgYoLYfHdBbaGi6CUUVQPheeZDADwOtAPtryKhQkAMjmgWdV26daCC0eXYm+0/1gFbk+6yDG7vQ358zrb75jzp45BWqsLlMJz+pWFFc9vmWpWVCLfN+8LjxHO77ap+cVoMpCC7RepEe1sMLcIFD96Kb54FibGRguNrVzF5r/+3/8i2lubgKVFr+DG7DdVvzVnLlYwa7aGHr7toCqv28lgc5MoFK2k+8gR1Ub0bqsXDbQYC945Bhj7h09UAHmjWFUGuLj2NzZeMMJtXumUGvmoqbDVaxAVX98LOCvcRkb77T+OFOPyqyn5CtTdNOPeK45qt9XoJqLR/VbAapWuvzYkbDVuVdk3gAOJ5n2Q9YPPYjGMXUxU5/oRLjV2WEutlwxl+AwUl2OdCbkuBKkqlRNivxyv2YaFwtqK1FYS0/rosULzZLmRYgczYVxzmJb6Cp8zraWpWAUGEdnIE0bQ3oB07wgW9z/yUSjgFYNOLmzhJxokVlvDWcCI7mukuTjkoBquCoijDdZgGo28Ca6Iba2cvlOkj6bjn67vXGKfjvbfefiUQ2RYVQhZdXtsQdRvZv8rbRANWoYWUufEyST5PxfKGa5dMm88tqroEtqR1ih3jz91DNmyRJ2oWJog0BVl4p2n4+o0xkFqtOfPB9A5+ZZynQtXQPxwfatu0AbyXjo8gqBajhE6f0yvnA5QZfwTQwAJk26K25x3xuEUutBGOkWw0nwtLIj1g14XftQUERsNIqiIhZpdaFgay4U2649u2GMrBdDJG+Cx6Cq3kukjnTJcKF/b8BUFMPxcZkBDkDr5mxBoR0WKljXepahr3feeQftWw+ZW+2dcuayUqQqADiMgleKHs9CeFjL0Gq2GpWwVbNmmUqE8mfNqpTCvoaGBjOnBvRdKCorL0ZuLgrGipD/mQfKKrZ+IqF3wEfI0lniBX/KrJtXwplU0/SKMDcY+QTHPz8h93b54jkzCk/1LEQUnty+2Gxbt8DUobCqpBDe3/xO3CvD/5wxplfA6w0wzRzVG71l5i8fXgeXaidC/8WmrmGR+df/+T+FBLwAkxF085kSeEsGqlEZddAs8ypKp3gyeVT9M05HKU/rOxkeI6rXZMuJHM25HIPnvlBaHkOmAFKZO0je3F6EYtnkgXnes2HkcA0USXcyBG9tEwbnUQpBampBU+o96C2ojrSbYFDc6G22oke9tePdeRyo8iPprhZ7/e0B1XSj6R487HgTpg/Z8bYFqelkNNsmnnm16KcpO4qnTGQmaURnOpEYtEWQUvI5q/akd59tyFV0Ia/47wjmuqcPzgdEkRjhvHrlqmlFtOkWcl5JlSU91qHLRSUzEkT6LNYfIKWoDGwC1dCP9Q0ArosazRJ4XevQ3pXRtBJE2pjjyhxYZh2RIk8iSgJKPY8l7ywNUA2igXK36cFILuOZ/pgkoBoeHS/kTAZEdtUmrJv4dX+YQDXTWot9RjnLMqHxz6flUY0uHs15lBfBA/+B1DJsvP/AfoCGj6UA58H1mxAWflz4O7VgSvsdpwJVB0t84QrDvvYyEaWc8sw5DERugn8ngGr8ys5n6L8fQLMpA9Wk5wqAqnzooyv/aKgW27rWbaTCBWg941x8tNCvAwzeuNkBz2Q3QFerEFczrLR85Qrkpu6AMluEsD/4QgsnTRHmOM8aLlLjE7Geo8qDghNkKluBElni7eJ7kgwhDBEWwFtZY+tZAlX+nDl92jz/wguSGyr5XbYAiukO5BWcBWA6txadXeYihI+2hHXzwEEIZoKa2fMECBTTq0CqF4TbGcQV8wlAYxScp2NC0G+Xjw3NW2m3g+iBBhazSZcTTYNhhKwbYP5D5PEeOHjA3Gy9YsZBa9VYk2f2blluHlyJe6nuNiUFN3FNFFXJddiLmkBVi6lae8rMy+9eNR9/3muGJ0rN/AVLzL/+P//DzEWBBMetyNK8Zduao/IRBaryV0xDcORzCVd/F0A1lzWcUqCQ4UupYxdqOn5GmRpGVfQkDJ8eELPfutluLpy7Yq5cvSZpM4wgMdLA8On6DRtMI/KYS0tR+AZvvlt64TiFINV/z8WSoiszzDWWTTABqIph46n/1BiVuwVrYN3FQDU+RdMxSPQcmWCegiLfKxQ38jMVt8wEUE09hw/UEu7dcWKJHnVa2q1QN/vhc0lkXphA2P55Ejn3o8ISwO6EbXAeMU2gFUW1LS1oFtPWBWaTbmETICe2mD0QIkaqxpBWVIj8IkYGmBY1C50kFy1caJqQ28p0gTkovq2sJtsAnABgICn0IqROh+cTqMYWGB34rmhLNVF0TjiD05/71P3UvRM3yFKBaooEhuN9D6gGgxP1qMb280zKOUd8Fl2PgmISzxrxqPoyJr/jO/pe6FGVv0ivgcn85psz0i71JhZCU9NCeFN/YhY2LZbQqQJV16XIeVTtfQQeWVWo7qWhX4tt095yeHw2xJ5pHMPPvg2gyjuNb5ExoJoyQblAh+hThIsxnUBpTp3mMen9UC9qnh0HHnRXKNihMhkemgCJfod595395uy5c6hUnRAFNW8eKkoXLYZncp5pBPH0nOpyFPognIT8TRYl0bMkOla8ojYlwHkpyTvowpp6dekMJYoMAFLmX4izHVBV6jPe6RhbCEIrnwZQff/996RIjLmmzLGiZ2s2AepcUnDVSrV+CbykRQAPxWVF8ICVI+RVBg8CVDrSG/JwrmJy0/Ls4tKFV6IAvLLoJiWKVKpq+albOE7SQtDniiH4iXbvYG7ZBKjBuqSw8NChA6ar7aYZgWd6SX2J2fnwYrN+RbmpK+8BuB/AmVF1i/QC5pwSZJvCKnOtu8S8+PYlc+iLfpD9l5nGRcvNf/+Xf0ZuWQ26aiGbFZtDkpcsSc5DabPbg8PfThK9xcM5iVPSTCVMn+JRlWvoWpaXvdZtb0hJCN0aM/4YJK22tLpADDffiw8zApt8K9JHvjhxwnx14hTmdACpTpzncdngmcfH+d+06UFw3G6HzqsXqjfdhsPcersMIF4ocFErTo4J+IbpsXfrIPieKl1nsEXvmx74cOIcQHDDEuhsp1+TeFQTQv8RMMVrZ9io9Tkya1a9D+8+EzyXuenmXI5Kr+viN/ptelTjIVP3t0iHA3kO1QU8kjqTgIvhorE6OhgJGVe7H4uhjjQ8olW+K5yu+Fs4XBENQzSA//aBPo9d9Do7e5HGdd1cJxsMPK0srmVhLdtzD4OLb4JeWk4u5Jzyx/qGsjI0FRCPa4VZ0DTfNC2sB3BdJMYaO2Xxc3pdi6D4UQ7GZl0UXpsWYMWAet9iiSSTOEUv+JZ0HPmmFYmoHATnTNA9yfKtANoux4xrwN3ClL2qsg6immrKwbFclsQ0jkm/5sP0o1T6ycwXyobPXEQy3Cj8gvvouVOAaiRQFQBV3cacQmSFYm9vr3n7rbeEv7IEBSdbt2xFF6o9UNilynFpKajct1xYS2RBcluoEGMWpfWkCVjNYbBzOSb7ab4NoJp0FxYohhoodtDUgKoss0Dq0ylvnQ16AN1cskaUv3PjLUBu0gjJQ6FI8/OKxQp/7bU3zZfYsAeQu6qfwXsExUV6pnnwXDY11JsFKMJqYHJ+La1uKjbmhqoXlAiORUeFsNSZiz86BvJ76VLGzRsgdZJ5mujMZJW3OJMskA5AGZ6LQJWAYhAdulpbW2SsmDNVjp9KtB0sQqiWHbjEyylgQAEof1T2bMNBkTEG0vhRCEAnC+zxwXusovWUl50dHefQSyBv0xtM2hk8Lxdfy7XriDIcMEcOHTRtaJIwiY2jeV6Z2fXgQrNxOeitkAZQmN+Drw0ixIzvA6xOFFWba10Aqm+dM4e/7DMTyFldsWqt+cN//2/wcNCDoRtBZg9SKEKhBCgIdaKR7M1L3T5uF6g6r7iOj97XVIFqXHnKaRLAahy8JR3mQFyoW2hI630JGTvAKeWeIf8RbPCnvjlrjh3/DIVyVzH+c0xz83Jhg2iD8XHq5Alz43qLaUBKxq6d28wD94OGD6kmPKGwQhSQv5JUZ2SHwOiTCgj/SuMTQgkAXTWQuA6cIeGMNomvSqQgdH07OY2G/oPZ9seEX5sOUPXOkc2TmGkeg3HOAFSTzp+bbKTXa6Hk+79F128u152pHFXdA6OgP/O4+iAm1P06jPg7sh3oczl7IgDgARhUsXK7K+0VRgrY5pWcqmRN6cH+zUYx16/fwE+rgFeCWNYAsE5hUnhWWegJ8CuFrGgkw/A/5LoEOrcaHtcmFKCyPXoj2F/mo6lMbQVy/LGH5JHvlXoXqJU/wkpg9aTk91ujTaValGn0BdlX37HVySmTm6AEYopB5zEEElOZV9/wjl46nIQpg1SnumKGYm5yb+/CPs7M4B49Z2aZdBSi2Y5LXn3Z3qXDU5xSlC/8q8xQXAepT5gMVCUMG76ceuC/PAlzZM7Am/rqK68gb6vXLGtuNs8882NUEjYALIC/El6HoMY6sIi8HFWsMPkrAKoWtMk/1NJ67cxFItmGIdfPZxqohosjvIPpiNbUgKqMVw5AlccJiJP/a5aRGCcs0gEYUm8POzZNmJMnvzEfvP8ReELPoqq0T5LoCSip9FiByh71zF+qQI7obDQRmD+/zixeshA9qhtMIzyupUjIpxewAPdVhLAS85bHJ0Yx75avj/M8Qc+lFhUFuUwCJnWRSGqC3LN2ZGLlP4EFvfYlKGYpIverrb6X7lgMw6vwCCD150Dk2IGm+DTF9KVuBQlzwKGKLSTxFnA8ZbHlY2yGzeVLlyUF4NjRI+JlLYe3dukcgNUNzWi3iva2ZX04D7hXiwGQMDYThZXmalexef6NM+b4SRRCFJSbNeseMv/0X/+LKYfXogibhngrdLYiL6uSI+8FW7oA9QgKSQmWSmAxdtLpAlV3E4FHyc5FVD5zW5spSjRpaUXkPtzz4ltZAKCCDyxQ5YZO8nXqLMoR5rwHKU2XrrSai5eugBmjF7K8DF6kpSBap/F2BVGGN83Zs6fAFz1HQOpsdAYaHOyXeWFTCLaMZm920gHxhyBWcgq5sghgOd8Ar5JdKPLtygg8IMrOZcFMWwQSkcdQO0al/O4Hqg7E+VIQ5F9nFI1Aqr2j4k/vnyBJ72bWxVMBNJluNQ5Us4F/d67kVARROrHLRUFTsN6cqNgUAqfvwj1cgQB1oxYJjqIgddh0A7gyTYDA9cqVK2AXYIrAoORn0+NKnVuEPH5+j6kFlM0SNB4gW0w5ZL4OTDHNCxaapehY2DB/nrR5ragsFU5q1ffQMdDZYSSKzpDQ7gxn0RrW7o2U6bJRupTBjx6o4xgao6nzGtcQoaK6B1Td4MaBatKYZVtv6VeJA6qMVAm2ZDKKM2Tie5xP+K/CzB073NpCAVe9yQnvxMb7AToUff31V1IZuAG5Wo/ueFSKWghm2O5T9/JQUFTpWhuPoUYHSuWaqqzlFe6w31Og6j+zG+2pg87pkNxEgWp6AXFKTdJBOfIIv7soIXOP+WIr0SNHjoAf9DNY330BTRMLSrrwN7lzyT1txCPK3tbwlGIO6d2cNbtKcvcWI7+pHpZ2IxpAzAPlUwk2bFra4m2C0hMZkHugxlJF40Cg+HwtYNXkBJuiYG+UzypeWgHYTkmpDDmg6kbAgZT4MvNVm/4evqMwIXlTS8l/4rH0CEthFYAyQPUoBuebb74RjlWyFHQh1FYMr93KxmqzbWOTWbMSrArl8Kjm92M8wJ6QXwKgWmD+fd9p8+XZETOWV2bWb3rE/P4ffy9rjAViJCIQhR+b2mxANdwO7FqLDUQSUI1LjwD3NHGqJMV+1wNVG3bXdFAtiGMjhVsgVz91+qz5FIVxV1pasZkbbMILsClXyGY9NNiHXD+wSgwPmsWoliaTRHv7TYRQezH9rI7OlwK9WfC+1gGkLl8OPt2lS8BXXItIAzxS5MNFZEL4K9Xy0EWAa+u8WpmjGomE4P1Zt4DWiac3nyILd7lHdWaBqh+Vy6ZnRYrjoh35+24Eqqq/4trKaizu1SInUbPcwj2VrVDK7G/qvVVPK9Oq1KPFrnzDAK+jIJfu6iSjANq7gvGlBfnZpDZsB+UfHRSMrI3gGDeP1H3kZC1G+lc5wCtlfy6ao9TDWbFsaTOoA+dJISuBajE6IUqzA+juYLaCugSuA0alwtS0cHKcNk7K+06d13RANTQY4vnB4TnuAVU36klANR1Yzb62UvYUK7sCVHFa8oGnBaqfvPd85MpxoKoeNz2EBS+DsLJOfnUSQPV90PIMSGHNnt174P5fAM+PAlXFpxaFRPSCPng0TzEclOiKCnO9MmqW2/5wpj2qdwFQzWL4uPkUPlyMnwOqYjXDS0ml1Qal9Fd4zC/Bq9S8pNls3LgJAHQWCP+74Wm6bC5DebVeR7vWLlREI1REWWChCV/0GFEIakCQXwOZmF1eKcT5TQsBXMF3WkMC/ZoaeFzJr6tA04XZVR9reF4ESfCq867qZEv3LEyb5FZK/pP7vlXYiqri4pRRUnSZhd+J/80vB596Mu02Ns09Q4qC5DBOiKeBFGCswP340MfmMzQE6EZhTinOs2RBqdm5bbFZd/98dLNCzmoBgUuBuYpGWv/22glz6hIKx/LLzaatO81vf/f3kgMG1W67UNn14z1NElDlxwHlTZALab80TaAaH0DfA+47bWUGXQ60+xJuMhH4Z8ANd8SjGjyENWpkT2SqSD4aQQyjscWn5u33PoRHtQVFVUxPQUh/AgYWq65xHLlsy2A4rFp1n1mB4sLraKF78uQX2OSH4EmtENkcQLEK2+pSBmpqqk0zKIAW42fVqpVYAwulcQM/szYhJTqQYfF1qXseP0qPFhhR1kvG6IPIo5XxYJy4z+vg6/qRtRNOtoZc0ywDOdweq18NXvGvZApXOqPQX3/h+tRTfidANbwxvYk04zA9oJqqcF3f+6mGiFNsQfdGGqAajSHYfZoiEDFnQ1DmCledM0oMNH5NdCr5WhGtKiqFLif1oIFhBm9rd7dwbrPFK9u7krv1BnK42f2QlIZjFtzyNGwtXWA9p3QkMIeVLafnQ+8vbl4Iw20J2IFqsC5qJCLGCJ2LI5BRAHAZZ8G1Kfciz1b6g5QsfRZ+JyqhwSrx1oZ9bop9AOjdmojPWUwg3FII1k8qEJvq3MqYe/MoV0ww/tP4A9SeTbN8p/x28PiegRNDgs5rGOhyGYs4wHdX9h1GU7sb0p/pnNpapvgYcZiOvfdC6ioLPKoaGhbwyYPhqyeJ+scHP4Y39WvxkG3bth0tHh+SSn8mX0voOCNQtdaSYIropYP7s29/P0P/0wGqSeI3dZEMlGzqjEYkJzA8ZEOTDMZAc/McDF0fA7B65+13TCn49nbt3m02rF8PJVQoFjXzmAbgUW1hRTQ29MtXbY9qWODMXRaeXRyHDD1TivOVAIQJDx9SAaT7FZLwFy+Gpd0438yfBx7TmllSsU9eSh4neX02j1kT822xC4UZt1oIdxS5VdXHynwot2mrnMrje6GyYI/KsH6SgWl0DlL8NcF19cSUV8nLxfsuHYHMGGfPwUP3yXFz8ouTpqe9DYVcI2bhghKz9eFF5v775pqK4jFJjWhtHzd/fOW4OXVhxBSUVJs9T/zYPPvzZ+W8BKrpPKpJj6WQnTcV/Jb26eMe1cRcPvt8wUm8Z8/qUXXSlaSBvzOgqotkFAV246DtYT5eC8Kef/7Lq+YoogjdvQOIIqBQBIV4JcUAoJBhdgoif2Ux8lhXrrxPGmNcuHDe3GhrMStWLEJx1UYhVWfO3+eff2FasaGzU1AJ1k0JCvvYUvqZp5+WDmcs5iNdEKMLTJeSTnAi18SoLGZhigzbXBIsC5LAB+RPs37XwDiLglFJqbJRh1xyMn2hCPKXY/ojxYOfdid1MsfbDSc2DlSnel/hPSbJco4e1TsOVKODFs0f9Z4gtudFFqWk6QSLxa3giH52msZBlqjRoOMTSQ6S2wrvzcVKQ8AkGpQKU34mmB+KtSCU/wLumMNNA03rDQaQBtAJbyuN8JtwZrSABusKfsjf2s00ATgreG6C13GAXka8yGdN3V5egUjDLETcwGW9fMUyOLnIKtBk5oGruwS1LRppI3BGRAnGnMJtK32wuh1vK0XL1TR4UubtYm4/0OdmkRmfm+1mwz0yM1B1wFYiZJJzy/GIpqdF1k6mebUHOidg+L14cZWum0xANa0Sn8IHaszqf/wV5Ru8yvOkDXbkyCC6mQwuuENlMmAz3V6oD5xz0p9VK/HH3n8x8cp2ijG5yPvDTXLjHR4eAsn6CfMRqpqZp9KAQpqnnnoKgKNRPASSGOtCs24IIhuRVgMGXZS8uxeg4GYoAKpTGP1pH3o3eFRTrbXpPE4u4+f0dRD+16Xsrx1Yy9fNvn37zHlU+69ft8Hs3LkL+afzRVGJF5Z7JpZ+P2SgB6C1t38A/ag7JTm/5Vqr0KJcb201PeBfHcVnzFOVCj/8j5yhFJFS5LYyDFQF/r46hIXobWUTgQZch/x9tMT5GoXMiRcesqFhfqZ06u8EYbTCFajy6BkGqr7GwD1nA6puQfNfNxdUcj3oCnbxwiXzyeHj5svPPodX+ia8DmNm2ZIqs/vRZebBNc1gchs25y63mZf3fWpOXxozpZWzzU+e/aV58qknZbMoAEDJF68ClXc6qzacxrsFqPpyHPFWuQ++M6CqN6BAFT4cbMbHAFBfffUNc+36TRhbeebBTQ/DA7QCjSAqhTCdm/HZs+cg2zfwTRS3oRKub6AX3x0yGzdtMD/5yTPSZ72jow1e9EPmwIEDoPDrg+SP4dgJANkN5qknn0K1NFrxgpKsCN9nCJVeqi6wWNDIr4HRRgOuqqIYmz2ab+C7+UGevwOqCiJSPKp2Jd82UPUnLUHub9ejOh3dpt/5/gBV94zWxxPxbCc/v302ux4iHsC4jvb+TgKqen57orgzyKZR+a453W55vAJU1XTewoTuoQ4OawHoOIC3FREIrgvmsd661WEuQ+dfQqTtKv5tvXYDXNyDcFjQ6NI7KkSNArtV5oHSsLRUc1vZupvFuCzKWgQ2gYbGuWAU0KYrnG4yEZBNhdcmPZ/ktXLBWlDv73n+LuqPi7IQkXYOTQ8ijYcyS2LgIJEx5H2HXsMpe1PlDrhRRXeRlLUUc35Mf62k+SYeRYGqBaB2VelbFnjJmndGj3o77yRQDe/Um8EYBszLBlSlyECAhjGXr1wSkMrcOyrv3bt3mU0ICZcSVBDEOM+rg74p3hy7GKXSK4qPswHV6Vvh2ab6HlAVsbTTwbDlJ8ePmf0ffSSUTzuRe7xm9RptHWnlSKMw5O4D0TQqmJnjRPjESmUSo3e0d0sDgQ78tMLb2n6rTXpU96FbyggUF8HBpLOQEf8sgAIrR2vW2aCZqkVIiI0FCFwbQc7Pe5iNLllC4ySaC2F1AFx2WGEzIPWouqr2mQWqccmhXR555ahU6I3oAz3MlfNXzCdHPjEnTn9hbnTcQM4WOn2tnGN2bVttloH65dz5FvPXN46aCy1jpqp6jvnNb39vHtm+TYvY4E1zxVR3BVDNsqyyrddg9X+XQJXUaPCSkAPi8qUW8/Kf/4oObKcAPodNGbz+/+k3vzWr1twHbz+KoeDdZDj/7NmL5r13P4ARd0kKr1hFTdaT3bt3mB89/SOJOpw9+w1A6n7kJp9Et74hyOqkWXPfUkSfNpuVK+4DSC2BJOVrHvjhY+YEWu92dvXI1sAClDVomfvo9s3wNpH7F2khEq/lgCtQ1RB+mBrlwvw8QjyqcqxW0/reNL6bDWTa2Fk4uz8woJpJrB1wSTzG2+t8MPSdANXI1qp7bnSZpRq6GlnTdtv68vZF8bKqkaxeOMqWVmwTORLAMYVgBICyD9zRbSjEakF+9zWwn1y8AG8rHBhtbe1gG9AowdgEKBBRYCUeUnyXea0ErWTVYAtvUh8yRYZtsWtBN0jjjd20qPNpuOUh2pAnrbsp0MF/Ejyq+iRTBao+QA19Fbr5Bb40GeNwVJP0XVxOvl9AlXevEUvVJeoUSjYWqYumH/rXcYoZSFMFqm5we3t7LIDZL97UpSgQePZnP5VckwJ4BzT8F66QdDmqKuv3gGpUiH1bMJOqzPzZlD2qxH1i5TGsomHra+gh/eprr0C5XEcDh/Vm29atUrnsKu0ZnuS32DhAu6qogUImgDzIQSES6sdGUc+MsCbznLrQ3o/e1g4m4+Pf6/BWtbbeRM5TtxmAt7UHP/TSsshEcvagvFiMwnSAWWASoOJa0NhkmhobTD2KsspB1VQFI4kVqAwVSdjaLiYBsuJl1TC8ewVMPxlAkVVDGQd4ukCVJ50cgyLvHzFn0Wr1o0P7zfGvPjHtXZ14lgKzatlcs3UjKI6Ky81Lf37bXL02bKpr6swf/q9/Mesf3ICxpGKmR5UGo2tbmFkWrEl450L/WcT0+wJUCf5oPJ348qT54//5d0QT2lFQMgnju8I8umu32bp1s5k7vwrAFbmqGP+RkQnzxr43USR3GB6jIYk4sf3u3r17pAHA5auXzf79H5oLF89LgRWXS01NlXnmycfMpgfXQ8bZZqIInqgxcO0eBSfwAWllTDaLYgBeVknX1c0yTzy+y+zdvQ0yQclUHtY8cvtqX2ELHKxAR4x+XZ+62Vqg6sl9OqBq1bLi4Zi7baZD/9PXcIFUe6eY2dB/pntLD1TtfdlxTgKqgS5KGyKOniOaU8lvM4Lk312YAhK+a88RbPLR8dJvpIJU944l7bPzn2SUW8+ayJa7Ko4DWGV4PR/6Hz3dkLeKFq+IFDC/tb2zB3tAD3T+dXTNasH6IofrDRTodoHycMDSEzG1QOsNGGUgbysdYbPgoKhFdG0+GrYsaNT6hsqyEtAigo/JkFYAACAASURBVAYLTTZcWDrEqmH+qh8Mmw5QDdrPsujL7o/+6Ovzf7+BquMrl+eSdDs7qYFx6kL/2i7XgdaIighkbfqhfx3XKQDViCGmdw/JJLl/njl//px5DwVUZ86cRp7hLPPYY3vNI9u2KsCmfHjEvOnxgBbHsAgmfi3PMAqcAGLDpSzsdGFPtey+65dMZgZApB/GD7gzQDXdWLDIRvN9NH+IhjHpqAYBGo8cPYxCufcAoCrME4/tEW9qCXLylJrK5i1Z74FjYyVYJFClh4lAVUMkDLegwhkgi4CVhVZDyGsl7Qm7X92El7UNwPXyVaQK4F/SnA2AAmsIHii+6Jli3h57q1dVALDCIKpDJemcuhqpIp0L+pO5SBmogCe2hFRVzPEjhRUsbaYGFLrQENuv4vcxPjO1V6qQ23XiQVu3+GLHJlE4RWYyIsR29L0DCgA0uuE5++KrL8zHRw+ak6dPCZ9hKcji1yP8v6R5Ccb+MCrP0a52fqP5b//8r2YZqsbJacgWsY4pQ6BInIOYayWj3IXSEL9Nl6UcHpE0SNGT+xKbizchURaTxss7MEVLUHcknCiX3KjIE7mTSEgz3wxhUz3x5dfmj3/8dxhU3ZBF5Agjb7QOhlEzKvvnN9SijS0qmDEXc+bMNYcAUt997wNJBRgBUCUt30OILJWgyOrE119CV54FgIUnFJvcPFBYbdiw1mzfvAneoVlSUd3bO2i+/uqMOQxv6iV4chlhIA8w1+ToCIuwjNmx7WHzq18+i+/PloYBmiPITDDdELQIhvJOajHNn9PRsVEFSdPhClX+YfGquUkLBMV5iHRAZIxiG7Do69iYx+nZ/I+Dr3tIIZ6jmjqFUZ0uPo+0CzXNApbNdXr6PwJ1xRC3L+cOtX+GsC8JMIdfi8To5FAP0ASHRYGpPyaBeEbWQvKzBWdOSGwMnEUyr85XGo6f+0r4/LYDZQDMomOt+2ts/MkYw/OLDGqOqxYHoomJUBlib4GRTh7uLuS1dnd3SaFu63XtmNXR0Q5va4fpRMEW6x8UoLtQPxgCMB+sf6mBZ5WRNXJKN0D314MCi/qffK70uJJFho4OMg4Jo4bcD2WXDhQCazTrgEeXKQRCscgbk1dEk8nzUf7I283febw+dshbGy6W6MrwoQp/ZzU7AfwIUiSugNaOa18BPfdd3C+ilMx3Z/4u+Zfz2DQBe5nm9ZIZgY10FJDTkKVDqAD7K/Uti5CpA9gG16VlhN5ljbZERAK3qus25C6N5IYS6jkFEJlijgcL3LSwMxiy2CKWHNXMwCd12UfeUbkJtE1MzCKhf/0sCproaetDYcHRY0fN/oP7wRc4gMKB5eZnP/8ZlHaNdqmCsnZfTU2Hjd6fK7yITbF+3b4ZnfA4ME2fn+eqYbOMyB39OHegOjPg1H+YXDbs0Hqm4uLiQ+iTcwiLthVVnfSmXrly0dx//xqzd88uhGEadPtjQrlIh03HRyW5piPzP6IRRNCCimT5JFzc6o1QpaUE6yPIbR0ESO0CaEUl6XV2TEFvaiixTnhhe5H3NAaAS7A6ge8UAbAy/E8AW10NxYXmAguaGhEebTSLcY+N8PpWAigUwTNbzHAUSdWpKGgpYvGPYh+XJxDhShh7PoIAWdklVR6DTdoGRGObgSyr2HtB3qAdmYhziooFz94N5oRvzp4xR7CmToBBowt/z0aRwTx01mK+4sDAkGleutT80x/+YOYhZ1eXcGagGscXmYRc7/t2loFffpdkTOZ+7lxkNvezZT8yMk7YZIUTGPJ180Yb0l0OoPDtElKcroNDctiMQuaZksJ8ugp0O2Ol/6pVq6Q72qlTp6WoZBibazU20BoUhPTA2Lp164Y0tSBoXYi+6Vu3PCxcq7OQi10MWW6HvNMbewKFdW1oaTkArxNjAkUwGIdAeUWgWomik+0Aqj9/Fjmv4CZmQdUE5IYkAASqBLWcv4GhQVmX7GzGJixB0wxubAJi8T3pBE/5VQNaZVykW1ez3dBl5Oz7GTccAYRZXu467jBBDJkELg5UNbw8pde3AFTD+8kMVP37Vnsy6dnTA9X4czs/YbbxSLuWROc59ojwLGLwBHOkv7hRj3hMg6/Ewrv2YDoo5BGDKQsLdCelAYtqMJFCNhwAuGJeazs6Y/UiN/sG0sKugB2F6QF0YrQhZWwIsi014ALaAHpphrAhB2SdhVds81oDbyt/GmBEsmV2AwzLucAkswFei2HtSUoYo39IFZgA2CKQlUJd+svkAdURF84P6y9U9nxHQHrRDVeCnM5TLq6ugo9OqsJLly7hudH9SzjIhyUqPc4vcf3hqw6YcnxY70MASydNBUC6fCaFlvl47iqZDX7G+xoj0w4eSNlz7P3QuSg0iTFDQ0RRPaec+2zcxWFURos601f8cwSn41GN78Pe356Oktv2c1STgCoTrM+hgOCDj5CXhQpXelN3oG3gduTOURFKVbYFMYHyS7M0A3kPAIB7x145A1AN0X+o1FJBQvoWXNkW+Ux9nhtQ9SyHmbqwyGB29BHoTQy5Ep1rxTOtvePHjpl33n1LCMr37Nlp1q19QNqRCtWK89w4pYtL+QvBeVl8Y0GsSrtWgqiCy3eCt4lk06OwFMdwUD+rSWltM68VoFUqSWFx9/b2m54uFKzgmCEsblaT8hYKYEGzjd8ceFrnzZljFqKgr3E+OFvhbZ03p9ZUIXxUglzWIoDUCVxrkj8CnEUNxUZdCe9l+EThkAIqVLxada1KRRaN/a+UiE0BqFJBOxDACvIzaKTwCdgATgH4dIH+haCcFei8xwfWrTW/+/3vhX+Tl5ZryVhyLlKNtQgAyyJTtw1UrVbOLm3ZhTsXmc1+ltyPiI8Ti6ZoPDGET4P86pUb5uJlsFggReUSaNjYCY00PGS6qKyogDe/Qbz/FQhNsp/6LXhV6fkohFekB+0ouRmVVZQKDc/DD29Epf8aiU6Mj4N7EowBzEl9H/RXjCywJqS8shrG4ALo1RrhqbwKI7EAOa2P7thqnnnqMVMP/uFJbF7avhUGHgB0KwoWS+FZIoMGGwyUgJ2AspkPsMsXKdJIo8WGAuwKBIst2GTC8bZANTAyQ8Ms47z+jQPVuCT5oNw5WVQXpAfSvkx/L4CqN+EBULWqJgqyk4Cq86iqatLEEypJ6511jQcEMtJQR8QLndv4OetfqEpYjU8KLPK23ryJglykwlwlFRYYUvoR5aNzjACO6WSTaITB1BlXlET1W1kF7lakic2bO0f2gwVIEZgLvUlquBq8T25vchizeJfrgp5brlnR55EwlM6r5nynd4h5m0AIaWJAlR/QqUKQSkBI3c81zOiiA6rUH8xxp/OCa5bHDMLzzL/lJ8BV9jK4XbYD5z5RCcovemHZAZJeV+bJE9wyQkpOW+eNZapeyHerEy0dFKkvrAEZj3joFujGwfLaOmM3japVkJzVhE2vqG03sqjuCYFrVqDa3zeEXKrDCAkfkT7w9Co8+eQTEnplK0ABq8xP9BBwHCen3N09oBrAndy32Jk50q0ncpeNY4NWS7cA4Zg28/qrr0pu3apVK8wTT+6V8Io4IQOSffHByI2IJ92z2NIBVVnzAlidGaQWNkuxqKikSAvWoLSWhHIYgyITaxuWNQuybly/BS9VO3KbWJDVLp/1oiiLXiiuM4ZEaCixneq8ujnIp0UVKdgoaF3PQ6oA/6YSq6wuB7ilZa65e2JVyixYTxPvSoAqb9juQ/K7A6lqhfqLOmQADOfG5ZZ5OFc/5Djac1NxUVkw7H/x8hXz2aefSpvaG6BHGgV4L0aO7tZtj6CY6j/Doq6QW8gDoNI8RSrQ1E3y+wpU41J9p4Grzos3ftKNjeCOudFlMJ4mwAs8ZLp7BsyF85dAdN5pzp07by5dvGQ64fHhhlKFTlTkFeYG8Nnnn0lnn1qEIcknPAr5JTjdtm2LWXnfSmnrOzI6DM9Rt1BWHThwEJQ+1yRXtQLV/1uQA756zQMgSZ+FItUzKFb9QNqz3o8irh89ttusvX8VUkPIDkCS9RHhNd637w3xqi5fvhypAfPFo8vNqwZ5zQSuVMbckEmejsvgpWDVGVgOogaOBbc7yJqIesuTdHfW7UiMPj1pyjqInVC9OnePRzX+vGmBqiiJZJ38gwSqdijC2fS8jXagJKJGoIrCKMorDS/KB8PZPIQAkmCNFFikvqLDog2NUuhp7UQ+/y3sUb09aOU9op5gdtYaxdoSBgALOriT1MILObcWDgx2hsOeUA/nBfNba+nAADUWi7JK4MhQB4T/UvnXPUL/jU9x8L77wP6rh3t5ntwjASIdnR29pO68uhVaBh3+hjf43I6Dm+ucDAX8l3UcZFZgShz/ZvocDV6CVKkNwfeEEQHnD3/gjYV+YJG7phbYHxxTKJ5mZc1xaQhxwKr86l6Oe7A+da9Merk25cmfpn83wIp2A3MR+ZR94WiMnkqqYHmjlASc5cyZs1Ce+82ly5fgXp9jdu/aaR58aAM+p7WufdyZQ6evqApMe3tpgGpEZOxkuk05u0f1+5Sjemc8qrkIiZspteIYMkBhB4pJPv/sC/MagGp5eQl4U3eYhzdvRPgE+TGS5xaf3akDVWelucXMRqc0ZhmiGccmOgaPk+h+DI3k1glenISFOWwGYCzdItF0C/pRo5L08uVrAHn9sMJ7dCHDIh+Ex4uWJRcvOzmxjSW9/42gPmlCS9dF+KlDviBb/TEsy1wg5rIK2JV8JA2faFs3hlkxUmSnkKeX4JYoV+VvVVmPh0gFSNpP5VsWnAsolupY/Y4oGLGY8XxQQtfgPThy9Ci4Vj8VZUzQ/SPQvjG9Ri1iGoJ67khCey4TnnBMak7q1E9k/dNT/2LkG6ke6RQFlUOUINebUC+BVVMul5PzLbnUjAdyrDGzBSXYPEuFOoq0VS3Ioz5x4kvzzekzQnROWr7NAJhM4fjgw/eFtu8+hPcZ+r9w8YKA2M2bN8txlJOe3m5z6uRJ89H+/ZDfVuGXXLpkiXlww4Mo2NopRSN98MZ++eUX5l1wF58BW0AtvEG7dmwzT//oCchsjcgM0wQ+A9j9939/XjYvenWrEOYk3RXD/wsXNaMbUD0AcIV0iiNTQRnWc23tbEnTYnRBImDs4y59tUVIVY4FXDqa+ChwjABTDGCuQNWl+4iR5lZNmvn0U0MDb06uE8vj5L4y3Fkck3gbbibfWW5A1Yfj0X3IsjHqzmjDriKCcn1/I4yew0cEdzz0741FMEzUv+FisSovg0cVR0TGSp/Oe2nBLs/JaBjD+FxbfIOpZwqM7EVtb1V6GwnOGH2i4+I6UgTaO1CYdaPTtIH6sB0e2D7WNoCNg5E2Os2EGQVguAgRNDZKIRirAGCrQ8FjPfaC+vq5MOwQiZP81ipxYrBAl2Au3zlTbCaD4lgtKJLUG+pxjBX3gNAY8bAPPuTa5ovgkUWwBJ/kSeZ+o73s1aMphY7y3BrZlO8wtQ1pDtwrOD6SmkFOcpzHgXjqCe55PC+jPP34exiGNVOQRmnMCuAd1f2FOg3PwjQJpgqUYV9h21v3dwn+1jQDBbnFZFYQIMsBoGza/ZFjgD1R92XdmyMvrj3rxaURoJ5qlW//UC3esvrGjoPuq8wD5sZPHWxFjWvEXkQ+P/r+y5HLMh+CE8KHpADQA3D06DFB/GugjJ8GYXV1NTku0y+sACXHnif401+fCceEoNS/hjswFIy7oXgqfvvfReg/2IDTjXeqXIkYiFxAedyCp/L11/dho/zSrF59n3n6mSfNwoWN4m1MKpTJVEwRD/07ZODu0VmkvghPUruIVOrcpqwDARDk8R1BiJx5gPS2tktrv+sADp3IdeLfBKsjorB4FufxnUSYpBSMAbCwAVSXL1uOTbsWPwStNdjowWlp+fkKhXaAygZWOsMj/EsUhlrawt1qF5YbUt/A9DcjJ7n++MXHUn2jeaiOHUKo66r5FJ7Vo6gEZ8jnuV/+El65bZo/bCMWQXFEGqs2t+nP4jHL6SSh5y2nw3M+KH0qRc6nyHCgk0EaSfqyRphaAJxZzjJkngUM3FS0IJAeH3Lh0qC4eOEioklzhT7n0uWL0I1HpBPPgwCn7citfumlP4nXYxnkrKlpkXjEmT5wWkDudQl9LgT12t7du2EMbgK7Ra1sRm0oKiH133vvvivXaQKX6pOP7TG7dj5qKrHRcCMYGBoVXfzCiy9LZEHqcKmrhZB9Et4ismTAq4rUgzGkILBbVmVlmXlgLT28WwPAO4p1pEYZ1hVTfyiFsvlyfwrTBCx+lbST4MVCl2yTIaDXptkQe8jw6qpOlyrzbQBV34j0H8kHqpmeLRL6zwAy4/sS6+D4ov4Iw7B8584BVX8PVr2TCseDHNUEfeICSREXmgCYOKqNjlhkjBPlBHIhYWIFM/FsZLc/2NFxeEfOxKeAT8W0Yy1exx5Azm7SHrZevS6sMsx3HZU2x/1gWSH/sL0GvlgohUqgNUQNA1PbCFLnYR0vaGqQ6PA8tPquRioZi7OY7kaQS0QmUWOsWVejQZAqdQ/O4xrbAMZxXfFYAnDSmOQtkG85XWtQ15jG7Q1J+226KJMagvTGErSS0xaeWDbjgUeagJYAn6kETEdy6QQSgcQPdZYCU6YNKIilgVuOBj8ErVoPAg8su4eR+YD6wf1wT8I5uE/xeenwUvDtdm4WoZGVB6l3PAfHnTn0cp7Q2FE2G3csIlu2qYSKDX20rlA0AKpR0MlBZVXcya9PIfH/Y3iwrsAimWN27nrUbNmyGQ/Oyux7QDVpHd7tQDUQJbGCCiHgo+aLz780f/3rq7KJMjd1x6OPiCdGNi3rhXIgLOseZds7imKxoe5A6ViDOYSivvkUCrnTStICVCqzKbesKsTvQoMF0ArrcRALshVAlV4uhola4HFth6Xd1d0HPj8sXPalJskzWjoVAAwPI0Gf7fwqsHnXo1K7GQTTzc2LhX6rBlY2O2aVQqmwxSVVqXC1krtPNl5u6ACvoqvV4vVfbmNwG7SA0JjpGfxtH1VTHbSak95VFpKxI9j/z96bdllVZduik7oGqetSEKVGkEJEEVDAWtPMNM/Nc0477f6A9/V9ex9uu6293/DavS1v5slz8qSpooCgIjWKKCigIHVd10VAQFC93vuYc6251l67iABNNQkNImIXa68115xj9DlGH33w57x581x/dG3RTjOH3PPqA9XuSfb5f0ygKmvl74ei+UXpLEZ8pCXJb+31zWAyEqKoB+YQnE87RGC4GTp77gxs42Gl4YcMGw66QJ375OPlbu3azxH1gHQVvCqjFrDQZnpxOPLkXn3tJffk9KmmD8ziP1A9yM97+29/A391NUTSG9zYUY+6uXOecY8gvd+ndx9Fn67imMs+/gSSVmslpt4aDqY1sgPXAIQZceFyJaWAc5bqF+TFNm9xx40dN8q9gej88GEPu3pPq2EBLBtrdGzLrltW2UynjIQqvj2owZz3TQ39FOJc5GN50JMLTVQFqnGwwQ4dF3bYhsLGO/2qEv6gPasSUb2vQDWTNi71n/Ga4yaCX+QOWvbGNgWNA6r5VV4KqWNA8+MB1ex5xbgtH3CwLFQEdj1Qje+zUUPtnfo1BwRJU0NqwGobMIcJ0s6evST5K67FCwCsZ9Fwg9kOdgUkgCNFgIG3O3itNS+CJcdcp2mlzGF7bOy4xgYNGOiGINPBph09EchgpLENnudr2rI1rIJ4tNUGXC0LEXa5fjsW7T1Uk1ANqHrgH4O8jNtIPiN//2P/yhcxy2kFV/yd+I2UuJsAkuT4ErxyPBh8vITAzg2Mi7iy5MXiOX6mST5SbcdUB0iPaINodFv8JHgnL57UImb8eN0EqCzmYnSXqg6M7taBzkZqAi+cCkCUmmS0mjq43CAwm8k27fwMdqpk1z6uC9u1MGJtlD7t4TSWFoFFRPW94Db9SNgUv4AQ+8pVq9AqdafQ8pgxo908cFMZMn8AVEsnTXjkhwKqedCT4UGFlGb500qeCcYjKK9QYmf5JytQ1PONGzxoiHvjzVdUCMJ+y3fY7KGRX9mIatZUhcyOpl+8GnNcodShGEi1l/oJTBiB3aAAKHZoVAbgVGbq5zTpAdBoPQyx6WMnzuBvSmCdM70+ypPgPbw/5DUxSklTz4hqT1RsD0RnlOFDh7mhg4e6LuA4tceCoq6ldp1K26i9Ab4JVrGQhVhtcML5ynVoF5/yj2R2/bUaSd+/Bz+V1oHj0g4cAJnP10Gii7ItAxGx40I34x5b6xpSrxXv2c8LqOYvpakcVu9GNPwWUU2jqvFnhIhqOsrmeUgrYWSdhR80vIwSkJtKR8CK15Yt2+DYaByAQqwvv9iMArl9cJ6npCnMIsC2KOggz45c0fHjRkNV41FF9geiG1sPqD3Q0b7zzrtu06bNMtCd4Rj6Qfj88YkTAVjnIFvQgALD49DZXewOosiL10EQPG7ceEVTGUy4CBWCEM27cYNzHm2M2zSHdNZ498Ybr7seXbu7vd/vdmtXr9GGbxjm+2OPPqa2r4z8NsMcb9acztWHAD1cD7QTm+ncsFnb4hRH5oFqoKnY3A9jb8vDjpGsHe+o042fRYlKCx7//kA1nSeBvxceyQLVLLriOvdAVZJCnHchRh2hmgqBnxLA5u1hpbXxowDV/AnEl1PGBsma+U2+xTECH9S/IfILuswA6Pk6mtawcnWBJi/HosSWSK+TKlDHLonIbJxDhoLBi6MozGKdw8WLiC6itoHZDfJk2aKV2t30C0yZE8Ay6tcJUUUWKbJTVh9mTvr3db1BG6CeK5U/CLKYjQiGX4EJZR5tY8WsHE+NIJVg0YAq0+kW8Mh/hexkQhPjCzK+UYumrEUP9lBydd6pW2CFoNUq8WOqAl9Xj6Y+LPIirYLneQGFvIy+EmgyAsuoLAEsAym3BcwtYd+SXFf6RfxkIXNbtZgmncDAZytcJ99DEGwUBQOvBLFSOVCWklJ8rRDBbSfKBWUn2wMMM9tAX0sQTDBL/yq/SwDOITCgGhtuilrfdt9CPmXjF1/C8R+HTmAvN+vZWeBeTdQ0IUjIeNycgGPV1BA/OIth7L77+2H3Kbwg/8JfWuq/YCCiaRnmbJbtYfAl/qp8lPSV4Xi0nZys33+/y30A58ed59RpU93cubOwUDtZdIU7nLJLpPiJOO2VCyhGoDOsxXJnbZ+qf2WMgiSWpZw5gVXVDCNjvCHbkZEeRGppff1NcZhOITKpb1AbyHHigqRuXz0iq+LoCuSyrSu7PmEH2QrdsWCkyGt9GNEnzvteMFLkNLWDwHTbtkyHmLNVoJOyINr6pefbAr8rpcZVlfB57DqD0w6yV7YrZ5qIO3XcD3KrsHvlY0yp0IhIPzVnqGQKa73hJTfw5w1Ui2ZdfnzKDU0apwvRugAw0ndYhzVL+ZsVstQ4jTP9Kw0uDT+dD++ZUmn4SbHzu1DPoHOquwIqB2gpuwFWT6ErzwWkKlvA+JK/yu5+jOx36AAjDe7o45OhDDB2nIqkPkP26hwoLK04H/GZLGac9cwz0GGdKFD88ccr3JZt3ymCyjRfZxR1TZkyXQaeusRn8FmXkf5kdzlGUwlUe4DyMnvOLHzPdvXojrZ6+Vq3/KPlmj7UpOwNpYyhyCows9C/f2/Xqw+7AJkcDseAckBW/sh5zms1uSs+GzaRXPNcozbHPYfP36iQ2g0jbGuayh32iN07X4Ec3iNefP4uVgeqeZuYmSs8r+ScgnGxB2pN/cfHM2ASvsI8Cn9nPeAPA1TzCztEae0cbLTCPUngXWZIktR/5lH7I+OCw/OFqf/seWT+KvTxdp7h+Abyohfmf40OmMwJAjHPa+Tca0ABJDNufCtBKHmppmjD2gU0HaB292kqCpwFnjmBINwFSSDWoSEHZbDoCyjPyGNqvuIYBEqtscbbocFAFwQzBg0cgBbfAK/wDcwut2tH3ieAFUAaW8Ny4lOzmF0TyWSj1BxtQ+Cd8qJ1T/K23F+fBZL9aonnltJn5RBVOjgB9IdlE6gG/Kk6Ip6d1ASY+vcNRFhQhfOhbeNzBKmkoRFcUtmESjwCnBgjgVpEUMWBZQ2HPtBa6/KLUVcCVnYYI32AAJbRWWUkSXnB60hBoE9rwPEY4b1yxagJ9HVULyBgZVEpaRkMDHRiwAg2ilHXCKia7A+d/vlzV0DqXwetwN04setu8hOPIyX8jDTL+KVKu2Q680RL4UxFgFOG5xRuYhFPI2sU/GLMpV8L1tuP/lDjI6p5I5c95bggJ36mNLJUxZCHO6Z5xaq/lqr0XwFO3BcbN0KLri/UHOagfeOj2NG00i5TqYRGjnE20mufFb7CBsQWVTihtFgrsYeZIaBhs9RpiEgany01vuFYNlbGTWW2TYLI+L3u6g2B1dPgNZH/x9Q6d9tcLNzt3QD94c5tOktyiXC+eB93h9z59UTUawD0Wvv37yPR9+7du2ABIR3SpqUKwLiIaKgYoaJxbIP3BVFmAzEshLJRMI0+70SSMSAPx9JhrIGllJbWIaGBpoZ36P4YNhAVV1d2Av2MgWqtfK3GA9UwY/zak3xTmI8h5R+cgz0XKmPTOSpvmb5PkRU6LMsWUFGDqcmLAKln4Bhv4bHtO753n2/4AtzqY7DxmGPgb2ljhK477N5GnrXWBj6SRx4+HG1Xp02X4+2FBhB//evbbjc6m1EzlfOFG6zOMOwd2ndESg4RUZwPHe9VROXr668gI9ACVK3JbtaspwGKu7q9Ow+4JR987Pbt3q9oEm37rds3oCrAvuttQRF4zD399JMA0W0BxBnlwPl17iqZt+bNETnGNzMtap3uN0u8xlaIJrNpAR9jupFFW/HQxBbOAC99jY1r8NuxnbENXR7lVAeq2YmfWwb+cMlyyACg6DZWOkj0XHZupuea35xbQYw9byLt/rqTkHIy8XKfnJ5gUUS1FKZGg2kjWxNQLcCSGvk4+2MnJnCQ3jA+pDdnQVQea613egAAIABJREFUqJaYH5+I0qZR45KLqOoyIp9Rcj9CrD2dD7ZJ8nJY/rzCNfAjWkq2rYWAF7+vIHp46uQJdAA8ruJG6iFTHqsBQOo6eZ5MiSOqyMp5pqyZ6ue9Uwobma8e4IEPGjRQqgIDB/QHdayHfCb54G1aWxTw6rU62X3xPQkUcd9pQ0Sz0XB6u+7nuWTkknO3QuNk3M0hZL8AEjPPayTxosRP2L3SKPmfwf+maj3ySokzDlS9EOXm33wtwT8BrAqb6S9RPMqNMgNdzBYRvNL/3VJjEvJWkbXkhoFgH6l/aqAzA9UcG2BuqhWB5d8EsHg9A5/XBVwvGyUBY09AyxGiberUGbbtyySiaukehtK//nqr2/zVd+4kUlcPofp0zpynYcTGJEbFFltsfkpmU+VI3D0B1fSzmpoGLD3b+/fITx2oBuMSoqnLPlrmzl885yYixTh//vOIHnZUxCir5qCVVdMgFQPoNIKa7Pz80YJUVHzwTGREHysV0eQlqb0MacKwxm2xZ2CIjB7VC8jHbXBX4cjJyZFeK3bXFJpm28yLF+HgoS7A1JDkOcTPpaAyFxzTrCTgd4BR6qp00KBBaOmHaFSXLh2kkymHhNcydaGKT/wuvmDkX3Xe/E/GhP/YNcmQ4FfpDCrPoQf1uthhqKI1XGAMXEucXrQRKLltP5+IajZqZZdeVEBZFqgWgJFsrC7YMJ+K1vjS2GfnWyr04B01xz5qZZq1hGGm2odT//cGowjs/AZDvx0NHrZ9t0MFgORZX0G3nt5o6sCvY8fQaAA8Mt57RtLJm2ML4Svgfb344kvuww+XuV2794jzKqF/vG7okIdV0cxjsbiQVdAEgVTvGAGg+/TTM1AgOUINNFav/NwtW7QCTgENCdpAbeMuuWRMg17XvKU6xiMjhiH7cAZpuwakQbvCEQ+UxNuduygMad4AJQNoFqPQkmk/VRUz6gpdzLtqd2fC5aLH+CxdHHe0O8h0KKNXWYh0z0DVL43CHxFIrc2KVTpY9rmyPPToZeE14g4nHNXaz0Rb+fjl+DNT4OY/K7sOYiDHASi9E0X+M8zlzEYh3KqCiGq1KHZk/uwsZd9sMxdAeyVaW/5OZK/E5lyJRfPrWGAvrOkkQ+LXMH6wGOgS1t9ZBDGYOWZ71xMoeLwI0HoenHEW55IDq8S3gjagmEkJBO2OGZDA/WQBVn8EeVgg+chI8sm7q2CL1f9UG+C6IsANhU9KZcve+ysRQJVBCSern/ovuecp1SC9nvBkPMI2Huk98f6Fj/iXl/pfflx2LcZjzmfMHfmNDzmktGsEpACj6jqpdukErTe0EeBmWdxVRIu4kSUlgw1+aKMIegVC8ZkEr/xsbgakSMAmB6RVYSNOYM8s73VQmNixstnG1e/gLthgqQsVCgKWfvixO3zohORZxgGgzoD4NNuUURNQpiYBquGSSi+04jJ8AFT97ef4VQb89yuimhoDI7SfRgHS+vWfKZr6ELo8Pf/88xIoZ+vHFhTHp9PRAg0LoTbDWm7zEEdTbdaYKUz4m9FiKT1GVhbF4zg/Z1OTmuG12Zr1X0yfx+lcdAdhdxQsAGqZXoY23/FjMFbHzwC4Umgaeq14jukQLiouRo4JAbxkSrBeKPHRGw68b78+bvDggTBQvSE23Q2GiakK7OCxRsRl9JwlA6O22Jv7EGvY6doQm+G6HRQQEsOSXoXexmhbzm8l0YQCYFa6v/jlAdW8M0uscjQeKSM1H6sLjiL1E1wfsQM2N0EH53/iR3Mf0VCnm4xlZxRCQXmLrMLWGS0RURUYeYLVy9QBxnNMsVFujdW2NNpbvtnqTkJLl87t0qUr4JxeFAe2b99+KIZ6wy3+cCmisjuVeuNGiFH/lwBgR48eo2jExo1fuoPQQb5Sd1lz8pmnn3Ljx49VtHTPnj3u/YXL3Ldbd8HJQpaGkR8UWjX3oLYH9YeRNbiCHuynz5wGjeACjg8eGeYznSqB6p2715FdgBrBc7MhUfi4KGIE9bcaTIid0RPjcDdgqKwFZTw2ye3wQ5n+fR9S/yWTIPeAXzO1WbFKB8sixtqAqm2E0qr/nMxTlXMXpzr7sYWFYz8YUE3OLyqE8q6rsp/3ICe+Pt9ZpRJQzQ9HPsIaYtLejdjaLDF0FmG1Z/gv089eWolgUUVHNhGVlgbWYXqb/oBccvLA2ViDklgqEiJ/E8WMBKDERYwGMxDBL1LRKIlIikA3+NJ2SIN37dJF9LEBKIjtgcireK34PFLDrI0rdxvUOkaWIgGpeRxVYuj90OSpAFnDb5qm6VcAmrplylakX8n8LYNVw3sl26gADl9ouq38VR2w/NgrCOBfw4ysFQpb5JwRVgJVacE2ICJLHiuLu1A/QkoAI7JUI+HRCVaZ8lcjFdhF0iuabVz7No5tt5Q75K3fbHNfbPgKaeELGHRU+mNHPnrMY95RFy2wYqDVFKAaD25sAMqBnwcR1ZLp6B/Izzqm5DiJLCLFnzsQ2Vm+fLnalj4KSaoXX3pRfDX2Q5aqHYGqT9PE6Z1qY17p+fiexgumMtWDl1QbUE3lreIFHgwDNSS5sNhW0ugGTFNwt8easZu3kBq6egt8JhDxEW09id01Rac5PufPAzAAGHA3KJK5FiA0+7B4yTWk4SE3pyciWz0hczIQbV17o+FAD9AG2oKrQz3aoKOn9A/to4xl6A7CDYFxnO5AoUDdUbyt0Q44Sv8DWzg0Loo43maKQ6FBZg2VWYRKUvstdvWxz7sN+ztKtBW/oKZHs/O0NFpaaj1rkqSLNykeXMpK8fFgqJONQMgOpSccQGh4hHoTdtEW5ZbrSyKq/lXReMo4hzf7jR4LEvgYIwwqrJDgOaMO0P1FdJKfwDSkAvl47dZtW8Ef3ylg+9io0UjhT3Mff7Jc9IHLTO2jepfXMnLESDd06BAZdFJRrAtOgxs5cgTs9ijxvshb/fLLr9yHSz5S5oDpNy6GVqCsDIA8D9P9/ZAl4FyuA+AlXWH92g1u794D0GikvjHOuQW5f7dARxgCicJ5btz48RgOtH0FbWYfXncePMAhg4dg/ncFFYati00hI6CFQH8xwJ9uBewO25qwXznheZ+iDYR/TSkY8cevMNcsGqYbH4GWMm8octYla8g2nLZuStPWRespzIYfDaj6ORrGy6DJPURUk+EK6Z50/KoB//zzIfChiCFATiFoKrk92aMYFSIsYJs/RUCVz/B+BOCWxRT2lpCa53riWrShayYaANPbV7DW2PSDxY6k7DD6evHiZUQOuf6aWRCDmTOsuwbwyMlRDeCOtJ6uKBYirY4R177onvgQqDpGKWArZCZHaA9CQMjmvV2Z92GeEpANeoatczG6bBJQLVoSOLwFwG3O23j6c6MNTIrieC/tfIMmqoAtHqAtvEUwKx3W4JcRmcbfHHNeJ1UDJK2F8VOTA1LywLNnVzL6XL3t6y/fu9uAbjhQXVcf6o+XLXdHDh/VbnnS4xPdtGlT0NHBuKlZodtwZfcfqNaSCrCBi3cOxedRwYb9IE/d79R/cKzVxyRerPFYeCBDB0jwibA6NSFXrVoD6bHPVdBB2TEKlBtYSo2aNpze0Yd96f0CqmG6p7u0crfDzj/+XDMEdoTsuPjrzqsI8Dr0n5G6ReD3YNx+Ery3xmJqIdkTpjS4eC6Dy3Ty9CkVqZA/eALRrpP4XXp9bIWHxSXhdB2fVZZ3JcehFAaI9uyM1RudgwYOGADNvh7gMHXEc6YrR44OMxTG1dHWAOeGdciqa2zUxWtSBCBFXbzkloqo5k1R1MbQD2MyA/KewrbBAs4cU16nre1yhP1y9yUyksGmNnpFBcOVvrH6/ErPsxBkc7iCUeVh/b03oJqeczC+1taQKfBgkHEffc4tnIvFV20gDfTY/U7+1gAGQx6iCuk10bEGvrSJregN/v0mKcNHGSgwA+80xy4ju8X3sbq/DSKbVLA4cPCg+3rLFkRODwmAkjZAGR1W7bZFm0g2ZBmL1sed0eyCMlrEe7t27ZFO8rZtO/BZ4GFz/iBDQC7qK6+8IKkszt3WoAPQ4bIo8c9/+is0tL9A55vbiBR1RLVvM9e2Qys3fsIY9xTaZ1OvtQVS/iwae/u/3sH5HMYc7+Mef3wcNr5DMe8fUvUuo1iB7sJrC0oWKmDEmNn880CVji7M35yeqz1cAIsSUFZa+ClLhrlOzUhRJXSECtAqNx2TQ2fmdeOBani7x8vZeVPDmml06l/XkfUHqXZw5bUWVkjwBNnTKwaqyUZaGaM4k1V6cUoca33ik2iKIhtelF3L2/7Urvn7mNyk/H21maRjUtIwPhXZBD+j/LoNRZEhysqf2iphHrK9cpBiqkMBkJrPgBbJQkl2SxRN4Np1bPKuSnuU1fZMg/O9JvXUXNSxrgCuvRDA6IsuWf2Qievbt7cKl7lOGIVl4RX1jyUJh/UoHJgAVWurqrXE7KC/htLuWqVz3Pxlap9K7koCPnPP+MkQA1Ub1NxK1K20F4fPCdlD+i/d42TAbX6Y/nOgXNH3MStjtlNdM/Ecx5BNDeoBWJt9+flfDajCSe/8fq9buXwVjGSduFGzoKk5Em0AmfaMTyB7OT8+UA27smyFeWlkpAYbcN9fcr+BKk8wblVa/oSzhik1F/5xzSNGJptD2P876T2ywvhh8NheeHGBFo/a4WoaBcB3b0C1WrROn5KkE9IrKwUr8bXFiyQfJUjPPWy4tai0SAyoGjANVBf7TNvDmnbmnbCgKR1FwAqeDXd6N27c0i6aYJXOmQbqHIqz6vAY+X8km5OErx0xjkH+EtM81GJlj/jO6IDCTlnUbB2AHXY/fHeB4WL6lsaMwLFFSy7o6yYTpF2s3a9wxcRZeAkiqvcDqNqxU6CaN/QVHHp+EjYJqKZzLD5c44FqCj69pfSdbvxRPQCVceRmwLpcmD3zjjWOxEunl13A9Jx5g2KgGgFXLa3IMYZNkA+DWJrTshTZr5Ap8MeKwIUF7Gze26/UOm0mTh25dN8hsrpz1y5IWPVV16wT4NgxoDAXrY9nznwKBQhdpB9JsLthw5fInqxEWv+aCqT4xWKqiRPGujfffF3FgTfR5EJFDpD5oV7r//r//ggqwjalRDtClmfSlAlQBXnc9UFBIaWs2AbzNqS3Nn+9xf3t7fdUkMLxIsd94sTRbvbsmXLMVxEZIV2Gz1HurSO0irkmWrMnOTdKyOCEjnC8VnG6tUpTiaxK2NL8owGf/FbLNgjclEGNgRkQbwXydyH5G8eKj2GRu/yr4wdqi6hWm9Nlz8c/UXIeufMM708+xwPVAMpta145olpkq0uvP0uJKQqecPxKPym9wjy3NgaquvOF/sB3UdNd9p4t3IZKQFVBCaFhu40+opfAaY+Zw/41IxGF58Kh+ZMBCb6dAIqgVu1bsbG8CIoOi87XrFqLANAV2HfwzQEkyXVl5TyPIgoZsh3cBHaQoH4LcDLbQOqzu1ogU0mgP7JwPdGQhj6C1DEGOrgu2LSDsoo8Dt9HG5D4A/7mx8HAaPFMioFqySuUsss9mv9bZtDWWDLXipZGfJjoGOHXAFa1Lv2xAsDNnAFPiYDVg1b58A2f/RmzuDm4qQ2Ipn7qDiCNw0jRpMmPg7M4WdWiIZJavOCSqZP5rIpurgxHNRygWvTwlwFUgxUsHr94MBsHVJNp4Q/hnZ2PqHITsho6iuw4xorhaZCkmjP3WclRpRFUvtVW971EVCsB1Uqp/2pA1S6saNy8icQEz7N0zECGWWmvC+dnf0UglUbKowpGY5iupYFihxH+vAKO4RX0gq+rqwdF5ryirGdAFzgCsHDx8kXxBZlGusUOQL4dHo0Vv0gaJ0DtAg4Td9f9kA6imgYrSDt1aQcQQAksAlcPUhnt9XeS3FSyolqicCVcSYA4hZBdNzRnPTRsbBdru18VxMBSl6o7NCLC+lMFqsGIJ9GR4OHN6Cq6TqkVRttYQMhqepFLg5eykVfxgx/INKJq4xoAb1zmbpHwILtjANUiO/G9CPORoDg8Ho05wbKfszwLbaa4sfDtF8+ConIVOoW8d2vWrES0dKvr3aeHe37+XKT8x0pEuwHc0d2o8F/+6UrQCHabmgDSlNwU9QXAffHF+dDHHoVjkE/NjRrl1lq6PXjPH//PX1CncEwOmRSB5+bPdvPRsa5Tl/bSkmU0le0sP3h/Ebixm8TdU9QSlzBsGPSY0WCAAt/kwZ86zXqHBtEQ+oFvO3TQYHSIG4aoa09r0yy5m7AKLZoExppf49GyjYcv/B45xHJA1Rog1BZRrQ5UsyeRt3FFNu/nCFRLAKG3kXFEuilANbbC4TPi49xfoOqdXoI4fVrdr7dQKyAgJLyWUnYCqDJTwOLiFKhyrtK+qxkLvghU//pf7yKqegMbtOfcoKHD3H50sPserZDPnjuLTPVZ8cb5pUIh2V82EqAeM1uYQuYKMlhcH9Q05tpkFo4tv7t3QyMaFEaS/23rgstC0Nn/b9JxNq78zxvjaJo2Bajm8ZvN4azPrYzxsmhX7/RvCGZQG/hwnvHB/Ful3CMuFK5vIyKqDDLs3rnffbj4I3cV4Wu2E6NUEXXDzIBHO//s59vJ51KtMuBFRiUxLjW04avw/gBUs59SHfCVHrLkYiqddaUzSp6rLaIaL1fNvOjYpedUHahWOp5/jjcdAGf7d9vh2NYoMjhi+CNQdJgt/swNEJxDsVw4H6vM9YsCvxW1Ts0bYf6dRo7sWsoB1nCllSOvKUiofv9SJJB3Wta1JtoVesMUjhnSa8mC8hcRXx9lp5h2EQcRVBkKTdMB14PHdxVR13OXUIgCo3QMElinML7U67uGVJE6gpA0joUm4+a17djRqE1rSAGxehRE/D590XhgEFJDfXuqrV8bcBc7duycdMdiSpoR1ZZcuN4eJaU8YQ3qdkmSPZNuSScoFz4pILZKrQqZpxSDpHIrOLuqk79KbaMds+Jq8nMr96JqTj2bRSlY85x/Pn0eToDvoY3jmDRXs4ib4Jld0PcV0GBYodqNbXXByacQNekZBh7NtlHVNHNeYez1IjoM/+2v1+azB6pBE7Qk4ZOu2fTY0WB4oBquULrHTJMzlYbjt0SaXhqSiLao+OnsSWxwWqglJGsLGNUhb3TlijVu3brPNEdV5IXzYPHWvPnPuRkzplnRAmw8ozX8ugNZrRWfrnHvv7dUVDBeCrtnPTtnplvw4vNwnmj5itfdRDT12293uP/zhz9BYP2iHC79BMHp+HFj3chHRgIk70Zb4K+VvjM9RxaetARPr7MbCEmugZB9GzJkIJpsDEL0tbO1WRQe51WzyCRdzxVT9uFWxfMtOEVuWqXjWBtQzfrLwniP5kJZm1YaNs/MnWpZpnAJ8XwriuwmvOmiNab5mV1YRRHVSsuzOPWf/VS+xmoeLLKsgJatmoxHi8/EfvePyAbHrw20mawPzDSRyR1bh/OZh+z12JmwRWdyS2g3/ccL3GnZhpOwe53Yf/+6sH3i9RFcStFFgQtwtrFmroND/tlnG9yypR8jGtrd/fY3bwGoPqyuiJTBOn32DDJwVJY5KZ7raVDJSNOhDaLqgJ2RnWMQvWdmg8VZbbHGuyBDQQoZ5bAIYLt176oOiiyQJMVAbUY1onY9dgVZY5P67czoB2uVvVn+EHn/WQRUy86f4FvDbcyatWRuhGCVXlbgLJQBlS3HtW3e+OFd8i4+WvYxUj1bNFjPznrWPQFxfw6WpTJDVyCcfnYO2WTIcwIrrQANRJ5PVHLQikeo5syqfXz6fKUkRa1HyYLE2oFqueOXOl8vw1fhhKoDVUaLziD6t3LlakRfvlVnicmTJrknwTcjAdzSc/Fk5yK2aFv4itPQ4bE8eC0HVCvd4WrGu2QfVC7HEYWs8hHVNFkedqXxcBrySM4xwrMJ2KHp98AkpGXViMAbwlv4nQRxGqjr0JqjKPt5ANUzoAccPXLUuK4Xz7sLqColv9X04wAeMMSUOlHqH3nPdu1bCbR2RsSVnNZBAwcr8sq+1N0QiW3DbiOgaNBAtWajAKROWexi4MqAJ9PE2mcngC0dfY01wQfxsl5vhi3DUS28Wfk5FtmWMje3ckzWz/MfGKhy3vM+3UB00aH4h6nwPXv3un379iIafkZdWNhZqguoGZRh6oHOe5QfY5ERxe0JcJiKo10MX1wrjLBw/G6ANqUKYHWuIveTnFMOKbUQLRpgYx5PsGCZveMgOsuPYaKTKDdmHFdFHo1nzUg/YYFVMiPCg3Pl6wgE7Vyaq5nH4kUfKuLDVD3nBAupxo4f53715pvix3HeKc3Ga8J8uoKmAH/+97+4LzduEd2F1zR8xMNu7nOz3PiJY9BKsR2RqyTdFiKaum7d53o/39u+Qxv31FPT3ajHHlPv9XXr1kkyi1XS/GwCUUrXMDIi7Vb4lx7gyA+kRjH4er3hkDX2kL9q2RJXFySsuDxTrZ6ydjAzlfx0VctMrQeLplUEvLl7UAxTbd38mEC1yJEXyVNlBqbGaynrhThvc0/m/S6f19gyMuaBasG7chgksiMeI6YfE2Ufos/ON5Ep2QuEDWPBxZQFqixg4nwIQNWDxTiSKqhiXtHAEtc3Nz1c28Qw+JvBiEWLFrstW7a5kY+Ncm+99RZsN2p6PG2LskySWSLXEn7hDIArlWUYyDiL5jPUMqdU4lX4C9oYrhGuxVaIoEqXGz/b4pvFugxsdO7UESoCvdxgdC5k8TOb0nQDXYCgltk7qm6oKJcNewTE7R7ZlWTzislw5W50WvgY+/6iLUjx7LH7k24QYncdb7q8K7KDJCA7NoU2V3i4ZhvWLr17BN1SFn3wPnRTT0gT7LVXX5VW3m1EGviVOjEDqlnfEnYm/qT9tRUA5LIGpmRflZuJ9w+Y5k/B0ttN/kosSHqQYqDaiDSqbkvjgLu9g7PSJkhy55OdJh1UW7VJ/WT5p7jPJ8E9HokmDs+6oUOHiCdGh8qJnu7K5B1ym5BS1YdSoGqOz77szOI0f9FYVwSqfr7lb1Nj50R4faXPqvWYuh5hEL8bDuOfTCYzbg1Im9ZDHJncJRZmnUY3lGPYWXOXfQ4E/LMg5dcjfcujSAYLIJdAx8CVRYI6dewEvmFnpUlZONMHkVY69x6g5LDNJoJd6GTEIi5wXZnKZ5gXX2p0GSxEhPQNZIfCSNMS5OdXr6XKOhh+RsWlw8/I3ez49Un84l6Aajh+7hhhBYV10QJ8yJs3AcLQMWrHjt1u29Zt7tjxo9Ic1TgDqDLK2LFjW1W+d+/WGbJ8owGY+lhLP2zkzAnYVVN6hXOFhp8yUcT6jLZTToVRJVXJS6bJrwLRCcKI+XGUEykzgsnyT6NVAQwkSyt6qySykntt3ol/HjlyQhQfbkzPQ7eVGyRy38aNn+CmoEjW5sttFHKgIwycKyuUt2/fjsYC77hDB0+4Vi2siOvll18A9/VZ16FTW8xp9k6/C17sLvfn//iroqnqLANg2QeZgH/+57cgjTVI0jOHDh3CeO9CVHUbpLauiP/KJhqtKW0DR1qP8b+F47Vtha40bKuI9OeoRx/R5/VE5JYbN00yD1SrRlUz883sl0Y9kR8osj7lHytnKyoB1WqfUG1Tnkzp3NyobpvCRpp2KetDav3M+NwrXXv8Oo6tRQbNXhWB++Tcc/4ydfOR/yxBodkRTS8tu3YqjU/ptfgoZCILlfsMm3KaewasCvw3lzScAIsa//pfbwuATntyBubuy+J6q0MW5auEEW3NtwTNhWuQSgKsaGemjQWSx44fQ6vXEwpsXMAG7yLWKn0Hz7I5KmtZOqL2pKLWoDALx+8EnngHdMdiJogbbAYymInrAdUN8sTbtSOlgDql3DPfApazokV1mpPtqmy/7YoLCWWJHSx3hDDeIRMcY4Si7IC3khp1jruym/4GhOnQbM2KxXfXrF6JHfQGaXvNeHK6m4y2fp3Rm1rcIZrj5EY9AKp5W2g366cPVNlW9FOAVGotcuE9NWOGmzVrll88IGtjRrQmWTu5lHsHqgZQbbI3xVjaG/MjXM0VFD9f3dBXAA65Q4ZUlxnNaGPgd3+2xgB/wGnl74y0ktt6A8aiDhElpoTYCYUt/SiBRTmsU9C1vQLazXXcpwYVbkGaQ1xAqgMg4so2cjBSXRH56wqgymYD7EXdr08v6bk+hJ02W2Kq3EEOPmxccsbG+zC7zwTURUC1KNPwcwSqmH+MfqFQFFDeffftHknv7du3H/IndYhet0ZUsauilaJn4LHWQP5t0dGp/4A+aF06zo1ANJGFpQRiNhetvW3aV5vdVTCUuDe8T9wosH1pa4AvMw1mdG2uBPqJn2uVkL4mEe2tJWEzcy43HwlUQ7T/jhfk5v1noRylpk4hmn+MmpCI4jCiGZwlozyUWyOAnDp1CjRXxyGFuQzUoPWYh4zSQ6UC8mpz5jzrZj4zzXUBX47XyC5vy1DPsHLVZ+Jtcy61Rqe28eMfc79961cAvZ0kN0P1GCoHfL15K4qtLqN5THc0jhmnzfFtRJrOgbJwre6Su3z+jDu4b4+yA+Oh2/2b37wpGoyAamIDKlGAitZ8DFQrbqnKGpQm26wKJqrWY+btVXX7dW9AtcnnhXkvoOo31pWAajHIzPnPvyNQzcJ7c+vlgCpn4zUU0n711Sa3ePFi1R689OorqOt5QtkWKokIuEfRXlEHvJ4qDy7pJqzRetDGCE4vXryk9cpA0mFk4bgJ5AaP6h53UEvA17LAiOdpZW3QLsZ65JpsByoA11031Ds8BM37buigyCxFdwDZhx4y38DoLEGzVAUyqCU7YdPVkvcDtWWgk8BUgjLzm4pyC8RsnT7F21pGATiGzRa+88e7Hy5ZDF7dYTcI7cCeA2eRsgktWemfINsQSftxgGrToEhT3vXTjqjG3NQifmi44hA5qhRRZVHFpyiqOAQh4wEgas+dMwcdax5TRbtRN0JENQAvQ4j5oE/eYJaelxX/pLt6n/qe/TsfAAAgAElEQVRsyu1JJuy9Bb4FycpFr6LzquU1OiUaC/8dHGl6Lzy1HWOnVpcwCRJ994AjBNcIdOjMLwMgqRMKdtPULj57+iJ25xfUkIEdiagkoCpTL6PEVC+jUqy8Zkcs8v2o19oXKSB+M9JK0WkaJvItpdEX0L4fz3Cu8fYqDRjWYIz8FKno/vGav3dElfOXNAh3l3zNa5j/65BV2IJI9jml0KY9+YQbN3asHA5b6u747juIfB9BxPSGohEsChoHvuUkbNzbI3otigQjqnBCFOOn5i5laVj92x68MUa820PyiWJhbQDcjDpjnGB1bko2tSmoqLQsYvCQzLewPON5GwHVEP1R1M9vVjgDrssZgjONaz19+ozb/v0Ocef4Ows1Xn/jNVUf/+mPfxJloGWLdojitJdzZHpxxtNT3LTpT8AJdoXG6w638N0P3ZFjpwVU+dUfjQBefW0BwOpogfNjx467jz+C7iv0mi9fugrw7lzHToxUT3AjETXthEAIU//tkLK8cOaE27Fti6KsU1HAO2rUSAHfeMmaY20M4Cy2X40xQ7WCtx/imNWAaiU94aZEVBtzrfG5ibP5MwSqSQFSNMkSoBpNs7IRQLyY8lSffPwxbMpm+dR/+v3vxSWlvWamQrJzOD6PkSQ8+FhcuS81D/gIFt8ikEHQX4doK7VbCVDPIJjBehI2oSGNjI+T3yrQSt3XcILKPGCl49jMmjAzRDoTQWovdFMkYKXSTK8epAp0leoAP7fERvvAkM3pPHRPN38W8Yz8cjRmGd8YLQ5prfI9ibNJnwyZXL4iRFS13s18umb/83/833c//3w9QsLNEGVDNHXCeBlbS1/5c02KCR4A1YxRstBZfLtsP1BiT6un/tP0eMm+rtAOxgCxCKgG/iR3UKzcXbFilWRqyImc8sQU8JCfgePoqBSFIheaoJz1AagEQx+fT/nUfwqqbY4kxtKn32o2hJmFklsMjfEIuddWA6HVns9/dNnFyDRPuP9+N22LLwBcs1o0EirygXGhGDwN27Wr7NaBpgNnAVYRaSUYIoAi34+gqO7aFXcFUT86BvHGsTvneZB3+BCKUboAtHZHy+O+iLD2BteShklGCRp9LLQhf1EartiB30FBAA0HZYp07V63Ur9qJ5wl5JfO+9KbkZn2tQLV+DDaGFUGIxm+WnhvGngL9tNMLHWBJTXVyn23fS+ihSvd/n2HJCg9atSj7le/eg38y2HqXU2lhk2IjmzYsAG6uacRNb2pQqMRj4xAdTxS0QBr1B4lB5i6id/v2OH2IjJ7EbJM1B3tCM43u5SNGDHcDRs6CECYwDaVe2smoGpgqwiExPhTMRPb7SWjo3tSAFITw09g6m2RLJL+xhl452VaosYbu47rPSNu3Bnx45j6Hz1mjLjVSz78EOOw2V26eA0O0eSdWGj13POz3EuvLEDnnjq0cl3uvvl6B47PjIHx3mY+PR2815eRdmyH+XlLvNh//9OfQT84hggT1TK4cWuFbEA38YC5UegPSbz+/XpDbg2UBMxDyrYNBEeV0sR3JZWXbprEyK1hs5lOpwdANYxFLba3ltdorhF40YngKwAxzjE/ufUjnqaa9eG+FSHBvP/MR1Rzc76ILhDOq9Qi2SO8NlWP85zFqfV85cjUhPNMXLo/WIoDUz/Py2Fh4/foEvfB++9L8WUCcNNbv/sd5nXnpEWotUr1G8boumj7AysvJOFjf0LKFk+Xw8wOTgSs7Jh1HraGVIELKJLk2mXE9QKisHVQoWHAiSCX4JWfKZUA+nWsRQZSO0CCjsWiPbujKU13cPHx3R0NatiA4CHUQ9AG0C+I0sTxkoyfp4T5Sw9cV3L0FcSSPfN3PC4kkf/PBjwCSE3sVcnNSudQYv9ioPqv//rm3UMHD7iHhwxyC+Y9h1QiDAcLQANQ9SFmO+4DoJoZ3x8YqMbGo1Ikswio8l7x/Qzy79oFJ41iOUZTBw0a6mbPmo0U3BhvPzywliOMAYq3KhkeTw1AVQVG3kDIZNUQoYsHtQDglDNAjXm8FidXy2vCZ5Ya9hjQh71oFEVL9ioWG0prQ1KAwaa17g74lA0Q50HUjjJx5LMSqLJT1qkz6JYFVYGz5DIhCsvCrXq8hoLUzVlAg/FuifvVHmnnhxBx7dunLygCvdQxqwsI9z2g20ej1B3GSq1dYbST7liEHLrX1kUkDxRKxzraoGX9VLj5ud166LiSPJ07ZG3AohagGuqW7LRY8HTbrV27EZu19e7UibMC9rPnzHILILfUujUtrt2744gCfoto4ZFDR5GqRrQUxp8RkidBh+qOQh9SMY6D23r4yBEA3n2KRlIi6pYExaENiujgENjRyZMnoq3po3Ba0EwkiZiOUVX8Qeoqe+kh6pJscBSt52mVB6f+0lLw5oFpiGOHxgEso0+dL38LroU8a9sgsaCKjxPAHj9+XBHV77fvQdX+QbWPJO9t/oLn3NQnJyN6tNUtfO9DRajbtOsk9QtKGL71uzfdhImQumoOegs2UytXrHSrIIPH4qwe3XvjepqDznJdn0EnRmfXvi2AK9KVDwHUT58yyc1/bo7mICkY0oyMgEQtQDW7xbH51KggbH5GVklDN8b+lLcbxUf5qUVUQyCFxT6M5vHehNqVJHLvxyuDLePNZ+IO4juVvUkldlUHSwM95QB1NdtthYhW9MeIZ+gOGEa/GlClwQ7Tgel2UrfWrl2LLM2n4qbPnzfPzZ07V4EA0mmS42KgirKhd1UUQF6vvdLknS1TZx7TxkX/SaJQ1kPScNTtZoT1AugCzMRRHpEBDYvC1iHggYJFegNl8ajJza5yPKbZExZtdUKhLoErdVtZrEtZrB7wE+SpdwF4ZYtwXguVBaR8QvUnf863QdERJzm5yrBFjuYy8GMmI+TF/HVlJWnaKOIcgg7JJPIb/BdffBoP3XFPwRhPnTzZdQShXU7KA1VvXv0Z4E0CP3lDG3247mbpa5qyqH/49/wUUv82XuaTMks8c6MbA1RtQXGiGk9t8aIl7ouNX8mZPjXjKVTmPi3tTov48KU+vp4AVT+pFWaNAVgotkqWYcJfTsSSfeTIjvCPAFSzADVA1FAtanfCbz85JuJ7x+MYKm7sft2+ZQbJ1rJFLxpwD1U1Cn4hAeop7OAPHznuTrDFK/iCZ9Di9SqiYQS27g6MJKTGSJxktXpHRAU7obPQQyiWIWClIWKaqhv4gt0R2eqElDYrSqlnqdpoVo9TU5etXMuF8GzS+O/0ZRm7UKCVHD+fFFPFi1xOLbsGOBZhq6NPLCpsCMbNn0pcYN8MTuQyhO4ZTV23bqM7f/YyCtP6uJdfeRHrYBqiodcRbTZDSdB1DWL358/AAVyA0Uf0sCPAJjtDnTtPHvFJtwdcSlIyKGnFr5aoxKU0E993CY/ToPfp01O0AqaxO7JKHraU2whjlekikqsODjIZUl5DSJEVyn14exGOkwCB2OFbXYH5eOMhZ412yns11YfcTcCLjx45CSm7nSr4YyOBx0Y/ou5qX0Az9YMPPoKDvIo5Q9WANm7M2NHun/7bb0ALaI+05UW3b/9eFFr9B4D/CWwE2iLaNBlyVaAZIbV5Eg6VFARuBC6Am9pQX+d6gnP9PDYOL8x7HuN3F3P9qtKXmRRzWEe5s624EY5BUsn7qj9Qa5Sx+pHSV9R6zAdA1Y9Zbnrqz/wGglHAKjfBeLSU5SNQBXDz0U57m8crhDdaV+nBLKJq8nbqpIQvzs1joM0sXvKhmm10R3TynxBNHTVqlN6vAkufazCbFbIBwZIx3e8/w9sCA6l2jsklR8XQ5kUYWADfHgdlJpSbPQYpqDBzFlkegtWTJyBVB4oAaWTnsc64MbzewFak1q5ZEV6S6oNrh70llaw9bFy3rt3U+putXgleQwvYjgh6tEPhVgdgQ3L1eX1WrpuOnd8OJ17B9E9TyB26Tmk4KwLVgIfCzbBxajbz6fF3R44Y4RbMn+cGoDDDRooX4ossdNAodV2wyww3w877AVAtXTWVUv/hxpTS0JsaUQ3BUTqho5DCePed99yBA4eQZhuINOZLcBwTfMsyhvD94vHCumHhJsulTGWkrWdcV27SGRcvHOUfF6j65ZVYvWzULPQ2D/PCV3dz4nDnLikibbFVTGU9kn2xDu5TA4zTpUto7wqDdAxp6uOnziriygjfFXQuqkexVj06ArGiOhRO0zBzR8zjMbpKwErxddIDgsRJFygM0Ai3acOWf0RvYW5o22PTmv/kohzhftudT99TMusTUMTr4bH4M8wXM8+l2d3S9rDJBNPpREUk4dS8jVMnKjx/FULcHy75BGn9r9WooVfPvqosn/7kFERbUUCF62VkkaCqNbiZt6ElSkBM7VFW6O7Zu8etWb8GxUGHJdzdAfxKOjxW3A4ZMgQ/e4AOcEGdoig3cxtAnzJLLyx43g0dOti1py4iopaK4mQ2KTagYVOSrBpvY5uVAaqyFAGX+gFLjb9thMg+qwRUbRtpskIU6+cX6QGaJ0jRswDtxnUWjZkDdS0QhUJw5fsde5D6/8Tt3nMY72uFSExPNAJY4J6aORUOj80wLmBDsN4tXPi+CtTYouLRUWNANZoNWsQIzb+rV69IdWHf3t2gWRx3vaEN+czMGe5RFK413LimOcS2sMk1yUSWC35UDjZUi7TFcyn/e62gstIxmnrMnxpQDddBoBQiqlwDyYrnmvshIqq5AWxyRFWNMuKIakwlqQJUVWeQnghtxQ5Qf1hEdfr0aTd8+HD3L//yL+Ko8zl+W8ten9iPgao3d2HDHe5zAKrJpxCGJZ8ZbKQBVRoSZr2CTBbXLY3Ijes3leG5jCwGOycKtF44546j4cZF+IVLly+pgyJlESkRRz9j3SgJ98g1MMktbsxJC2QRKXnr1NVn1oR6rqx/4NokLUqFXLQZ0s81ykCCG5KTNz+moqhg1wqBamz/PVr3uwb+aPb6SzPvzkHI+nFwLFiQpg+SUYhDu9EWI8c9MFNb4m+q7nAas7iLX5vjQOQDAzV9QJPelDtyHMnw5j8TFQqgpPIJ3VtENYERyYdwwlG/kK1S169fr93g1KnT5TD69O1jkxXRMwELgQ8/oeKVUoFfagssuvYkl10BqNY43NUZvTXd3MyLanFYtbwmHDQ1mNHitCWfLtZofAJnMFBY9VkR4PO+WO8N6924OjSuFFM3nU6lTvkqCLqzqRT5qvVQCWBrzdOItLKy++Tx0+qGQjWBq5AAon4fheEpgaUWgDByQQeU3VCY/ukLgzRwwCDjLsEodQcBn8+1B7+Vhqm10sN+zTGdFa1w9XOXXfCb1CALFN0BzQq93U+CVKwvmrPZ+2qSazYbiqqJ+Xjp7tzmpG2R7ioafQubp5Wr1rnPP/sKfLKL4EO2dc88M9M9h1Rzhw6I3CGKpz7akIJRi1HYbtptSoodgPzM1m3b3PYd3+FvaOCi1WhXVNWyOGHosKECX70xduxS9sUXG/XNYixKWo0e8xgapzwHLmZffCZSpoiIcwNxk5JMGNsWkIqhmLml2IIOK8+ekRULFoQQj3rWM/XGAgjtZwxo8gWJs/O1vLo7wRnoZ7Twgo33j1kjAYsOUwLHvsK6ZhyYIJ4RopsC1PXXboKbe1iV/CdPnkX0pb+bh7RnV3CjWTzG/1auXOU+gLYki0Ia4DxZcNWv/wA3ZvQYN2XKE+4x8INZbHYROpIX4UibwQ71opA5JHWuIxvA1qqccyFlKifuo1mZawnrLTj/7PSxKynd+RS8qvihvxdQrX7O+cxW6fk39txrfb3kqLRWUo6qRR2bClRza77QR0T4g7O5KFhW8T7T5hlQUiU+fpf9ig6rX8OayiwZdiw0eyvZQLzsArih9KkrPl2OTW4bN336dPfKK69gzVvnQqNOGdiyaKoNkLx0AlTtlyxQzfqSGPeFdSmFD1qInL/ma5PiKpwrP5sSV3UAppewMTyH6Cq1vM+jkJRBjctQF2ARL7ND9AshJs0ACW2CzhsfyrXPn50RxGAdRD/w8HuhYxYjrwSyLORlW1iqHrBhkFqCy4dZdNiGGT7Mj4EazOgx/4n8Xc/lbrzHqmF2NPt//5//6+7ECRMFXtidSCZK72EFGW1lfuZU6SoV/FDN5qCpL8zupEvPs6nHbez7IrCGt6oDSHZdFXJUsp+SHiNwgaqdRSnvJXseXJAELX/+83+4/fsPAIj0c6+//oYbO3aMdmLk7NjksLhTOlHC/U7ve3kjZp+ZpYekZ16S+ucCsLn7o39VN/735tSyALX85WUqHiOgqhVXYIDNmAWw5o+LAdQd02I27hR/0qDevHkHO+prkr46Br4hRe1loJDKvoDvq0hnU+ReTQdCtS52qORtsqUfpYo6oyirF3pWC7z27w+dPhokikq3Vr92ypy0MiK7jkHjI93QZr7LVS4Kn9zvzPXZ/Mr6l6wDFlD1JK5kbHStKTiLR9qMq1k+js8dnEcDK3Dxnu+273KrV67HWjiM62/ANfVSi+jRox4DWG0vJ8Pr56aA8lPUuT2OVBq1h/eiQQDB3M1bDWqOMWhQf6W7OyHqwLEagA5+BLmfrf/cLV36kcaDzVLGgQc+f8EC1wMptXqM+9FDB9Gd5rA4mL0QfWnFyOXdlvjsdnh9e+i4dkC0uyN+Mu2NtB4lbiQcbvqLLHbguubQp2uWVxqsPUc6UEtszmTnvbfpftDyEbCMf/Yr1eISXLghMAAlCzjCSxdN9kqcNjSiME4sqUZ3wN89iIjqInXiYRcegnFqBNORDoCyzJSpBKsjJa/WE/STVkgn3kFPc+unRvtJvnTiynS2dq7+u8iA4Kn7vcGtFbxVM2bxPaj1mNXeU8me1foZ8Xk35j3xZ8eZoqZFVKuNHp+vzlGtfJRsUEvT2VZN7iuaX979BT3qFrCL6kiISMMx6M0vW7bUff31Js3/3/zmN2ieM1m72xBNDWsvM1a8kgx1KQWuYY6n8zxzd3zwIofe/NLMjk/6PoFXfsti4j9cMNfgWRRlMYhxXJ2yzoiXTnmsq1AEuQ76GJVmGDXnFxUG7sD2tYV9pF1jtojX1Bm2ipxWtgDvDVvK37thLFigRY1X6nozGMKCLnW+8xrToRGB8IuwZQCM/qd+2N2JgxPNVi3+8912MNTU9yIKlmGUgeM/Rri3r/Rn1iCUIuHwUbVMwexrGgNhfmlA1Y9ywVwsGsdqQJULZsuWLeiasUSSNNOmPSmBf/JO6Ih5vyWfo+kQL+Ro8oS7zohGmAWZ8D3uF4jecfo1t7zwZ3TsB0C1IMJT3QinETM/uhz2eEn6+0RDdIedi+6gtSYAA3fKLABiEQs1+miQKEnEiu8zMFD8qSirDBDkUZT64e6U/dcpc0LQ2gntLanJ19P1RzqbdAFFXMF5ZdqnFTshqUmBFWOZ3eA9p3nM3nuddZhIBCO2tU6+DGRmZ7sVHfACffywQOIkvKUEqOLDGijrBWvNlNh6cFS3bvkWRvo8UtT1Omx/RPqGDR2KVBbkvlBgwKjJZUanAcKoZUshf3aRaUBh1Q1EQllYNHrMKI0FC376oK1hv/4Dwbe8iGKt1W7VqlWmdwu1hWeefso9Dmmr8/i8LZu+Vqr71u16pNZs3NSG9yYiVDfZwrSNwPOIR4ZCvmkwDH4XOQZGJFu0AHCFoefYangVWOV42/rV/NAg1ABUw9zxKz9nvaPB987CR4YCUFWeTd2xLOprnXp4FG6Y+BxB6W13YP9BUCb24ecBANrTmH+XlcUh+G6DojNGZx4ZOcLNmT3LPTpyuAeq2m5p/vhkYs70FQHV1MEVeY/q7MUi6xqmXPnRKf+u0meqgc6iY1V7zz8WUE3vrLmfxt6XPEYpKP5JbkLIMNoDBlSRxcCm8hY+nAotO77f6RZB0vPUyeNobjHE/fd/+zfXH3aRjUCoBkCwqZVoFUzJlx7L7MwbA1R9diXfoS0Bdv5j5GMtoxSumht2jZoZDrsm2HuqAfF8L6L1Nzee1PSm3vLx4yjMQrHWVdCeiB0EWtk0QAEu66pIq8zrM9vfQo1RuqBQd+DAQfgeKErZQ5DHYndFFmZRo12dtxB1VSEv/IMiwEmG3oMDnWqUrwvZuW/WLwE9wfgOeokcAw2fv1Q5iPSyyUPIGoQssEkAcmNWsl5bvMcpf5hfElBNrzL4hWpxx0pAlQuFnWEWLlyIgogd6PLSCynIeUq9afF5B5OPppbbVVsDJpvsVjQVcSw94VsRldJcBd+RXsovHqhWn/SlDiY2wsUGuAioZj8pNkw8XgvJEtGg8L1t23bQ32zlRxoAK7kJvg4cOKjilhMoEqL81SVEv64DGN0GgGKkj6DtFuYKwS4/gfzVLijMYoRwKGgCvcFdooGm3JA4S0jnkrck+9yc6WTuvnnTDXYYR9MMqf1fAFSTC7PoXwi5JsV60UYpAaj+PUURVT5FB8Mo4BnwtrZt3e52fr8b131GRVYcK7YctbNJNw2MslJyinJTByFDdejwQQHHp5+e4R5+eJgiBdQp7AaqBKOwO3fuccvRUGP3nr0wzB3dRPDAn3t+rqSw1q/7TEUXpAO0aUuh8MvaBAzsTxmrHohy30TxEs4HALnzQ+3dmHGPIJ04GdHG7q4O0XFGyW/jPvCcWkJFwCriGVTgGPFn1iIbd9wz5HzqvyQz6gFrOUqFDWlY0/zdr3/lQfkUxcrZnKJBer12swzE8ptUhtvcIGBO7d69G0oCO5XZOXsOBVQA/Rw/tkqdO/dZ9+T0KQKo9s3UIH1MYPjFM70IqPrNUMHSKQa71ddoeEVjooyVjloNdBa9t9p7/rGAajpC9+WeCMOU4zzTVqSTiZCM3wSqzBuR6/nZ55+7ZdBPJVaagbT/v/zz72XXGmBf2dzFVo5FT8NGKdyvfNQ/XpfGUw1rLZyDzXkBOv2a38mXzh7y00OIIKAzKzD1Ull4C/eWoinguGq7jPVKGhmVZNhJkbJ1LB5lVo5FWhdA02EmjlFXrnluOMVv93xck7Zik5tW4ri2RgSWwLUfNvLkuVJ6rif8RTvYvY7g+FOnuqXaUPtrC5cR7bmt4M1AQ7OvVi+8yxPlQIaqNhvp5BL9IfylS4qlwHjkxqtod1t2MSe7gsa86wFQTcczRD/sEfJKdu3a7ZYsWSItzgmgdsx8+hlV8jEMr8pHykcw9evT/skCwb1IlqkmTSzgb8+l3DHDr1yQfMy06nJpltzfoX137e7i3l95v9L+tRyn2tk2xcFUBKrJ2vGfLAFpVIYyTcXNJ+5hc/AuuXsWN4taoHgp0zvS2MVumV2xjp08IZH24+AvnTt/BQb5GqpJ6/WtKk8ch0BNu2scqwNS1e0RBVQbP0RYhwwZjEYhKMwChYiGCA2N9N2qNXfd4GHinBhFDNl/cdyUwzbjLE48+Zf4XRwvnbenAsC6C6jqf5udMaxMAGuS+vfUCM5fPEbnwZTdTXC2L7MIDX3qD0GC6vDhY6BDXBGXm3OXwIrnwHRef1AeRiLi17NnT6Tzl2DDt02Rw0mTJqrZQi9EPwlYGTG4ior/L778SkVEbOJAg0ypmr4wzmvXrHXfILNB7lZ7dMK6juItUkHHjB6NuoBJ4Lr2BYA77lav+AyVxMcd/CG6zLRAk4Fx7umnnlKh086dewUKOc6dIefUGZuFtu1aIx0HYw8pMmvvKplsjRFT7cmWwO//UzUFP1r+RwbfFYC9DJDl+PuNqhwznBW/2JbR5ii9IaM1LAhkhbVp9nLeUaP1OKI1jOjzm+99GBq2E9H9i5zfW0j9MwofUv+NBqr5hac5laUPVFubJYcIk7Wxb8z7wgiN1Aq0fmigqqhfElyo/QLz9qum1H+MGOQeGuPns+dW6/hVvKImAFXo/4mCcxDSdJ+Am7rp680CYC/OX+BmzXpamy9GVGmntBK8LbIrTSlNpUDVXmExHh8UDAGfZJgqANV8dNl3noqBavJ78Od+rxl0lVvDUNP+kZ5jUx5Y0AcvKbV1CXxW1kAQvJ7AGjYQi65y9dcgRQdVAaxtZubUQpoGDF8quINdEv8ePon1Dt2hNMOCLEr+UTaRXbQ6w34yw0IfwaIw6YN7cErZPMWkuXHdtOZ9ZNfSntLhBocXpzc87FzxphKDlgcnjZyKD4BqMsypbay0mDnx4+etmpuTg+9nim0JUhMUMO+EqNAC8OQeg3QGdzm671pJdhMt9G5gIa6TM0IAF52v7PR8Ri1A/62NDRYG9SPpLMnjC8LKwRzld67endVuGe/TK2sBmdVeU+35Wk71hwGq6ScHGoaBFj/6AhgpQLEuWbJH3qgg7Y+dsb5xny9BQPoYtPmOADixlzW7ZJF4fx3cznpECG8icnAHoA77cG12brMzE1LnbLfJXXRPkO379kWb1/5dUQnL/tPdYagYDYQhw39SH4ABY4RWlAPMG4IZRmOpl0keE8+FoJoNCQhYw/YpOKoAVONVkEZUdfGav5rH/mI5x7GHwzyl6H0DDDCKDFBcRWpEgL80rJTxIveUPbO5ppYv/wSthzdIt5CC3h07dlYBxSMjRmpzf/DwEbfxyy+V7m6L4rPRo0a72bNnI4r6HVqIfiZpsc6duuAe3AIl4yo4mpMgjTUD6e9uWKt33ZpVG93n679C+q0OQBVrqnkD0uLDoM34PDYEHQCAN0Bx4IiuiJHrXhjPvtgQdAdvuFdvcMI6Q6+VLXbDLQ7RTd1gApJAycjO0JK5aMGL3Fdq7GUjQkRbtiPsauPSOgOrNr1MaSIUd3HOqAMPW9DivOiYuJEhjQHxWbwj3eiancifjbx57iRLfY8Ztp83UA03oRyYbIodiW9sClS5MWQP+drAY2OBqo4aJqa/fY1EB5n5eP+AarmzyKf+WUwFKhWyGs1RFPjd9h1u6ccfIcp4AhvZR9y//eu/gr/fVcL8pNRZ3FKIUPPeFkIa3CsPVLlDT6OLceCUw5ekyCNVHTt4FozJ/svucxlaAaG0yo8AACAASURBVFnSkMGvSoUFEvzAE2UGxmOA4Bj80jb7aUGP0JiGfPnzoDqx0QF5ruSqc/NJbdk6bNoZZa0HiOV9J+/f6r4ggwX73prFVuyeBXtFoNofHNdBgwbAZ/QULZEUAjYfYPaJPoLTUpm4r9ctwjHsgjJfwbglD6Yplniw7X0PgGoYpqYVU+V8g/6sVhqQfZ5Rs3APDx865N59911MohNoaTheTpPRVDMy/l4ldsnasJkT8oAgmaRw7Fg8BL7qC860AOWPMAkJejuzqwW4eHSeTEkSYJDDEn8ZkcTDAD/FSkxiSV6yaDzu7bFaQGa111R7vpYzvJdjJCs0HsAELHibqN17tB3IOQe/LUlONTwdelJrNXPTgV/qQBG4fOWqRNtPnjyt4jwapLMo1KrD42wfWo/KbhbQNEe04RZknWjE2rVF0VU7pJRa3Vb/aUYWBw0ajFQ3+K1IlVPDlQZJvHhGeXG+NEpUDjDuE82vcVy5ASJgVRFabKIIRGjENL9SSJP+ZvOc6zGxvTDy4oVSfB9RRwLYW4hYBhq+uRieC8GTaR3S6B4+fAjV/BuUpWDPevIwhwwZhpa1/cB1RZEUAD35XTcQJRyASOxMREJJCXgfXWtIrSBIp8G+A43bIcMGutfeeBmR2u44u5bu8MHj7qNlK9w+VNLXg3aB1ebatm/uJk4c6+bOfhaR2Nbu8KFj2DAcdt9tg/IAutQ0oy4r1huB6qAhAxGVHA8FgsGJ9qiiEhbXMUfGccqnMmj88+vOY8Ds9PJrV84yBapZ/xiAafJx3iVaJMkaNfrzMT6Hnrf7EiTygg+xGaqnShbUPx5QLWdTfkigGkBs0WfXAlTz70syQj8ZoJrMxtypRvPL2xql/ql0ANtxA5mX9Z9vQER1BZJKN93UKZOV9qfutCTePH1Sc9cXTdkS8wsLP8p7dV8PFIII0QJIjlE4fjnspc+w1L+26SVAlQcmMM2tLu8zkoI4rvXYj/B3LWEDttxwMkPFDBK7YjG6ym6Kh9GJTnQyYA8V7zKwoYyVvdc2t2wgYDVRVPhgwIKZKQLVXgCsAwFc2aymOwMcbLMMX6GIavFi8Byx5EnPkbDLTL4eANUIFGBU/l5AlWkJa3t2161YuVJdM+hs2TFjDNojtu/Qwd+zLGVC0zkBqt5FaEHQoVMX8SqqnvdJoocRpeuQ2GGKg6H6ruhswUKUUY89imrefj4yEgji5iqNZsgovC2ooCiRziAjeP/QX7UAxGqvqfZ8LddwL8coBKoFWpvxaJqdTOeo2bp0yadA1WIB3IXzxpFpxZQ5NVvvojirBdqQkvfMyOrli1fc0WPHVBl/8sQpcT+v1dFYNUimSdp8LSh/xkglCfPQZYVSwEMPdVCREXfRfbiTBume0dYuKMxS5A1GCwXgINsjpd2ahoypKN8FB6A2WzFrc0vzi8DTD74iUN5MJ+nwcGNwaQSqKtVhehyvTc083lWaKhI4o0oACwwOgtPLzlVnz14yKoXoBOBpske353pNQCp77py5bj9e+5e//KfSYaRHEBB3QQHRK6+/qK5VjCpeA9BfuWKN++qrrfi9QUVYrtlNcDd7ujngbo6FskA95GUOHTzqPlq6wh3DT0WkAdzrr18T8GVrXLaDnT17FsAzwCo2CQLZAcL7+1kEVBNAKIdEB5J14Ba78OtWTsYDzNzmSOs6GuMw28yvBcjsASqcXIgv2bTkhwQFkvB5D4CqDae/LwWG5X4AVR0f/yuiGgEXRtCKuinpjHIAh3+HbH65aOfPHqgK2LVwR2HrPkEnqo1fbkJL5Z7uhfnPg+Izx12H5Jx8bw6o2nUn6FJ3sZynSzmokXX2i+qHAKol8ycsYJkBAlwLLyX3LkTc/folMGf2VL0DcN0t2ZYbP3kYbt4vwDcw0noY2tOHkA2idOJlBD6YyTLFGRRywXZSbaUlbCSPQfBPehil+8jh70rtVtCoBqLgFUB1YRmgagAj/bIBz8KysMMuPUTpbrhgtUXGrdwep/y7sjuJ+5ISqHCK5Z/KXqmP32ReXmNWJXpPgHhFFio85gW9+aeG31KqjOy887e/qc0jeXavvPwyHN9AvSnZVIRdXnhrBFTJEuPx6JwPHDiA9CV6mu/fp51TL/BKmBLlpKLckaqhAVoJVOfMmeUGYyfEyUbka605TfORBwzaamFKJQugYHd3L2Cu3H2q5ZjZ1xTM6fsS+W3Uyii+nPgQJacZ6x+HjUH6hjxQtbsTirFgoOi7eJMoKs3dOJ9nugkC8EzH35SgNSWp7qBQ5pq18zt7QSn0s/hJQMc2r5frzouPSToIyfc8lgqtxJ8EdxWpnx4QymfzAVbes1J0AMBrV+yqCezYcKBFS+qzmiYhMRwrTOM0omq2omiqgJbuUQA+4criYSRAZdW6RQgJToNr0Nr1QxWGlZ99B5Fi8ldJfWB0c9/eQ7pO8l1NLsraJnaAXNVTM55045DF2LbtW/enP/4RgPK6oqI8r4eHD3W/+/1b2NT1VWT0q682u48/WqFxY/FRc0VJO7mp0ydAOutxZS2uXW0AfWCzW/T+EteuZTs3GFW1Y6A6wKzGt+DNnjhxHGD4rpuBz509e5aaN5gQO9N1FlHhkLCjDMcvneNG7on/5oBELItkXDQkPIgGJURF+FvBXNYQBj9hEdXkdQKtnvNuB/XjHVL+WadeenT/fOaJpqX+a/UXRa9rDEisxe4ULXK7b4Q1xe65MedQ7vhh/GnPk+MReOaAa/z+skBVZ1r5XLXx8XOonJ2u9nit963icdJlnntZOr/MT0l0T0oqrJj/Zus29xEKJg+gFfm4sWPdr998wwI0uChyNANQDRmt1F34rVnyufE4GZi16xJKzI5jcpCQ0c6tinRQdS2Blx2GulxEtTCgyjPwmXX74denQJ/fYEZvDHUQfC2vmbae6X3aEXbNYgaWHfyusHgXxVgnpSpwHBvvw8AP8A/YhN+4Qdk/o35JJYEcdyqK4G8CWPoJ2sFmm9a+Z/PLGw6/AbdBKwNUM3c3DlVHTzTKHSeTtzHvyi6KPHOh2oQvfr6M0WvEwYqWamOuyj6KE6SEzZI8FX5J1r0mCtMTd5Ci/AKctnWYBNeQgpwJLt00tcik0zLDFyKqdq0638BpwYKkRBFTuXt270MhyBpJzPBF0598Er28J0gzkYaMjvbLjV/om6K/5NNNmDAW72WBBSdZ4KdZUQy/k24dAkM2KnYWHnT7dZGPnDVi+Mu+tBaHkX1NAZ3lvgDVxl6NrESj3pScpl/C8ZxMYVnpIcPrDJOkOnY2zwKP3WaNIinklwITso0fwSsrQtni9TJEpFU4c5xR13OKvF7BfOFmh4CPmxvyUpkON2PUStxO6vGx1StbvPbrT2HpHvi7E4CriUkb35FjQcfKKK8VEqmtoAq9IOWkyKyBJVtJodVf2EJaZJDfwt/e4GUhUg4ehIg0fjL9dxnpf8q2kJvLD2PU8xq6X3WClBcLLBg1PoFN3N/eeQectu90FpzT5GL90+9/B0mbweK4vffe+4jQfu/XOztddXFPzpgEDutYjAd0G9FO9+SJS+4//7wQBVeHXB8Udr24YD66QM2QA1izdrX75JNlGuNnZs2E/Nws9e/mEFFa5syZ0+CNXRTFgik18lqN/9Ua9w2bB0WAGPHGmscG07hjvM9hZdrc03rUpOLEMN1eG9u807THwxY6eTYGqyHUEY6nF/GAPuXP+5EcPz9HUyCRPvPDAdVqEcKiRdlYYFtuYf8YQFXZB++/w73iY/QjjYmopvbFfsuvpZ9iRLV43P3mjXNb/COCJtJ/YOPwc8XqNZb2h72b9cwz7ldvvAYKDjmhsIOIEqZjSMObgsbwWQFbpZJM5rcljq+BC+OXH0F/BMO02a9C4JNih0DrzB4xLe6ydZz6Y56DnYu/j94ncwcbl9Enp5KcjwFMsxXhPAVMlG1CIsvdhI0mbjiPAm/qtrI73RFs/OknuOm/Xs/Wttj0U7uVczCZTTiMgGoyDimzqVL1dmye7tcOxw9XuXX7ozweCot+lA+r+CGcSHmgmoK58Nbs5GuuSfDuu+8g6nMIXYYGuPloi0vHme7wygBVclpwMPrdVujdfQWRsmUQLl+/dp3kdSg3MQii5nPRZWfo0IfFJyFn9fPPrDsHddHmzIbMzJNTBRgabtRLY7N9+7aY92xN2UYzl0BFScko1a/JR4MZVgx+tii59nu/I79UoJpff4XXGRm3clGPkhHOgfJyWzia2EDWlyQW00F48XUAumsg1rOd31l0QzlFjisrRgFaGY1na1IaK0Usfe9pNh1QQRV1+QBOGV2lgPQgiMQPGTxIUid8jBInnE+MYjBVxPnHvyVGjf8IYPVFCacIBIkS4EGqoJHhrsQcpgUMkYWLrKMBNSsIYmFQ+OLpc/20VMOEVnBebBpwG92svndLIQzO7AZPietg4sSJ4I2Pczt27nKfb9gAaSqsFbynHYrRJj8xEUD1caS8sLGEd7xx467btHG7e3/hp7iOlpDKGux+99avNQ7kge3c9T0yHttQgXsKslkzEWllE4JO0svdtHkjOLW7AKKvSruQm1WCWMptjUCr0n7ItnAZSowbhQtsQsBiNzpdy6RZhxplRbxkIcfW0v9hfCIbFYaDUdlkM2yv07/hnvB1jKwGoJqOvu6hgiP+WDkYbM/rNfFs/WUCVaVRtTGzKFdRJLOcVWyMTy61Hwx4oJAxuUeVbW+RvQlUgPw7fzIR1bKXZMVMAdyJ7cmOgNgIHzl2AkVUy93mb7a4HthQv/zyS24mshi3oZ7CzbC6O2nMeHCbo15hPP00rieurKhqWWuK/2UAZ9azZ0xQ/twLqF8xwSCJkPrVU3TpPOV4YxLek1lZSVo4LL48Yo7AbvQh2n7SbPqqqNBiluNFGgBB6YXzF5AJBlXgBDNypJKdVcSV7cDvoPpV83/zuij1722AnUreAPhIXM5ONGZRVJgf3pyVmqbKy+T+PvtzBqqU2KHA/6crsOPDJHgcXLlZz8wSqLQFxB0ihznE1KKIqoAqd9J0tm0k17MeXXaWLVmGghpUIntZoYdQpUeB89HgvI5ExTMFj9etX+vqADgmThyPpgLo942IzG3K1gAkUO+RoIOhey6EW+D1KTVhIa9k6Whnzz/97f9FAdXy67rGyRsDg9K3NDaCU+t6jR1QYjZzyzPzuI+6CXjSsMC4s/GAoo64sQRuly/XoWUfI33oloVo39EjR9Urm8DqArql8L3kp2pDAyfN7k6MlrKdZhdU23eHbFTvXr0VcWWHI5Lvu2JOdoK+KO0VN08ErmZ0aa9MBdEchxeXDtkDP/tioBpGN2ye9Hds7/REyukOr+faokOzSC3XFxPcXFN3weU96g5i43gOqS9GYQnSO+FajgC88vqZ8id1YALWD1u69ujZGRvFczreyeNn3cJ3P3KnT9ZBQ7UTWrV2c0NQPFWHVq7qJIPINaOzQ4cO0Ya0G4Aogelnn693mzd9ZRsBXL9aoCqt3wzH6eAeeWS4e/mVl0UTIFC9Dr4riyE6duiosaT01W1EWBmVVeRazQbMMZGvXA2oWsTbFnSy1GN0qeUv9+iHMGR5/Ix6AFR9Jb5ROH48oGq2mWDCpOGq++NfNlBlISfoSth4bv56q1vy0UfgXB514yc+7t767W/Ate8L7dRrostwY5mk7xsBVLWmSqKiPz2gymLWUmia9UdFc8G2vD48IleW+jP5CS+ldwvg48b126CTQRIRdpJ6yydBr2JjmuOIuD4AqtFY/6yAqg88aCLgn/MQbF+6dKnEtZnee2HBPHBHR+l3K7IKkUyrg05kqXwqjtqHLJxhhxwGi06eOIN+3l/j+xvIUJwRP5HV0C0BGihFNH7seGhBjlKq/zL6CKt7EfoAk9VDgHqjgRPuqtK79HGULmJPYOpJps4rszNK/J8cf40wrtaXNd7o3lvqPxgf9WZmmjzpVV688yx/HT9toKrzJvBg5EFpLHOsMrUSf9fuSAV7NEZUkRCRHqkyGiRKnJyExAmrRE9BEus8dtenYJyuo5KUINcq2OGw1aa1mSpAGTVUu1HwpXtAl48SWOS4UlaqGzQ5xWXVl7V1pTi+4hbeIVgQwgMv74tjZxEUYDRnoimavMZzusM9Y+SLwJL8W3sL/zFKAjm9pDqQq8pNn6LJAOsE6Nu2bpEeIT+HKgLUZW3XviXAd0coJfR3O7bvce+98yHAe2cB8PZorUoASQktVsr27d0HdJsJAKpDdSoE+Ru++BybzHXQPbwEGgTXXRtlRMhppR4ix546t/NA1XkK1KALF84B2H6GVrtnFVklT5ic82EPD/HXYsoLSWcqDU4Y39wqtZuuLErYjIbIXGjYkE0pG2c1pSM9AKoGXKzAKXCNf0igGuawze0YqBqFptrXjw1UbXzStVyLXa92Denz/rhSPLI1TH4q/eGSZR+roQet0DOzngU/9VdQ82jjbmBdtfTRRgL8OOpfElGNiq3CdRSf2/0FquouSjAdfVg8bjVFVPkiYo5oThSNffF88JJdttI1zzjdzALTTjIrxsCGfQCLU8mbZgEqfQQ33M02r80WU0V4NzeGDyKqtU/4e31lldS/bAojHWjrJqff4L6EjiO5qUzVDx0yxC2YP19RFqbz1KpMhHl/XnDcxi80aZ6WKPago71WD3CA20zQyqgWU7cHDx5EinGnAPBlOFj6FXJYOyLCQ4c2edIEfE4vLVbKCN0GcK2vr4MG52FJGVGW6BI4fTdw7A6I2PQH+bwvomKU71GbTeqzyiaEaWu6afGXoi+R1awM3YrHvhaDdj85qv9oQFVSJozcJzY2vUu8x5xnBhBhvtl2z6eTJX1GeRNsaq5A8uoCWr0eg6IAO0cdPXICgA5KE5yX5D77FCjnrqRN1EsaYtKgmHTr1k3fnIt92QllYH/wMrujLSrb9wFE4pOl8+s1Wi21aqlvAQNZYbkP20jl5xuj/iHy4YFq8hoCVXVZCZvBNEWupaqMAbi5bFerlD5kvcBrpXD2MawRdgXjWiF4vYU2rZNRSDVlylS34fOv3KfL17mO7buLHjBo6ABcX09cV28BdTYWoOwcU4n15AcjXfbxJ59ApWMPQ5/orNXRjRs3HiB4CGgAO6X1SmFybiQfnzQJvPL5kMXag89YjugpdQ8d5GDaK1I9atRIN3nKRESwu8OJ0NHZmJuYv0VZ1ftcGpz2t9QGcIyb+Ay5IBVUFkdiBFj9fNCYC/P+PIBqY617LbYnPubfC6iG89Ta4AaxClA1HqeBuyB0L012wx/pVwJK/L4182R2NGNQHuZWAKY253wmkBkCr/9e2/2oAXXrQDYH7XNQswGHeA7ZnoXvL1ZTjwHIYLyEAuWZ0EFm5vAON45eOs/e4+ewtFMtb5BEWoXOzM8VfuWfCpvoShdY6Xj6bJqCtNGLQGuBPy1K/WfhcgCWdjKcG+H+WKbWHsyMctEE8nPBLjVkZ8xO2ByizGVq21nIS850s29yQDUdkwep/9oWwP14VSn0KjVuaZW/Nh50FnDAvLnnz591f0OlPx08HdhT0HGcBC4cU3lh7tNB21Sz+5oAVVbXIerZAmCVosb1AAUUQKd0TksAYS4ygt+jqC7eDgHzI/iMi1i4FDhmapYajmwr2RsA4Q6AQN3VS+4LiKOzkIP6qkOHDIfWZj0KPi6IV0cOInvFjx0zFk0IRqqw4zYkiMJOjW5NdJbMsGbTUD8XoMqxI5AK6TRF57iYq3mA3LVnrX52vv29U/88G200otMKkp2B8Z7MQR+9j69Ahjzs1vELeUv1kEC7Wncd0dZLmDPnJAvFDdMVRAnZBpYpaW6+6LhCpF9gEOPdHvJMnQDQ2AGlJ4qxuFnj7wOk4dpNaW2uBabqeG84tjcBgkPk2+ZWXDYQDHNkgiMSXnIvJXdF4Bv6e6evN0fLTEZwshwvCGAju8AoK9uMnkYUeevWrYosM0rar98AFEqtdNu2fI/XQeQfvLjXf/2aUv28Ph6TEVIWUvF3pve/+eYb0H+2KnpKCSt2ChuD6mTq1lIqhhkSjmP7Du3cY48+qkjswf0HkM5EMwHPLSb4ZGEIx+mVVxe4KU9MwOdBtBuyWbZRQOTcUYrGnLlAiger4rLyb5wLp7g61Xigag7SwGv8BSsmu5Shpcv5lt6DFATER/jhOKp5y94U2kxTvMPfA6g25TwDdzlpwY57zah+8bj5LIuPppX7PNlMD0BDVDnMM2YSLGpp/oubt/B3dZtaS47O5p3NafsMTswt0C9e/OFSNUCZPHUqgOpLbgi6K90CUOVR5ZkTwFgK75JMrVfhyNi/2BfQP/gnS8B+mQGrNifD+uTYmZ0Im5DsOiwXGQ/Hz39OAKphwxrsZ2ZtlwGqoUxK9sBfaNqAIBwh6+UBVN+tAPFzBsE7lMxmqQqir2kBJHel1l1PTUctd2s1GYu+qt30e/nUyu+tDFTT3YcdhWtV7R4ZLUVElQ5o2UdLkWK84R5DlHMetFP7IOpihsTendnt+R1jaEvJicO0/6lTZyFJdcRdAveNUdOecI7sNNQfachmmOjs+XsIjm7Tps3qwnMNDrYX0q7zUGQ1efLjCNGfc/v273YbNnwm5z8KHXpYfNW6VVt03bmsFpPnUFhzF45sLHiur6Nqkp11bkMvM6xQgoTg6jWR9V0BqHqnVjK+ualU3ZAFIny4F/ee+i8CqnEh2f2YT7b8qhud8Fm1zvF4vBLTmxvTSoYjFgzJFikFKaycUdZMJacVABJzTdEM7KbZcOBLRDI2gXPZFsVIPbr3VCqI0chL0HNlJ5SbmKviYfLbb8jsVO+KkvIQ6AC9UfXep29vANfe6iTDriiMHLai9IkPAyua4yOrPkCc3KLM/JGv9NGDYIwZUeWjAmKpU+Sx1QlMlb2hV5Y1EiB3O0SQeDRGVNktix2rLl+6JumqLd+gdSsGmmvx9//839xw8EsZFd23f7/bhYIsqis8CtDJiPQXX2zUuNB59AQ4ZySVxz+DtD6jz9cRyT0EaR2CR1ImWCjF/t3mzHw0A+W5hBS3oQrw5m9eddOmTsCGkysSa7Q5MzO8PjZnSIXBSOfgxYdCFPE88LdFWW0XkwWqYW2R4mN3KgNgS9Z0Drhm5uEDoJq3I7Wu8Xu1P780oBqgtJkO1FSog1oz9yEKiz9dsQoFQS3cc/Ctz8HfdUIQ5i6VMrydMaBaZBFTmh0XcingiybzjwJUjZaT9YfB98UzwrP7Pb67Z6CaHxrvt0IMtnTkcqGqf1igWoCJgzG91wXc+PfXAFRDyAF3VDw/aqojInMGmpWLPnjf7UUKj3zUefOfc09MfkKRy3jdpJIYPgriJyDTNzcabrtjiOR8unwlWjWeAK/uDlL0A1A0NU7FF/2gc9lSBVFsJdfgPkd3jrWr14FbeELRnTlznnXTpjwBKZ4tiOhshij8eQm5T8Z59O7dF+fVwW1H67nVq9aooxEBxaTJk9zrr72GqFc3rF84wYS9ktPGTICqRbq0YAKg8E5OcbFMwIvX6O+Cf7xI8ioPXu3v+wtUVYgCZ00AFqIFjZ8f5d/x9wSqFa/Dd5mKgo8CcEX2ShFZ8sGEbwBeMHfZypV0lHPgdH700TJEFrciujdFvErqsp47ex6tXdFzGhHXs/idBVqXEXFl5zRu3ii3xMYUrVjMB54mAWxrcDC7daOSQHekzbuBC9oNkcqe0HHtA3DYRXNdOFOBFJrQUOQTYsN2xVa0a+zKEAkIkdS0FWXY1fsWhDmgSidIoEqASHqOwCI2nxaxbIHruIYI63a3ft1n7iSq+lmIOGrsGPfwsCHq9kIqDnWMqSQwH/3Gt23bqpat7BJDPvjMmVQBGKPij63gwhLAduzYSfQI8sHYNeYW1mGv7r2U6bh85bIUP9h1i5va3n16uLfeegParxDbdkjlN7MCSW5gm+E1fC3pBtRtPnXmnHjrHTt1UE9v/uS8pxqDRVlNF9EAaTwDqLPsgWom+lIalSqOsPKIlYFqmZhEk5ZgrQCw+qa48sfnI6pFr670GbWeZ5MGIXpTEVA1Sk/8FQzz/Yuo8to5R+MIa/Uxrx5RTYCqt0cs9DmNTd5//eVtVfv3h/LNy69i8zYd6jbIHkovXJF/L+YXOZ30fLJAtbLN/OEiqsZ3tg1yUVavKIMrIkMVoGr3gDSq0kxhho8egXAzomZDywPVeKSwnf16zTtZ35EcsPDI9zq3i9//g0ZUy+x0fjJANZxISQiwZL0Hk6zKW+9QtsJBLVr0AQDkDcjOjHCvvvoyHHBXSfQUh/ND6p8tKjFVMIHrIEf11Zeb3V/ffleOkpzVxxANnfj4JEVUO0HbkkjQnGsbtZJc/slydxQpw4EDBsIpzkCEqrNbuXI5OvLsVuTq2WefQaRntMAH9TWXLFkqR8rgVScoEbz86ituKtIo7dq2U6XyJYBbVvrdQNqXvoeFNG3btNPnM/rDlC77gTNCpW5F3Ov6qI6iX9FopcViPG3vCEPkRuNiiyRjThOQmj6Xz1xUN4ZhBfIcLRuUB6qlx/CAJnM2eThXMFn964sSGsXnmR6jFkeWP0al6Gm5RZ0qsfpXFFSOGm2A/7AtH9PFJgdD7jXVJrbt+A4bsUVK97/84ktu+tTpppWKyB5b8126giIh8FqZOj9HzicUBAjK+E3tVnJBSZFRxJXyVZo/ZhOYmu6BSvmBUBDoAeDaHz87Qwu1EwBdZxRsdUAFPCOualSgdxh/VZxvGmc8RvqA6B0Wi003TBow2lCLolK6S5/rVTcI3ALnzlKdtpkR9xxdwAjquS737N3v9uzZAx3Vg7qmevYUx6LiOukI9YAZTz6F5gBT3Dvv/A2v26s1yg3rggULIBc3Q00K2LhjL47BiCqzHKQEnAYVgMC4M6518ZLF4MgeU2MCZmp47+fNm4OikRnQsW2LcyFQJXUINgPXDQshdZBjKIJbpZ5FswAAIABJREFUvXqt+wZd69q1BwgG77wzzongnxFdtoll9Jqc2KDXakBeI6Uob4g+x/jG1l0844pseEHGg++KFoR1LCu/dqo5s1rWSaVj1GYvio9gdAqjRRR9/VSBaiVZKwFwXUwle5ZKcZXjqAagmnJUiyKC+VErD1TTEbZ5JtiJucNuS19++bVbuHAR7MoJNOKYCrWMF92gwf3VoZFbSoU1gv8Ja15X6B8U6PXzt1BKKjrPCHIV3vUizFIlo83PTgMkgXtbig3Kpf4twaR/0pnIS4OdIn2KQNUoEkVZz5yPjW+Jv9Z0G1Nuptt9ywJVPzr25hBNqLac78PzPwZQrcFe3a+IajaNxfGpYZHUcH7BNFP2pzmc2SVEj5YuXYLq4a3SnaS8zYwZ0014l5+aiRDafQotXgO3h8DgIrhua9asc0s+/EhAlZIcnTujj/igIe6RkSNdP0RX6YAIHliFt337dhR6bITw+SX0O56Cgo3Rbv++vW7tutVwvnfBWX3SzX1uLkBtW3Fd98HJLlnyoTt+DF10cE5MVb75618jDdsXAPWqOIj79u9yJ44fFmWAU48cxTatO7o+qGwe+ehwcOoehqB6Gyw66tXRmDFRHFpFGp/NjAOWFblzflkFR2UBae+4AtE9g0Tjrj3+tTk912LnkHeiwdhZ5K06UPVVz5llFB/TrqzcV5EzLQbDdoxane+9ONkw03J2KaqS490JxsZAqvUu41gguujvZt1NbHAwvz8DZWTkI48IqA4Ad5NBOTXP4nuiDQYBJFu8krd5HLqHjESeQlEWqQIXIXxP7VYWMt1mSs/rJSrS7lPz3OBR7ooSWNRv7d27t+sKoNUbBUsdoUNKTnbrNqaRasWJ1s7UQBYtuV2T+StzuFQc4LUGfmoYkzRTmKYDkxaliewAI60OYPwyMh1HEUXd53YDjDKiynk1YvhI9/zz8+RQ33vvPWwEtytjQecxGLqzI0c+psIrXhfBK6OoVExgq1WuBL7u8MFD7g9/+ANA8Bl9Fgu+hgwe4v75X36npgstmmPDgG8H9QQC1eYAsq0Y9UW0aS/W7bvvf+AOor93m3ad1KWMvNnWOC7BPzvVDR06EMfpC3DcSxFtFlxqzOXbuOasaCdEom3MklH0wxXWQwF4jTxdZpX4t1QDqk0BfLW+pzhjU3YpFz5Rbr3Weg6N+7TGvTqOqGY2CLkdfjjXWoBq484gvLqyjax2zGRW+QnEa7mFec594+JFS+Xr6PsWvDAPfu1p+NoWyuqkgRIPWGOgKjCnf1KA5znd5Y25Wfq8tU+8QQ0YwY6d+pT0vtTuU/Lnl0RVg20TBrfMSxLVDtfr38xTDbSe4omdvday1xjcxNdr3k5XfwaoFoxYtTve1Od/VKCaBxbpSYeUXlMvI1k2ccGAru3egGocO9DvjD4hwHFg/wEUUb0tbuqgwQPdiy+9AJme/ooekQ9j8zo79QNQtZZlcBqgD9yA6C5bpS5avNQdR5SE6T1SC+iBGX0ZPuIROL4hcipHjx5BdOcA5GzOCbxOnzZNqcu1q1fjvUdRvPGo++1vf43oClL6OAadF1tFroC+6yWAiPaIoL6K9MnU6dMR1TmnHevWrd9ih3oZwKCbKrb5OadOnUPE9qTUAnr17u7mL5jtxk94DNdWjwiXVVhLtkhRE0ZXw06cA87Uv3d4el0kaKy/iXT8jtePkTVYiLiFYUccL7x8iFXPlQGqHrfcO1CtPBtrS/2nc+CnD1RB+vczd/fBve4vb//VHYPe6HNz5ui7C3WBCVIVTY934X6rwmirrzy+iXQ5udHUad27b79+Ug6LQtIEe1fR2o/9pm1jY9sYAlhSBYLmaFdECanbyuhgT4A+UgQoi8WIa3u0emVr0jt3mAY0nrXWHP6hFnCmkjaXorb75oFtLr2WPhcqqK3o6/r1m6I4sG82pbBGjHgUFIZeAufffvsdZKnWu93IdlBFgdEO6rMyIzFk8DA3ClJyFP3n1/Dhw/U4AeNHy5ahacenisTeaLiuiPLLqGrmhrdNGxZggIdHkArAzZ0XBQC4UaDu7RdfbXKbvtnqOj3UHTShCWhscNTtQJMDUoJ4j1rgHxZlDR02GJvo2WohS3BD6gHvHgE/N/W0H1qPYVlmTFYMUguAqt6Uc+58SA9Xj6g2BfDV+p4HQNVs188FqCZFoR6onkVb6P/8j78hG7EPaX+0I0c0ddKkMVjv9RKql/+R10i3QwFLJun1nyRQrexT7NnUF/5QQLXwLMqAcURUI6AaOeVaLuW+veYBUK0UNDMXhxuYAFZEVM+fu+RWrljpmPrvDmc6c+aTSKU/oepZ8VG9bqcBsPTuB6DKSk2rPEYxidL/V8Ex3eU2btyE6OgBgVUuXKYO2dmmCyKs1AJlYQjbMfbu1Uc92rujX/vmzZvRznGNqqufQFEVi6RY/UmtTFYUv7dwoUA1HfBkcFNfAzeVrTZXrFiFDjrfKko7bsIo9/TM6e7RkSMUid29a7/7aOmn7jukFdtCW3LW7BkA4s/BaaLaEz3RuZt1d1F0Q4eEiA+BKv8w8GIOjcYiRGpSY0IAmweqYWH6NENhRACp2sJFVLzxCSmXewKq1XbQHgznJ89PI6KatQ62XwvQMomn2qlLKJ/kfRp+ghZLtH+wbLF7f9ESzLGu7tWXX3SToWTRFilni6YaGLGvgGxwb/EZjIZwDEhTIU2AGTemzCnBxCgrC5COoYL3KBQszqNTFmkFnP9slEG5LMpnEeySP8pCLa0TUAA6d+qiiOuwYUO1gevft58AbIeOiLS25mvI3bQ5aTPKp8P0dzZVnQWqoRtOPp1tBQ3hGpkKZgbEirMYmTR+GEEmr3fbtm9VeHYABY+XAdAJPLWIMZ5tMBbtkHUhWJ07dy54dtMEev/wv/63uoYJ7OGb65Prl5tQgnDqIiPfn5w/QT3bsnLzuVztJO9Axmqqe/PN3+p3NjJYu2Y9Cr12IivCtrmgKmDjTN3Wucj4cFNZhwixSYXdAfWnjeuMNrnUemUklnSPzB7SbwTTEjyOhkeiYZMYV+75eWERnRhCZOdjMqqFm0979l6jmSlAswnR1ELK2rIm6fXVuhktHpHaH40jqpXe9VMHqrrXtk9Kop+UYdu0eYt7951FyMhcdjOeehJc8LmQvUPx7y0UcLKpDeeX1/wmzYRfsclOrjs8oQ9IfVPJfbI9V+YYfrbbeVXzB8lNqBZRreUe/8BAtcoplBRvNRqoxpva+MNqHsSCM/R3QRQu7kCim1nLkFZ+jZ9+/vwylX35N2YrP5r80fc79a/Tkt6jrxtGD/DdO/eBO/M+UnXX3bChQxVNZW90vULi6BZRyFYg000YpUMakjDwN+FEiGmbNycvroVE13eimvgknBcLVupQ2U+aQDtUOdLZUe5nNKSl+vbph8hma9EPVq1aBX7qavVjHzF8hIo7BkG+gwDgMxRerVmzWsdhJOf119+QTNCixUvU7eNKHaI/cFjDRwx1j08eB23WkeC7dkMP4JMA4uvgEL8EUG2OCM8UyeW0aoVrQCTm4gU4QfQGJs+uTVsAhNbNEQlr7dqjkIQgmdcmjUytdACXEGHx86s5nHCYykUUCdmFyIkpPZkmcdK5oXmVBxh+DuNzJYGEN0vwP4n6xlOrWuq/yuyOFZj9S39WQFXnbED1NnjXHoKimv+a+99/+oPbtGWTm/T4RDcPVJKHhwx1rXlvk4hZsN3RnVHqmPSBIMVinFLOk7uY9GxvakWB4Ldis0Q5qCOIBJJ+cgpV9wSspAhQ9oqAl329GaEkbzbwsjhv2HigJ7iYg5HJGDy4H3jZ0HHtjkItcF7bE3SxFazS2vSAfgPl+WJyVsEeeRCrzWXKB/B3ktcVvJetZb2EmXMvvE8aA+cXN5wE1ryGbdjcfY/IJiPITMWbJA3S+ogCsfiRhVbPQrT866+hFoImIQSTXCtjRo+W9A67ftHWsHECo58qhvLnfgPUnF0o5Fq8ZAnk6rary9Yzzz7rXgItg4CZNmQ7sjPLli5zFyBJJ7krgNKZM58SUCWQ/QJNCciR5UnxfFjMNhiFKn1AsWARZ0cUtQVdVeU/1EPc1pQ1E+CYqNTD1l7O9/A9miNR8rFcFLTW6GhTnEERUG2Kb/upAtXQ4jVom1YaI/Pr1TmqTRnnYnjXuCMlHeo83asB2Zi//vU998WGr5BZQAMdpP1nPDUNPobTztYLM4a0NQHShf1SPKcyADNd9sUnVw2olrukEuz1YwBV28jTPpAzb1mN9ERkrSpsAivdnXi+J+ulaUA1PzLV7kCVSaO76YVeI1Hfe+fJ8bjVgGp0LaX8/MbN9gAUGp36112OvnK7AQpqAwTehCNgRXN9XQNA3FpELtaAS9fNPQ5HPmfOs+DQUVeORSNW6KHvKKLK8VSSUyuKq4zyG/id0UlFs+AI4QA57xhRZQU1NVRJEyAHlp2lmBZlS0vrwoOiF7xu79597tNPV0JKZ6uAwMMPD5dgOTUiV65aCTB7UalGFniMha7jTvQgX/j+QnAJL+L1HXSiLQE0GZkin4281MsXryKqekB8w47gpr7wwhwc83EsjGaS2Pls7RdqMUndzTZtm6GwxIBDf0S6hg4ZIgpBG/AJGSEjn4gLirqV1G0lD4+g9g6KsriYCLgJxo0jaAUz8ZfNw2xENZkqqcJ99BaCEz/3wrH836W8nXJAtbapF3iNaSwgC7DtKOk+vdZoy/1Ze+k12BK3cUxj3uF5H1EFUDWJqjvu840b3dvvvu0u1l1CBP5l9wzAVSfOP/CnpT/v3xqcROoQCFQ9cI2WkT419UZymlY0wV/uquiKFezUCT6Kln1nIaN2Gt8XIYHF6D/nOQ0yK+WZsm6FNaBoueYLNnLoUsOWpEMRbR0yaIgb2L8/2r5aBy2CVs4xfqIktFg1xo1PAF9ag1ZBbBfGs6VN4B+W2Qh/h+sksDfgZveWL2UDEH6xlexpdLzaDwmr3bv3CrCyqp+yVlyHU0HXGYI18u6777pTaFPIKPCIRx4GvWa+G4QOX9SnFAhhJFYA2AabFIMde3a5r7/d6r5FYeRZfEa3hzorQjsMagTUTu4AriobexzYf8gdP3pCfbwJlKdOneZGjHwEG9oV6oTFYhQrbnNSP2C0ty+KMJ+YPAXqDpOlzEDur7VeviXQT91KRr3bgU7QrAUjvQTp6RwLc1ZpVw2ljY2i72Wc5o8GVPH5iu77wSz63HIg9qcKVDUro8BSeiei3+hzKODu/Xrgnxe+tskPlqfW2SFT+2d/eRk6rS7/itCogHQ4dEo6euyk+9O//4fb9f1eNwwb5Ndee9WNHfcYfMZ12ABmKkzOzfyrzbXsp9hxM0CVr/M2qXDeVQCq5YbGjp/HY2Y39Pk+6JeNF9cy0KUR1eRd+jhmNKP7H2xUdOh7AarJeYfx+qYg9V/xMjyoTF+TBYK1DEHha5j6a7TkRC2fVgaoBp8Z80erVeXV8nGcN00CqjGiyQJVRuXuYiGR0E2jv2/PAbfo/2fvvb+srLJ20UXOUOQMVaAIIhlRURADoigqiKK2dtvhO+Occc4Z91+5d4z7yx3n62RsmyCCgIpkkJwVUck5g8SiSPd5nrnWm/a7a+9CtO3+eneXVezw7netNdecz5rhmR/Nk5eSBQ8PP/wwqGjuBehjJw3LuSsOVHmDFGLm1JFoPwBVCp4PvSrvk6CVGQRGsNyQYBleJf1LVDv0uDSEAbfw6NGjx0FvtQRpAFt0jzRWDLWyEITFq+RNnYq2czT0c+bMcbtRiVx9pQbgtC0qrju7Zi3Qju46uxP9oFSAywDjsEnacD17dXZv/eY18GG2BkjdB1C8xO3fc9DdqIHHBwC+5vpFtZ5kqgFDMAPv7e+GDhkiqpyz6LF+nQUiVQjXdukOJgF24fIpAdjEpNARcTzbtgl0ECCk51+GLwKq9loMVDUhie2QtJzp6/BthSo1D6iWKWhSRHxvrJj0r1zFZff1SwGqyRGa8eI8NHSN4L04idzlv77zjluxeqWr6lvpXnppshsyeJDACvsZBqDKYQZfajQN8mDmmAw+LUBonp1gQdQxSzIOryTAJw8slwCirl69BhaK0/AAorUrGAVOnTwL4AoKLHAMM7eVYFBhbXgLeYjkHuVn+XdLsAW0RapMF6THMIrQG+CvA2ih2ICjBQAZ5Y0/ipDAQ2jeVIAuAa9YZgQC/MEyGKQIa4dx+ImMCpMCTYywMJgDwK96DDRWR46y2xdAKUAou1kdRwrE8uXL1bijB0D1C2DhuPfeAV4+uA8sZejWjfqiomLzj7XISZ0xd7Y7fPqE7qsa+qcHDpZTJ7+ILnYX4JXeIzA2ZMhQcC/3xFpRpxNs1schurmofmbOmql0JUZoWiLfmOMlrdgVzClTGloj/3csvK9PP/UU/m4pfcHPH0YK0WmwgtDbykKxFmgnW49MBMm9qn2qDWD6z1f920iyxty2TWqvZLarpjbxsdvdO/Y5du6jTjXNkfW21hZJLPd7U3sqAijl65LbOZxmx5HVP/Ki+i5yKmDMhXPl32N4Z/peC/d7es6yQNXAqvQhfyBDlD1rHgIdBLfpwi+WunmffKauimPQQOepCU/K83/jJoEqWDAwFgOqJiB5QFUHySBD0kux/q8LUK1tdiwInAfU00CV9yJquDwZz/2CwmumD1LxnGYPWPou7sHb8KiGa0W/A63dLw2oJtuk3c5AC+f8nxuoBgN1U7Q2Tm1MVyAHbOkXywHwOqLAaJDCaizyIHy6QcJzbqJwEinwqFKwKcTIsakPUKvd6vNYlfPp1bqvPBaFDE/FLNAyfRvJOjc1+yCTJoj+oHNnL7nNm7a7jRs2K/+PvXqJPy4iV20MulexSINenk8Q9jcv1Q037rGnYdiGuRatEFNBrun+A/vE08oc1Vs3GwLwNnMPjR7unnxqHIDBFTALLHdfrlzrrlUznNtQVFdt2jZxFe1agiT9vHIOWbDVCp4sgt5z6GXOKuZxCE82Re4rQ49du3bBc71lFOmhDcYoHAqz+4vnDio2++3DoEkFFIQuCsMH8InJSdrHfwPVYBoy2zT2qBKo0jP/p7/8Fd7NA+5JGIiJE5923bBmKr5howt82vgLvZPW7434ooWgJDIYQVd78CBQg7dTH3J9CYy4O6R7SPqN77sBwHUJ3dVOooDwKLyI+/btBfA7IkqsCziIMQRGb2sNwuJkzKD3/hqrgnGNpohAkO6qCxoV9IEc8sDUtqItCrM6wjPY3DhUlQfK9xvtmrd85q2SnCV0GO/VW1h5UwnWI0PlvTv4nDz3vC+KIL1FHJvyQkE2heJLAtUdYO+4DIBYVVkpzlXqkOsg+jcjwSvAYwyd0KB+Y+zxm+h3vsDNmDfHXSfdFO7pevVld8/dfd3/9b/+J8Csc6dPHlf+abPGzUBL1Rk5p+CvhT5pBpBKvbJ+00Y3++OPUXR1EB3thuOAPRpMHi3FIsL0IWtWUB+fbeemvfKyoi+NMD/kw5037xPkvX6j1IrnoUcqK7tjrpni5BkkdMC0ibEDDL2qBh/+0UA1yKU8/VaxmwNU7bXaPK21AZbka7cDbJP3VO735I0je52QMsL86n8YUNUmSgIv0yHBlhl9nOfehuzQ8fK3D2cgRWUDInDN3CtTX0YUAtzkyEFPAlVGFaO19UehlLr3hwU7N//XAqqa8QJO3dKSVRSoblr6YQZjFyr5wmfSi14HmF7LnVooq/z+veUdDaJzUzQIr/SjO0mMpYRHtZxDqkBOBumYqsx/2P1lZzigTDNKPO0RN9JTuxd0MvNRnX/04DHkgfZG2O0J0D31i4qoGE7TiSa6avLawfAxp4TeCOaU4aGdZOZfRUp+B9MzylA5Xfj0HsVKyK5pCegot+C6gS6rITZ1zdUb7sD+IwCsW1BItV/tMPcd3K882qkvT4Vhv+Dmox0dK4RpNB8eM84NGzbcdenWGYUeTTC+Pe7zhV+ACeArGLhWGGMP99zzE1y7DhWobN7m5s6d404eP4OwfgvXtTM5XMcgr6098lgbwQt7GSkRS9yu775X96vq6oviwhw7dqxCmgs/WwiAcVS0WEMGD0bVdF/XBB4metTYvYjvbYr8QhrLSAFx3kVn5YGqTsk4EDBU6/u7x3MYz7p9nvMc5NQQUnqlw/vLk+U8CSrfo+o/XeZXpQ1mmR8qKuXBgcl5ze4/k3/RU8GjDxsBqqXZ6LT2mWvZpqV78aUXldrSDHJIgaHHLg1UmXtayxeHYSfek9zHBHHMrSaIIJBjWogOZ1oua6UozmJBHxZZNRC4o7eVsnQYlGvs2HYCbYzZVYopBPTgszEGx3UDnvobaE3cFKCtBRpfMM+bMsZOU6SJugs53e3atQa9UwO8Zj9KKdB+5z1YRyvtNDsp2RyG6o/guUh6kQnUCLKRZ6fxIQVGh0YcykhlxVxS3h8ZD0xdIc+bzQck0xJ4M7sEegCqzbDXyN5BKqq52Js3iEoFhm+qQ8/jj2F/wbPKQx9pvFqCU5XeY+bN1ly9joNjS3lTF3z6Kbyy65X3++ILL4IJ4EmNkbnCS8Ea8gnyXrkGjHqwl/rzz0/CnDUHD+weAdU9+M1Cy1+/8SuA2AGaKxa1kEOaa0X6KxWzYTyMAJFrV5rNz1GBV1VDTQpGoRxFBxxNe6II0L81T/RS36Prey1fAqhGvdMzbq8U8CxjK1rkIGdPlLFPSu2k23EemV3/6YFqUYCeWkQbYYjEBCY4bh+mrV2FPB1BOsyf//Iu0lcOwEb0c6+/+hqo3u6G3ILaTh5V7m1qBGOf0cPr9jxLnjwkB8tiB+HMIhXYh1KrwS2atTnhM/G1dZTTGtCHVYYA+RnSr8SA1MnS76fAzBLGrrf6fVYsvaXcQ1gqRzV4VDctKQOoFrhwk8tR7sBLTbrliyU9qrV/IrOqRVBkdHfRLWfvN7kSJb5RHy01XvPQxI/aXeDFr2YXsZoJGGd4Fi6jh/fq1WvgkZznWjRuDm7Re90UVOg2RzjRqv0pkIFDNElPFd93/H08vSe/3XL7SPtj78b/SGElo2VgOSmUghtm5QRW2fhU4Uf87xoMM9kC2JedhSk0NIdQZU1Q2QpeTFLorFm7zu1DrimBAIurhoMtoCuM3Tff7ET6wCbQ35wDeGwv+quxj41xZ+AZ/QjsATtRTcyTLNuyDho0BLl1dyOE2Bj0O/2lWKZ/OBP0OMdkNK/C4zNo0EBxuu7etct9ggpyGuNm8NoxLYA/SooHuG/eoqnrj/azw4cPUX5cExhLgiJ19PAGXH5SFqph3PzN1IfgebMdHU7YAYwlgWomATrSXlnVFv4d1ubHWJd86QoVqrVJeyFQLSX3pfY3ZSUQmKevZfLDavZ6yA896v7zj38WBdojYxFyewbtgJH7ycqFehCWRiLXt9m2fRbrAXverp21TbZ1+d+0YtczfsMG708q20wfNI+kPIyUd1yHYX62Ha4B6KMX9gc0F9gPT+E+HCRZoHUc4JUpLARqYovTOQ8FfwCEzLNsCMNNVoLmzZtiT7RQw4HelT3QeaoK3tYOynlt0hQpBQjXsZ2ppaWwixULBX0+v4CPzbvBIduLHLxmCb/jceMvhp49KUGYJWX+KKHHxuWPqX4xzZg2hgGnglmCLlnTP57nTqKQkd/Duai+ehkFjI3V3vYm5qICKQ/dkCfeE4wgPIB26tQVB4HGbtXKLwE252Fujrm27dq6ic8+68Y+OlYeZUZc2Hb5/fffl9ece2/w4Pvc66+9JlD/BeizNqCokrqEa/PmG2+i8Ku/5mLXd9+CW3YnbvMGCjlBw4X0BYF8/ARPaqDE4gEko5oNkBd52C7WwtsjZwsU272pS3o9mxfeD0aZ90iZCpX02VuKzFsZ3hJ7S/Zm431SdMBlvHD7QJXsG5JiL61lfFnRtxj3bvrh883zPpOYivAx2y/+RxEZSAL2x1V471ejFfHHs5FahzbGz6JI8AnQ4rVFR7vroEa8gbA/Kdtsz1noXxazlHoMXxh2loxI4YduS9sXTkZqFiKvNmxi+UA1OLXiS9n6EY749Knkt1Dn+OLROwJUw9R4ea+XD1TT03U7wnm7YpjczLVfgx6G+B3FTlOl5Cf1HZbwUfRryw2pZOfrdubPBycEVJnb1AjKe8/+/fI6fLXtK1fZo7d77NFx8jbxQeJx7ReFlsIWTBvhgq2dGap8VdLLcZFJNCNBz9G7m/wGAr3oVGfG0ebQjDsVAL2xBJ4dkYvKk/WVK1cESDYhFMhWkGdQcNEShScM85Ejkl7XJggXDug/AN1xHnWdEPb9HgVYDBsyL5fgtmPHzsq3u3DxPEKWLd3LCBWuX7/ZrVj+pe6BXq2WAJ+kFBmM/MataIqwC4Ulh9GBh7mzNcgxZCW+DBpBPtIhWrZsjornbgC9A9Dj/AEAhvZR8YNyy8S3iZQDgCYWZmljepVlqJ1AjL8JUOULjz1g2erkSDCz3vasVbxdxR7LQFpr2frWZqALN0CRa9Vxk7P4LimbkleBK/ORkhhh5Zdr3Nvvva+WnJNeeM6NRGENDxQ3EVYnBVnDYBiiafEHMo8njKaMB7xiO98OZOERHcDCE5H82jzZPYZHesPYrHDPkH/1FkCr0VtdunhFoXXSPx04cBjNB9B44MhpeGLpiTGvxq0ASnjf2kMYG0LqFShOInsHc8/79q0EP3IPePqbipKNOayNyHpAbyG/2VyuApN2j964RJgkscrct9yPBKoahrecPhQdjzAUmtgEM+WHqqUh8ndPI19vxeqNbtWaTfAon3PV8D6RgoosI9wPt5Cvzvujd5bTP2Ys2AUee0JNBmbOnAWwuUEgfeB9A/VaZVWlvNlkACC7x2fwol/G3qRna/ToB9wrr0yFbjjj3gOAPYICNxpI/u9VANihg4doLy9fvhTFnN9hCW6ijfNI9yzSRBrBs0o9eBPued0L1ocgkGkYyQKPUnrx0sMCAAAgAElEQVQ5zGlRk+DnOWsxslKiOgDOZg6giIEqognMx6VTIpNzmMSmAWiUskUFr+cWfaY3cKn5KDaG9FUK/xVyFiPgX4uNLXUtez3ODU2+P+WJywH0kuikWpCThVuIRzXIPZwS5FeePXuOW7t6Aw5fzd1rr72ODo1D1V2Nuak3mZ+KDok2F4FHNdYVxe4nd24jrvPyRl3sXaXWjfNC/aS8+FAZWcZXZuFQCqimBqpJvCNANVpDv05hL/3igGoZ8+ff8q8NVENwQsYFI+ZGYo4X26VeR07ooP73uSngI2UVLyv9pcT53miD5udCJec3K+AR7yPfxOukNGTsi4p9tjR6NLKmPOJHrKpJCcS2jLyvRvCCEkDKe4BN+gM6Bp0GSF2zerW4H9k5h2Ts9eEp6VVZ5Z58/AkUUvUU88Cnn3/uvkGOGs+v5G6dNOkFfd2GTetRZHHCde3WTfmxZ85cQE5ga3wGdFigvHrxRdDtdO8GKiuGbW66fahG3o4GA6dPnwKAhqHF+67gh7m9V6pR0IHfpNZ6acoU5O0NxHUuqbMRPT8VFRXw8FgqRCPkIkaFEZovjj94VD1BeoA4KdBqs6SpTYCieO7CPFquXdIDWMo4leUFlXH9aYBq9v4KD2wxUI3fywONtRC9gNSNt9/7QB4Ntu99HtX+VVVV8pbdZCidnm28T56yhLiFc5LMjpfZiNapQKGUB1TLAfKR4fV7lA4S+3rzNrJAj7J79txFpOqcVBMLeoqPIH+bbV9V0Y8PMA/2Jvlf7Rik/dEEwLAVUh86gaeVFFh39e0NRouOKMqqUJep6yj2YopK8BFqPhNWOMxvtBODUfbzFqVLhD0eGQY7vNmDY6jR97DdLO/zAoocDwF0fwcS9O1ff4WQ/gm1qr2KCIpWhuMBWK9AHu7Ul1+Bh/NecSgzL53gncwIEydOdCPA18pGJeKwRSEW9/2Ob3Ygb3aHUnPGjRvj+vTtg65AX6r4kjPDAjYyG7z1m9/iOl1QvPmF+3rH1/hOeGEBTkeMGAKarGfUqOAkCt++Aq8s55EtZjlnPNgmWTeKGfgs8Ay4Kump1BzdSaDK+YVH2trK5j2C8yDoj2IHMbMB6Ve9sikYWPp7yqnSLgWK8u78lwJUBaaSN+j3hNwPzA/Gvjt07Kh7++333C7USPTvd697663fgju1Bw5YAKn0pCKXXIw53B1eCQXPfXbsSX34DwWqHJ9v2Xy7QFWHPd8YRUWBGWzAuQ2yWxuzRRHhjp7+hwLVSFCDG7eEq5p3XdooU1KKb9Yw8tLvSEzdL8CjGq+/P+1BuRAI0tO4aOkS9+XqL103KPLRIx4EF+I43TznihHq9CMdatY8JIULa5DVW6qq5rTyrfwjc/pi0aAuwx9vnO1vH3IsUISghFIOKHI66b2EEiZ/pd7Nv5n3iguw6pcVyTu+/gYh/rMIHXYTzQ9prkgLdAA5rn99510URp2Fp62lGw2WgwlPP+2ao2DqGBTL+g3r0HBgBSqzUciBfDgCY8rG44+PBeXOeJGKK3xJDxGmhWCZ30vqqy1bNsmbcxKFICy+uoEuQySYfw6hSXLGbtu6Tbm2DF+SPuc+pBLcO+BeUHWhQETIxGN6XJeUQSbaHKuFaqM81Yj30TwrEW1m8MkmwEG8jtF50j9l35f7SMy9KcUICafffoeBaql9Gr7c7imYCZNN0ws45Ss/9CZoy753f377XR1eJk16Hk0exilMfJNFQASqSTaLAqBqE1PPh9PoIc9/pL0xOo8VvDEB5MtRIBia0l7omvchPXrwqNgJ8Bo0QLj/KqrkkTNKDyH5RfeB9eIocuEOotPbaRyEzqPV8BWMk6JLjyLBoRVG3lJBYVMAsY5tUfGOznP90daYOddtUfzUlDnkopLiTWA+Oadh9W3Ta3yR8zUhUgr7J8YX/EvJbSy+YYJP7BnjW0aIH0WOV5HScBEg/DTG8xW6YrF9Kw+a3NPNm7UE0BznHkGqD2mxPvzb35F6s1t6gJX+U3AIfOyxR/XaPuSkM53nDPYi6fc6oHnJw8hPZc44AT3TffZgrriXCPwffHA09MLd0BXfoghrh/UbbwRqO3idHxw1AjLzqLy8i5csUiMS8rNOnToVecDtkI9u3lWlOJGGiNDa5+R6hWe7MeuNiyYkuads4vJASloNZtFRZjv672KkKXhUw+fTt2EKt5z99ksDqmHENnscXQnEXGTnxk9no1D5c1pwcOY3a9ni9DyLBlq0gR7DjVs2uw8++NBd+qEaMvok8qSfl8xeZ0SHrYQBVm8hsqHtRopGP5pyDrYFw/q5PKr44kARdrtAlff+Y0P/tS1rgVx7vRSpq01LCjtTZQWp8DSQFbTatTlvgsq0Lki79IZMe1SLTUJpO5MYSzHb5i9e+p7sjT8m9B+UE4GdnCTs1gKwtwXchfNQdUsPxl0AcM+Of9r1A/UNNxALJRj6j7+3EKQUhDipZDMHBm62kKOmecvk0EQK1M9HwPUGVvNWgAYh8D0KvlnYUxrXNk/4GEOCFxHyZ9tLVkOTV5E5fKScYgHZ7I9BiwPDRSP+5JNPISVgnMKRrGBehwKNd9/7G7xX4FRt0hKpBTUwZn3cCy8+64YOGwhvzQ9uNwqsvkev9CvIG2wOiht26KHxPXnquJgIqpHPylxBcsTSo0qjRvBMIBy6FpEPsydCsaNHj3aj0QK2Ge6vBt5tdjrajRad1Wj3yorv5i2b4RRu/c21LtKrPIWTDgvriR9yhaoJQACqke5NTmSsBguMZ8F0C4Em5O+XBVTNOHCQdl8KR1FRM28QvIWsqp/7yTz3+aIlCHv3cK9Me1XFbiFHWDmqooThI3ibw3jtOe0976ouLHvx7+UVEu7Y2HimJzQyPPG0FlMx0Zzr3nxjDoEFXtzzMtZDFyk1NSCAxQ9lvwZe0RMg6D+GFIEdu8B5Cm//MVBzsYkGDUoIAcuUwkA2QpV7E4Cyijat1SmOtFJ3wePcHdGEXqBsIjdwY3j++X7uJ+Z72nANmJnD03uPdFw0YBs/VNKWGqfh7hjRohyLSgk/rPwnxRZZBGoEUgnCL4CVpEWLVq6qslJezO++/97953/+ScVUPLSyuKwXwCM9qvSSbt26BUwcB/Qanyc7Bwsved+fffaZ+3LVKt0Pi79aYN8+Bb1HjtYdO77Ffq/WAZJhfqZJTJjwhFpJb968wX0MfcFCTkZBeqPoVJ2wMB9k+uiGeSPrRwWiUeRsZqoA16QRi9gwILIM8N9MyWBxVlTcrUNAkL07C1TVTII1AaqUtmun8wm95GdBdI5U/usD1eJgN9joXFvt97J9Gisp7O+PZ1hrytgsyM2ypcshC83c7377B/D6jhQovQE7S48qf9R0Qls7SU9Vq3rIf/FnBKrcqOWnVdrt5oX+TcWFSgA/rAAqS+So1jZDZQDV6SWxXCFQTZ5oihjEpPqrI1AtDxDeKaCaGEvJqv+SUxUZreSi1CVcIiXDdEh6SelZgSK+hCKqzxd/4ZaA4L8pqmxHgs7pqcefdK3hUWTYP3jQbhuo+mEJpHpPq9YgZ7h2/kwLsj+k1iKHlnyt3Fa92Rtx+9OTc6dmzDxTeh2eKBRl7QePIrvu8OME6p3hdaW2IOPARnhF//P//BUenmsI9bUQ6BmFdrKTJ09CzmlndxQAdytOygf2HxKR+yXkubL6md8geiFMeG8AUBZ3sNc5GwUcPngYuW/fe8oceH8BiI+COJ0cmiy6eu65Sa4/KkLPwDtGoLx+3QblzyocCzDRtUtHN3jIQHcPGBnYZrNefaMMM5J4AhZ2EONo7IARYadQvU2AEbyQfsJr3xfxfvhHeVQLPBjZg1AiRzUAVR48rmMejh8/5f74p7+673bvcuOfeto9g/BwGwAypmJQSOp7777t1vSJ0r7G6yEZo9p0Uib0r+vV4qFJGLfiAh5/X3zMiP2TRqoRvsPMJHMnr6LqniFzepTPIzXlFFo1HsM87N93CODtMPhkT1o6DMCf5AcsHQ3gqeeBiYcs5lxWoDNUG8hsZ3j/u6MYkeTk3bt1FUBryEYW9NIyH5ZGBPiSXlrRIIVTjTe6frMZEEsOVGrA+8G8kIaSK3mU5EnG/bARAsGdj67wkMllOI8Uh61oDvDFosVozbxHoX7uvc5dQF+FQyHHx8/1BnB84okn9Zt7iGwKM2ZMjzrjsbJ/8OChALF9AV7XSl5u3TSgTF7VR5EqcB+YAC6cP4sDzxy3buN6gUwWZhGwE7Qyf7g5DsFt4IkmiG6C+bt/xAjxULMxA5kCaIQ5Z9pDmCcCXOYnErTKW+1lLczTnfKo2inTPPnZfVSePYwX7b8qUE3OU21ANex4SrU8qtS/0MuHGfZ/520chPa5Xj2q3G/efAsFen215mSXuH6dXRQZWbCoIJ0SdbHtBfrjZwKqtRjmWj30SaBam26Pz05my8J7k3NTTIbDe34ioFrb0AtfCx5V8zIYsr/dyUtsx1SeWrHrlYaWvzSgSnXFUKjxOTYGJ+hOVLbO//xTtxt5nMyXmfTMRDcYhUY0VqFJQuDnCwYnizJr9aj6SVIpkF8b87zEs5p3hk16VNPWLU8GlJFnIDfhFSB400/qI/G3Bc8UvW40NjQkNMBMIbgF40GjdwSE5n/+yzvwah6CkTHT8ShAZ0+0tty7F8VaIAqnwWxb0c5VwtAxp+40+Fb3ozjtEvLjSCzO/uYPof85DRv5MdejMxL5HenFuQcddWhUv/56u9pHss/7hAlPo0L7LhnaJYuXIIVgm+h+bqLhwuUrF0BI3tT17NkNxvdxGNB7xcFHkNsAHq/moCliBbnoaGj8c4Cq6c/g4/ZTlutNiUGbCJ0TaxiBN28E9WJR4FVbOK048KvNOPD+k5AyFFPJlwfhuqaCIib4I9cYTA/0irOS/s3fvIWDxijfng85zXK/2z2kPX5hvEF4iKpiL32+TsgDqtl3JqQ9d74yQLkWJcOXlGee2UAEeDqscEzMd+Y8gAarpuYGPIVXQdl0SV5IdpU6cOAQ/j4GDld0mEJ0QGvMmeVhliQ5MJjspsPuce3bgqO1Qwd4Fns7ejXZoa092DNatsKh9iapnC7jwzfl2ect0VOU1KlZvRHSfYJcRWcCFbT4H9w7QTfHSlYDNj3g2Bg1kMhBDr77fpcKJ9l2laF8Hr7JqtEI72dHOe69hx9+RM+dPXsGbZeXu5WrVsrTSoDJsf4K1f49e/QEn+pupOtsReerE8p1p6w8N+kZHGxa4tC4xs2aOQM8zWdFN8dDYhWiK2x6sAvMH+y2p650PPjghtmI5KXJk3Hd7vAIn8YB9RDm/pzy7Vq3aYEUhJZinajAvOpgCWAvP5yXCyufLNReqTmt7RykPW2fF9UQvyIrT/Lklv/4N1DlHBbqrIhb3K9ZAKr8zVbim7ZtcX+fPl1UbE88+qR7buJzriNSUWi5mBLGfG0W0l7H39QzLCDM0xxlr9S/gWoKb6Tmze+BIPcoprodj2rZSxGh6xACjrniil+jvBPkz+9RLX/U6XeWAubJd3N/UcHzM9e9N3EFWg6ugNJmQdV9IMGe8sILrh0qaZmfpT7mDKFHHjipPP8TX7kcoJr1qEbmOCE0SYVZGqjG92Ee1RCQpTa2e6MhTBpD/2x045YGyvaD5tUggOdHmSJAPsYGrPDFa+vWbULI72t38MBRhfcffmS0vHFfLPoUIflLSiNo3RphwN5V8GY1VX7qPgB/AtNBg+5DJfE00WSxIcAStH3dAS8QPVkdULjVAcaOXpUGqLxm6LAH+pH37InuOMiX/R6hzc/Az3rh/EU3GGtDQHvgwG7kHu6VE23KlMmoXB+O5w4qZ46tI+k16tevn4pGaIj5SFai69/ytGqG4kXM9XKHVfKIP3p3MjyeRklZL5AZxoyxTR0mfyRQ9ZcWUPXhU+7x65JdpxDuzJkfuSXLV4pX9I3fvIkczB4m015QNAtGaprYLoYWolvV/NwGUE0OPZoL/2QRoJqaLcpwast7gBZ2It58I4l9ucfpfURaiDXU8KBVsUiATuS0kpeYaS8XUAVPlooTKP5jROEggNSx4+BtRaU8+UfZHjikkPA3UwYoUzxgMd+zM9gxuuBg1QsAr2u3DmCyqID3kIVFpFZD2B5NNGxN8vVGGJYRz9mA2BlMI5aX2BZARh/fTT3DYkgBdP6bhzGMkXuVOaik7jpw4IDbiw5zTOWh3A9AhIItlzt36qzD3F4A2b///e9Iy0G6AK7FgjSm6vzHf/sP5Iffh2uccDP+Ptd9s2MXKVGQC/sI2jNPgG6odosQeVq48DM5MZhT/sSTj7vBQ4coLWHLli1uxYoVAqsE99zLo0berzSe88gT3oT9SZ1AVhIe/Js1byygSiaQobhG3z59onkj6JHu0kzEUDULKIuloNimD+Ic1yOkxCj8o46A5pcOVLNAvC720aYkc+rz81SIGzK5fKl96mUW17oB+T0Ph8Un4Opdgm5tLaHXp019FTnPD4LK0KIXOpmQSQL5qYxiUj6C7o62ToEWzV3N+EnbJNor5RSyFbta3ecvcQu5zg97vUTJTuZ28tckvOlHe1Q3Ls7mqIatFhuEdCix9huK9hYWILQJzN5ssYkt6gbOXaF0nlqxRUyatdR7Io1Svke18DuKGfCs0S8qYmnR5l5AHhsVOivrqMR3I3/y80VfwCMBTx5yq8aiQOFh5EiyaIRbjcBNrRv1fm9u6LnOhEfzONsKclQznu4Cd7832hp1WUf8BFANOtmD1bAuaofpFUjCNxhB2sB+IGMKw8gQY0jIJ/0MvaoN4JW5QEqgY2h1eeoMCqNOqbqY/IyL0FucIdQmTZqC8/EqvCPd5JXZtn27irNYPTx69EPoPPKAaLHWwZO6afMmqUJ6e5qJ57Kl0ix6ovnAALRnZUcwTgArtxd+vlidtNq2RTedl18GB2tbd/jIAVxjvQDy088846oq+7hFi5a4pYuX6Ts6d2kP4zpaBrYpPObs/EMQRyN9Ax7ZJmQWYH4c0xPwPVxbedhp9HlnnDPhBMqu0WVJfSM8bHrHZtLkIblQBn5Tz2ZdfbmiWmqxbTULcHT4mH57T6b3dNCLSvBCeafH8C9/fQfV5EcwXxOQVoFCORQQ3URlURBJA6o5++0nAaqJScgFqhlYXwSoak5427jHyKuqeWJ+rh1GrRBKNtDngtLDzhC0NSHgStaH56YGss4CpnNoKnAGHkdRX+FQRY8rc6kvXkBbVwAskvxzIbhPuK8aQ+4pY61RENIJ3bCY4tKxYzulB3RCekobyDa9mCxW4sFOERqA2Ibw0LJ9corZgvcioOpr58nW4MfDojEdPvgZPsucWPwK4JWDZGtKvsacVnov6THmZ9jSlT8NFDW5Kioqcq5ybMwB5z5lmH482qreN3AQnj+BfbfU7d97BMV27ZWyQ4/soUMH3Lz5c92u3d/Bu9wEHe8GqZCqS7cu2j9kH3jvvffEMNKqVUv3AMDx/fffL/aRtWvWiHGA6TvKK5bMYiz1bqgl7l3Ilx4NHTFs2BAxf/BBmbyBg8J1eJMpm00x1/Qoc+DMN5UHVvJpa1wYSLQ84WJWJJJCgv/cfZn/5C8NqAY7YuMsjR9KA6+8a1i0Nn7kWH49ZZ+lBLOz4lUcBhm7PIqD39vvvoPo5ffunn793RvTXnd9q/ooL55NKOgkEY0hPOoskmREI9V5qSjQSK9RSpN6oKq7KhFlrm35f8xna3MKFi3ZyTUHPw1QDeOulw9U+aUJ2KBJTN526W0TPKfJfIW83IXkAtQNqN7e4kbylDfZJXJUC4UlX8Wog0ypR2LTaPN45EeaHnY9UjcqbIhlyEtdvmqFQmuD7xvkJkBZs4iCxRJWTc/kblb9G1ANOSJ5QDV7V3kCXlvOSBDF8k9ahfOTfaaYeEfKzS9Y0EEy8pGXzQz5LV9trVIwGFxyMXL+mP/3PWh0DsPgkTqKnrtuXbqL13XuJ3NFd0MvarduPZAWUCEwy/DkOYT+GsMwdoTxZJV/VWVP9SZnZTGLvGy9nPt6+zdu+t9nweCeRn5gd/fqtFcAZrsDEF+Ax+sowMI1AINK3FIjN+fjBW4L6LOugiCdrR/v6tcbeXVjXVVVFYyxAyfkSeXE3gCpdJuKVlrPvn36Qmn204GP6x0pFR5SMM4YqDKPEzPB24p4dAv3RwCuwXMuEcU4SntUYwVfSqxrk41I3vSdZsyrq2+gLe5qdKP6SEVor/9qmhs24j4UzcEUYFgGiby+Cd7SYtvLI+VSuy8p9wX3WwSYpsat9yQ93TxA5D0MhkhG6XXUjfkvKDqR/u6DPpBqIMpBegC8rQz209hTR5z3oJXA7uhRcLUivH0WKS1Ma2H4mlXyBL3cCyxiImBqimYX9LZ2BldrZwDVnr27Iz2gE+S3m3KCGwOkKnzvZY7eoygWTZCKwTDdwJ894lHYlvDjtYNT8mHzzP3J3+EAgn/osJWevRroOjYIYaMQHmI2b94iijgeKnuC7YDFkvv2IA0C6RG9elWiuPJJFN7dhajKGnS/mi8qIYJwPs8DKEEu98Xu3bvVVIBe3bvvvtu9gMgU99ACFKl+88038tzycMiICffzFaQnHD5yEIffk/j8NdDV3etee/1VsYJwv12DHtm6YRM4co/Kp0qqwKpKcN/iINwMHmBGvJT25ilZ8syC5kz7Nj1fKd1MWrZSG6/W173WLbExfgzgqe3rs0C1lEe19H3kA1WTQHvEACy5T8Or9ZVWZEAV3MfQ0+s2bnAzZs9yp+B5Hzd2nHvp+cmuU7sOVkQVOQLCdU3/lhf5TcxMdusHoIr9zcNiXYrNf5Q4JG+pFo9q9jsi230bQLXU/Zaay9sEqtmvLRSciA6B3j16w6io/aTcGY/qvwZQjU+YBlYJVOmV4BwxDL1gwXxVzrL4YMwjj+BnjIwIvajKUVXOFIt07jxQTeUXZjdZKTRg6sL/BO2RkZvMNVInOIIZr3iiveSfi+TIhx1jV4V5hiRrNH/w0Fj49IpAEdMkaKi/R77c+nXrBFTJpXr27A8y4vTKHDl8FHytOxEevIBCqHvQQecZtc/jdVnQwTxZeq0IgpcvW4X81GUw7k2UCjDh6fHyltZrcB2UWI2UBtAAbSRPnzrvZs34BA0H9sKLyOrRy/Ca1lPu67Dhw+Fduoj+9jsUdiRQbYqQI9dz9EOj3ZTJU1ToQWYHGj4OuTGZIGD1eC1LhQhAlW45vsUrbB1cknNunp1kqNKUOv+bXoyCPZpp0VlM8WSBX9L+JoGq7hLXPA3i+Pffm44c1Y1u0NBBqPafgqrstrhPFp+B3D7iprVvTN9ljnxJTmsXzjRQNYAfPfzna71GmUA1ADdJspdJkb+XtXfsjmxpOFfMhjQqL4ul0MPDYg6jeTuP6AFzr8+gWPAQCrEIxsgoQNB6CTl31ZDzW3DrCrvqoqRQczp8denWSUwXTLcgGGwPLyW5itkZy8p7VOKju9GxAX+a+fc7NjEeg+b0qhY+BMi8qYgO8yrQSk6IvkFj4/6kV3UDwCD3BvPBWeXfpUs3jPE49uoJVO63Ey9rV3iIP/9sgdu4aYP2HYHrK69OQwSlsy5/A/tk9ZrV4nNlzuv4p8ajovt+twppVYsXL4Y3ulp0d0zJGT36YaSg9BVw3YxCzeXLl6GQ8hAOru3clJcmuyGQU459P9lIZsx0B9Fhjywh9Lz27dvXPYDr0pnAPcy8YRZu2TJybGkHkJ2tQi63zYMdAuI5qZ9pysCX6wZc/ysD1aRwmvBxHei9p9uckQ6mgnw4a4ZbjYMOu1u8Nu0198io0a4lms7EQJURvfha5DsOp4sg63nwObUL/g1Uc7SCPfUPAar8UgIptriry+OfxaMaG7ryFEDuHHhwkAKqLBUhWOX/8DpzrVauXOmuXK1GxetgeFMnOJ7YLYeKc+wreAk+PJfiHfOoek+QSZGNoORGLLXYiY2axUaR+va6IPaopk2ens9aQXzGgIWFlxX64uFIVbzs0x5MrI2CVf8MwdNzw1SBA/sPqgf7EOShHUQnoS+QasGc0gpweDLUX4We7OKDhcFoi6KK1q3awNtzwC38bLGAFvNfO6DtalUfvg+6rtEN/N3DVWKtmqPv+d49h9zM6XNhXOnZZeX1ZRRbNVI4sRJeU3YsOnzolPJdL14+h7w85uLeQGhylHvppSlqYMC8vrPwKjFdgx4dFskwh46hKAIDM3XGGBFGay3+EpPFEKQ3ckmwlqck0h6dsPL8XTvQqh2oxmS/XEaO8dtvd7u/oq/2ORwWXnzpRYRxH0Lfe9ppFFoRpAqgeQOe+GozGncGqKbyCLH/7H9FHryHTLqE5jQndGegzW46gNbQpag8sJoliyJQ5X355xGC5wFMNF9YW4Wd8Te76/CgxQIiUj+Rr/XY8RMAehdUpEWP5C22ZWWoHocdAirKNnM223fsIP5g5lF3hEx3RlShHdJaWgHENUa+HrWTfXvYsTGAtRWhB7nQoyqp5DwIlyY8qp5JINr/3N4aJKNEZj+Yc06+VnqMyejRE135vt+1z61bs1FA/dFHH1VV9ty5cwTOebAbNmyYmzZtms0Jvu8i2D0+Af3Zhg0bkHPe0b2CNB3aqBkzZ6rIqjGAZg+A9XGPjVOTAgJlNvtgS+c1ALgHweVMqrnHwM38zMQJ8tp+iWYES8FmwGYFrZBawXz263i+G+aP+cHNAVz7ocVzH+S2SvMk9qJ2FP5j2SzcvbF2lSglty3nPCmQ0UGhmJBmny/PTpX2ZJb7fen3/SM8qsXv1NoO0y4wv5msMXv27QV/81/cQRxGOoNS8L//t//u7urdBykuxgDBvFRbvwxQpTxHob4y7GOe6vRR3H97VPOOtvEq/iQeVS6o+lnXEagmhasUws4KTt6/84S11uko0w1+J4GqxFvKmuqfSTBsV9jYHTkKehZUIBK8kKz6sccfU34qDSKpkmQQxKBBTXsAACAASURBVMNpHsSQ63bHgKpC7OlHnYFqzmSHrZ4LVBPKOLn+BX9nrqv1sP9Tnchzyo0v7l68V7ylBK4CDTTu1lO7AWl1kPtH4M9OUxxvNYzi1zu+cWuQq0p+1aswgAz304tNkEpvSw8Yyi8WLlbL1hbNWsuoXYfhvwou1lv1SDd0FZ7vB+BhnYAcuo5u47qtbsH8xQDFZ2XsGjS86QYNvsc9iDaRzcE52bBhU3dg31GQm88Gh+Y5rDcLXlq4B9DGlZyS+/buhzdojQw115194fuD9qrvXaAiQqvNdgDUjUGJJW+pvKiQI7WHDeEkSxPgPBnTgAcKmjBp28KtEhlLoxaT64H/D0i3NqSVXMfElUPLQXuqPua92s2f/7n7FD9tkHrxuz/8Fka9F4A+Kv0ZWuN33DTfkcZUYKCFGuNvCLi1lk0e0mPChyIwGT1RDKiGi5OmKA1js58IX28gNYU4DLoWQ8E5z9unbecJPoc1o9cRxpbNLSw0aZ5J5pQSxFPm5W2FrjiHXGo2DDl86DgOPEfE+0tAdwWA9iLSZLhXSMNEwMpQKPcbD2YEruQb7aVQeDfktnaArLXBPrBGA+zWZockHpD4mzrMH5j8WJh2EHG1kmPWko1N7AJaS8qSgKqNOgBWUpix+Iv79Qq5ivHv8+jDvuObb/HJBmoQwtzyuWgvzQhDK1B2jUBr6Ylo2sH8ct7ffhz03n//A9BanVDxFHPHN23apLD/acwN9zcpvvrCk8pUgdPMdUcB23kUSWrmlRN+yz32xKNuDPLLL6J1M/Nov9q+TXqYYPRBHCz37tmtYrDLpOFC8eXYsY+i8chjFvFSkwGMnoV0PFFyDnRtHsi8j5TPRbnYNonmQ48f0RYs3LVFnrk9oCqfANMOPBe27cNiwlv8Zn6JQFURCRQtsm5hFQ4i02dORwpADQrvBiuFq0u7Tq6e9pbR44VHGD8PduH58GpJ+5gFqloW+7Tm2FPw3c4cly0KmTeWg7PCR4IGzP+uYBxu705K3QeA6owiaj0dokjnqGZvJr1EnHSGV24XqJa66azQFPt3Xaes7t9bngLIvY8IqUFRASRRHd303lTOG3NTv/hikSp7B/Tv756eMEHhrBp4V1koQQMYCKGlAH1+qin4kBmX+OacytG8DVFXr3atc+w3Zla1RQKfeKFYbmOBZ9V7VMNHw/0W29wmxWZoUg/vFdMyUCEzkhOrI9HpLEcF6M5vd4rHlZaiB3LPHh33OIxOI/fB+x+6s2foSUHnJOZacl1QQX39RjU8TzdhCJ9EZ5NxCK22cV+g8GPFinVIGwCIhZHu0LHCPTXhMTd8xFCsJ4pF0GJz7tzP3Nq161RE1R1VxhMmPIX17ofn1gIUL1LYk0aYRXZ8D8ObzGXtP6Cfe+D+Ech17Q1w21yv0ZCbU8uK7agMCUY4QHEAwltprFgB2ofwaw7wk5efRTF2INKZwG/3chRqUrlEQFUpLui2htzed995323fvsMNHDjQTXt1Kiq1O2KMVmWrNdEFfDFKQtEnmwfIipcBUsPyJosgaHDSCjAJRO2isXbzsFFe18QjgAz/lG3tACqTN+2FLcfWF5N/L72JL7PQZeS/SdyLAYvkxS3JIwBCUjldBtBjPut+RBEYVt+9ay9ysn9QMRYjDDTcKoiKZMa4Onhw6oS8VkYByC3ZBZ7Wzp07ImKA0DZ+QrGm5Uhzv+FQxFx7AmcfupYXXGIYQBpuWPsyFC/ZMOOgSTwWK3+Jx80CRPYz4N68ip/Nm7Zgn32BA/5RXYOpAI+jBXMlohwNsWe2bNkKfbpY8zMZrafJnvLZp5+6tUgBYuiXcxoKU8kw0Axh32rs18u4NplBWoFlhQVaox4cAaD6MLzWF9DB6D1R3LVA/vpzz05CketDAqlLFi0CZ+wu2UB20Xv2uYnivKUHlxEQJXH4gyPntr4OFbY/KTf04kVnEkm/n6MgBT5Xu/xK8fLsVHY/275HcR3sUZSneRtANbptXs+PJbl9sn+X1itx4XD82dphVPw+Ht6pB40WjqwaH83+CHUgIPlH693nJz+vFLvmDcAD7NOoIgpkfxFzBsVAtbaxpF7LAap1S+Eo+5vKfmO5mKe2C0Za8kfJRhEYGub8pwSqIje/jZsvd/Ky176d70ouQN2/tzwFkLvI3gArP0neKjtZ898MS8/++GO3fds2ne4fQZX/uHHjkAPVUsU4yv/FaT3K1fRANTWWnKr/rH28U0C1aO7xPwyoxkIf/ZWtZIjmP2d1aPwhu0dBAL1t61blCtMz1AeNBu65p7+6UM2cMQcA8zxy01rIlNCYXb58EcYIob/u7dEC9BnXD7mtNKizZs5FDurXKIhDfSmuM2TIvW7icyiKAyA9jKKRpcu+BCheK6NL721/5MZOmfKS+pXP+XiOPLucY+YNdkexFsEqC2jOnTuN76tBeLGvm/Tcsyj2GIgCD1Ygs1LVPAFMaaD3K1AFmfYlAbxVnZtBDAUtmXxNQYMAYmlegzGw95Wz3wqAqgdSrGCnR+xvaFd45sw55Bk+jRDuGHFX1keOr/IcI6DqwVnANbLnvC9ePXGgLgBq+eo1dHziq8w1S6lIQ5keiHpgqmcShlD3kS3SiP99R4BquCmtTxIYJzyrvI8ESLaUoUK/zk0/V1GOqMjrWaB3Q3mezGnds3cfCpgOw+N4HGAW7VyRi30VvwmsDFvw2pAZeFHZPphcrXeBn5TAlXLcAf9m+Lwp0gOitslMS/EeVWXVyuWfB1SVLhg9NNM6ocRzaqMO/zaZZMo25ZzMAJcuXBZH6+rVq0U9R8DNYpmeyLtlhT+5W2+CI6wPuI8nTZqkUP3s2bMVqWAeO2mw+GjSlPzHvcSRzBSJbaCpo/eZU0gPcmWfnu75FyYp9P8XhIvJSMA82EnPPQc2gKbqGMZUAbIIEKiSz3n8k+N1kGVLWEZdKtq0dZ2QVsEoQiNck3NLKSYYtAMCcyjjdTQPaqJ8zwNVvUOgKd/I1zXy918FqDIQScYRzig5uN//4AO3Z/9upHpVuN//B6M66IjnHalKdcmgyX8D1bRe/XmA6qKMRzVSGLfvUeVCMvT/b6Cabyj1LI0qzR8MTQ0pZRiKhieMYJWetUXwpp4DhQsLbp4cj6pWgCS29mPxlAyGt9PBm5pWVTmny5/Qo/qzAlUq5wQ7Q75HNZ20YJg0x42V9ovZYvmJZNEKPUw0SNdFTI9uQjg0EGiyb/nKFWsQkj8IQ9EIrAE9ZaC2IQxIV+Zjjz0C7tSh8sCcOf0DUjjmoH3rHrzWQG1fHxnzECqSH9W11q1dj5Dlp/CYXsL1m8GotnDjx493lZWVbu6cue57eGaoVOnRooG9f9RIeUUXoHDkSxSCnDlzUo0Fnnt2omi2SNm1D+04t27aLK8WK5jvQatdhjUZPmVOIpp34r6Tvo3gIo3poILXjqFVAgIac3J+NkD+bH2kL/igpTn2ahdz/6pPSRCQqi+Q/+lnnyPP9wsVx7z11m9c76oeuDYNQw5Q9V8UbEbsDU54NoTE/Ndl4+uJ+wyctRZ3yBj5XxBQDbccxmoZvv5ZW4I4X1ZRlPCIBxtpAgJNhK5v4kfhZnm1Q/oLlVED5ED/IA/hYRyCdkHGmd/KQixWt9ewwxVBK2SAHkB2e2J0h9XtzJnuj6gPZbYbij67wZvJDlBsTUr3qJV+4V7lxcdTSofQzXvHcDq0zdeSR4R41N7rqMO95ebSO8Yfo9MCzdCR48h73um+BZ0fG3fIQ4x7p1ewf/970YJ1ggrGWChFXuP58+djD/2gAx3puIajuJG1AEzvOXrshJsPr+tSRLdI2dUI6TVMu3lywpOIdJ1FLvtC1Ql06dRFMJr27rlnn3M7kdfK2gI+Nxb5s/fccw8YCda6bXA8iH4OBZa90S52EA6W9/S/GwwFHeR4UD4kW7niXg0c2TrqGIn1MpWv05jNpz/ExPMVb8QAYmOl5ue6lr368wDVEgpD4yr1nh/nUaXcUxip0zZAT86YMcOdOX/G3QtWhz/8t9+7VmDFuHXNOglKW/0bqJbU8ZLIkutW/DKlnIT1Nn4xK5hmUxzaH0G9eXWhG8g/tWUVij6Ot1ORKS+OeUn5Hy246yCepW46UseZialNwMu9Zq0rkvdiMgfNv150myW9Bt4gWmkClJTCESA/hxdjJhL8v0M3qiYANY+Ne1Q5VU1QWU4lR/oY2mCCFel6yUfhqbogwzRHTxV4pBNKopz5krfEf7f8H1lBrUU3+uHH+WixXk7NcoHoZEL/+bJQLlD1ajxHPi2nleFLKwoU04J4JUmpVA1DdQFG8YQocuil2Y/K3x07voZ3paMbOWqEuuTwsQP5rgvmf6FGBFSQneF9GYc8t5Ejh8uDtQCGcCO67DRq1AxdyJqg+roHQuDTYOy+dx/NQr9yGFqG8ocMG4TikFdcO4CCK9WXlLtMz83evbuRV9cHwPcJcWMehYd2zcov4dFZpwKTxmhUMAAe2ieeeAKFYQPUIesG0hOYe5UqIrLsuUiCtXe9B+v8+Uu614bI6SL4ptdX4dDWzRXCLJi+1Aawf8g4eN8g/6aX+k9/+jNyJg+7UfePQjX1FHHQEqQ6tAo1j6oVFepzPsQd8jQNWhtITaknpXB4yxJ5G2NBDDLLQjv+HQPV9K71d23X13dpFF5g+O+sRzX5eVPahpXtu/Vn4t9ZVZKWWHs16U/kv3U+yJwMosKuCKgmVyPSqOZ7Js9ucJCr6BD57tXkYb6FUDciAz6lgHJOIMdirEMoKiRgPYxCkzNnz7lzSBG4iPQBMQjgIMePmEMCea34zZSUvlVViD70EUAj/VsLdGJjy1i2JlY6poZBr7zuSuvA/M+AzcwzHMbqx4BfBGtadbx4HfccUh20T9lcAM81AgjkFJFrlgVY+1CZzxx03uPQocPBbNBb33cexVUsOJs5cxZST75Wnil5k0eMGIn81hGKqJxEnupXO3a4NavXqjCKHeyaQP779K0UZyujGpYPjD0FZ8NItGMdMXwkADCbj2yF5xlFXQC+vKENaLPMVAh2BLsOhwNZCJiv3hfXembiUyhe6ymZpw5tgB8ejMMMKK2Lh3PJtoUZ5JyOIiKFCqzABkU2PZa8UhHJOx76z+ym7B4o/98h/SX7idowSngvZkbFa/XBn3sJJP/z3YqVK1yT5k3cE+PHgQ3iCTV3IZFKlGwSi6CtCfd2NmJZR4yjCynaUDjqYjimHJtc/hyW/85yvpeOnR/zKDV9AKof+/dQcXjvRPgtlWIVpfYohGAB0iZfE1D1hNaa9FJ34a8cqdUykW2pjZacuHIm+/YmOkdJ5J4sEqgNf9qnLE2enQZpLBoAjH773S43ffrf4Q045u5BjuKz8JT1B2XKTYVyWRvK1qam3GMzZEIf30lcbRyNKXubMp7p9ZQN8/eeN1/BYIc1j4Aq7wz3FPIgU/NY29pTNPxal3hbLF6cu4x85AJufxO61yCCheIb9IXkPC0v8b9MMZmQhu9m+Ji5qgStDKHSGJKrsjG8SARynEbytc6fDyAKep2LF6vV9nXw4GHqY9+tWzfkra5CisdcdbVq0LAJ8v2auNFjRqGV5Bg3Y9YcGLctuA5CrTjhT5o0Ed6ZRwQ0qxE+JJhgO81z8Ow0R45cJ1Qy8ya3bd6GXL2F4NM8qzGxExZBxMD7BriXpk5WfuH1a9XGv5saMycnzIEGavyPmDwaXnaOYm91AgHybfa/9y6A37FgL2hptFmUJgxatC1eXSQ5UJUXhrfRqLOAjcb/3Xff0/imTH4JYxuDeWNHoxioEnjYAhkwNPnjf5m24HWTvtc2lNLGhPgMhEUpNfQmeuGlB4zXoofMDlnBH5XaTdpnNh+xRzC9l2pTzLwWvTa8YT8G7bdoMClZ888WPJfdnzbHXhD1IV47gHK71+L7iHMA3ZHaA3YAYPEh54LrzegBH1aMZR20KONnzpyFhxFtSPcccN/vOQj9dFrV7tz3DL9zvri2LEZkCJyPdhVtIJedkB5wNzyIPeXdZ3ETD+BNkA/Ilr/Mt2f/dEpOI3gV9Z3+MOonUNdKpj/ISml9bbTKw/X6LxwgaH/4Y40y+CbkdaNAjPcooCK6uusCqcvh/dy9m9RxN9QqtRWKyJjDSDll+P7I0WNottLVDQDwPoc9d/r0CRVLXUKqDz22XId+0NWvv/Y68tbPuU8/Xajr9UIKQRVaNh8+jFxgREaawcvMvUMmgItI79qPanO2Wx469D7lqzcHjzMPqvSoMiWARWhXUQzHtTFRMllXgROl2Lv6jJLPxMdrqowsxVY6qfJLN3xJ56iW9nQWiHDqibCb8nBE7Z/Mvhr2QXmfKtwTzFOtp8LCv7yNRiOHDrmuPbqiRe/rYGvpKc/5zRqdCmy6tHdjextpyuReqs2AJW4ztafVOKDw8UsDqnldLQtXxPbYj3nU1lOw3oYCoEquxhBO4+xboY4tWaFyjrZA4h5lSjyYKEu4vUD8uGHGICtvsn46oFquoPEg4N8r42jzSe8STcNN/K5GfuFMVH5v3rxRyu9xFOOMGzvWta9An2lRZHDzGEhNjicCewkAVw5fY3Ztgs+Ld5k3X+F1YQHcfuiuY4aDQBXKNTEd5cx5Oe/R19UCoJOv6+sxv0FSg3zKQBcRsHLuoUAPUXkR6Cj8yKKRpOfN5oPgdQ7C9zt3fiswy2K5MWPA3gBCafK3LljwKcKHy3BbzFOrhyKrNu71N19R44H//OO78JYeRH4pi1g6ud+jIr7vXb0BTs8hjxAFIzBONHqszKZ3k4Nje80Fn8x3X2/7Sl4scmOeOHkcbAPHAB4aoajjGYQ+nxQgINCt7aHqcYBx4pZNGzejw9cShIGvugvwIJNPdsxYUGdNfUEg2bSECUU+ULXJp3HgPDEndR7ukx29OgLIvP76r0AJNACGl/5NhD/xQ5eG1eDgszlAlTpKVw0AMADVG+YJ5lzT68Y30HtqdJ0+TzLIUziARPsmrLKB06JAVWMtA6jq9oO1C3q8TItW5DtSezaR3mBXNeNa7HFTTAqJB+aOs0UwqltNxDgFgjA/TOEiIwBD6yw+uVpzy509X+0OgW94N2id2EzjFLpksUkGO6tZigjCqpDvRgC75BjmbTbH4Y3RhMrKSuR/VkE2u7s2bSG76PKElGt4GJGfDTmmp4p918P3B4oEehn18AcLS5syPZWMKMUqMAHKoVstd9e8kXYZY//gNmCr1m0ArN9gn5ICjpyzF+FRZs5tWzCuMOd2+MiR4kZdBk5VelK7odvVdqT6cD/S2zrx6YkI+z8PbuUV7nN0qzt3DjzM/e6BB7WReLAJeNkhbPDgQe41tGvmnO/cuQPv/RSg9QcVprHDBVu+3tt/APZvM8zrKUTWdmJeL4ourFu37sqTFWuARkDZZj6r6aLAxhojrLDWAdAnVp9r7+c0z0br0Ol1Wyim0nfUAkZK6dFygWpZmKG4mBe8olGnDBNsbfU1HMC3ug8+/LuiByPQ5nrqKy+Bnq1CxX+3roc5s8vZfMePwmuG95W6scRVBFQLN+w/K1D9MesWyUYR+aq3btFH2vpWZBFcEjRSFoyKktijmFFmIRLepuQrRfMW89YxA1Szny33Wj9mE5USr7q8nn8fBlSjzUzlqfAb24IayctuFDR8+PfpyhFjd5OpIJceAGVH0W5Alu0EUI1UkAetuq6XeZmjEOKrw42nYWbhB/OAqlFA4f5ZHcoQYHIzl+EZL6XcwuVuF6jy85LqLEhN/Luce0ipkxyPbrgc5yJcj+E9VuuzzzhTBbjOPXtWApx1Btg8pbaqK1auhnG3zmL39O/rfvWbl9Xq8Z13p+NzF1zzpq3Uq/1//+//oVzUTVs2yLgdQ6HXCIQaH3/scdEGXQa/5I6vv3Efz/4Yuc3nZNQefvghKOP1yDfcCeN2Tfmt06ZNRTFHq9yDSJhrC/sbSFGhCtrTbt263S1etEK8s6TP+t0f3tD9MkJJ0E1jJlnI9ahaL3uVIMGD+jXu8913P1CRyqhR94Mr9hVVlLP7TwCqOpgFj6EmP/hniUxNTxlQ9TBZbnPsJwBVi28b5yg5Rekp45v5Xsoou441Biji5ym3CsFFh8jkId3Up+IeBYecugNVm9/CIH9xvVX4Hen3xqcvk7m8BIJ4QyZlOJwBkkDVGCXwjFIu2A6VdsCiJbw8l/AmclkbooCQTCWMGLDwk/ROB5D6wnU9CO8UIwQ0/vQA6gDH6zInEIC3aeOmiBA0kwwx3F0F0NqzZ3fwjrZDHnYzgLkm7jpzYX1VdTDkSe9f7sE8c3i38w0Ni+XicgC2bcMcGYVXoIX6AWkAF8Cbehx5reRQPos0h5ao9O/Zq7fyz9lw5TCKof785z/JS9sZ7Wh379mlwygjHq//CoetAQPdbERC1q/bhANca1dVWaWOWvtxPfK5EvA+iKYib/76Dc3z/n173Ad/+0AUV21Q8HUFLZfvByAeN26Maw/P7pIlS0GhtVEUY3fDCzvu0XHqVsdGLwKnkv8YqDJ9wh6F8moewTQoCueSnxeolg4R/xjAk7VakpVwovUv0jFw9ux59/HH89yadeslB5NfesGNQcSqUWM6H3CAYd0I5zc6gv8bqGbnNvnvIIvJ50pFPlPvNakNp/mCr6q3dhFzVBNAlV4HhdbiDV1PXIa8FROyrM62sFr62XLBpd9XJkthm2W8scWAxC8j9F+4fMWAavBnBE+RqnEJVDHVNTglfwYaolVfrlHrvjGPPOyeRlFNO1SG3mLzBFVSxB7VoJCCV6EuQLVAgPzMJ1VI3hh+MUA1ewilfGekMjmWAD3CSmXrbKxAobZtGGk4E1fvxaG8aud4/jvLGYv3AY0zPasEafRgip4JPzScP8Djsmb1erdk6XJ37MQp5Ag2A9n4aDfphQlu+1fb0VJ0HgzjSRhFh0r41u73v/uNu3fgPapq/gjVyvTqjAJv4yQUb9wF40WDuAoE5As/XyQwwPxANolY9eUyMAvsg/zUc48/gRwseFSb0nPlKYNsq3mwlxgmuWEJnnmv7NY1Z848gNUdyGm85h4aPcr96s2XYaAB9jBeFqtoBeiFKQJUqTvIg8l8189QRPU50hOYIjFx4rPIwX4YXimy/JMVgTye6CmrOINpBbtHW2HBVU2xX1WuhSwufpCacPUKPXpNwEd7we07sF9dxi4jHG0RBqNZqkQDB3YQIi9uA6yRcgBl3A2g0asXPKqWzRYLh61unkJN6r9YV96K9GgkfTmg11+1DDD8Y4BqfAde3P33BZo7AtWGnnuXMm1heZtfAiuCekB95VPXg4eVHnIVdsrzekMyeAopJyzE2oPQ9zF4W+mhvABPq7ru8X+Y38D/3BReQ8oAvfJsWcrGGveiwUZHHFrYFYsyq8MvG1VgebX2ohPzmtQzEmQjTCbRtt7mC+PnQl5h2OsGVGvY3Q8KmO+kx5hvJaBWWgFlA/tAqQx4/iswALz7zjsY42ndF0P//G5GA1579XUc1pq4Dz+coQ50HTp0dhWIhFH2fkDhYDWbtOAao9DS9bXXXpWX9Jud34Db9T2Beo79HPJqmRbBDmHMk9wFijyyL9D7ynt9FNE1NjdohoNWUDUUfR0wcO2bWC96XM3tbOuiYlthNUuXSYpYbUDV9FwI/cOLm0zlK6Iq8+x00C/yeutz5qn/uR62n70qkY7iuKjTjoNebLqcQzzU/+a3v3aVVT0h49ViRLle4xkrIsyTA1RzBlF6ZKU9qj/X3JT7PeWG/rPOpBwzXfCV0WcktXl61T5S79OP3r5F4dYPcjMaNlLgzKQ0yv2ywpLg1UglAGvH8Eqll6joxIRDj39DFuQW64H7zwhUg1FQjpU2rYUpj+Ik/97fPlRIrQK5XdOmvoyqUHRI4WorJ8l7u30iXuxV8CEwnSv0ZlPStXhUY69uWBHbPPYddkoPj+TfWaAa3YNMu4WSzO9lj7I8lWV4XZP3lATkqbvPyF9SGrMbJvI7hTcFZVZUQNOGPfm25Bjlh9Q17cIFFeVU1sJXRq1DHlbmsu0GoX9zGO37HxjmOnWtEJXOpk070J51pSqSCRL63XOXqquPHjsGGTmsamzm/r34/PNu6KAh7hsUfcxDYcDuPfvUyaofXiNYXbz0c1D3nFVo8eVXpqodLD1CgZFDzSMoLiou8jKEPxrI4NWHd3cfQOUXuP63uGfk+aE5wauvTXUPjB7mq/NZwIJmCd4zGRuFMAumN9jOloZ8374D7s9/+ouKz+4Ck8Wbb76prl5kEmiAiv9rCAHTq0qGgkA0rvaxPh9RucG4N/Wg51SygQGuzf1UzzWCl/YMqMC2IX1mO0juTwIonRXYINBhYRzBd+vWrWCUKlH4MtzdN+BeASWCURszDxbW6cv4Pw2oxsBVyo7CnpGWrKfIavQJVMPBJvzOilkQ3cLDYaFO/SmBqqny+MinlBZhPcsdlcEi2uIBTF3DTCNYrmSIrFh0hV6/MyfPqOvPzu++E+H+cVTRM9+V68lLNUaKC4EUadmYNsQOb4wOdOjYFrmd3eFx7YEuVD1cWxzWyZbRmB5Qb8vEB4y7MIBG+cjzJnvDEu1HL99aAH+w8t5jyZewqR1c5InVoPEn3Ze44TOIjqzGYXDDho0Aq6cEVFuiYOpZUFM9+uhj6Ja1F1R0s92xo6fhMe6ocP3dd90N5g8cIpEHywKv9qDxYiOPy3BGbEfxJemq7kcxIadw5zffANSe1Zw0AzimTeZ8MW2Aj6qqKrR5Ho0mIJW+YxLYQODNbQIv9AXkzrKwcsDAAdbIAfnD3JedOncC+EVuOQxJAwFVrw0lwiZfxUPNNl/F7EFWjosB1WQ79Yj6Ifvhn+jfOhj5s0lgyLl8udpt2vwV8u5nKw+ZXuwp6IrXuqIFZJf6EGlH9B55zGPS8hMAVR4myrR/P9H0lHXZugLV8P5SHlWDjSaDhlzSQLUp9EMNCoLV1lLzHwAAIABJREFUNOTXr75wi11ueCpsjZBgE1a8MT+MFYpMblfMxxdL+NNFSiUXAapJcKBbSaGFLHTwWNdPW/AShmTxfwWgGnVsoWKUZ8FMIIgJBVSXLl/pPl+0RATEJI6e8NRT8Ka2phaGgg6sjeZRFQQK4IqeAjtAez+DB6thkfLOD+GzZoVkePjp4DkKYCspSFyaYkA1hBHjo4wt5E8BVG2w6f2Vvc8CBZqzHZOAqpz7LBZUTWb9MfEh3njJutDEDetP86QrP1mk5agChqFtXdEcYc/LCieeOPWDW7t6s1u6dIVC8BXI52MBBvP3yEF64cJFkP33d6/iQMOijcWLFiOVYBG8nK3AKDAKBr6X27X7exjVNci1c6DEGo0mAuPVd9y6zdCze0tGkKBVYXvImkAaJpTPHT92UiB1A2h8rl2FHDYmf2YX9+u3UHRQ1QWG3MgGCf4ibVMw115qIGNXUWG+DqG299//mzxErMJmK8umzawVLL2ogDh4DXyWqBCngpInB/NlZOlxhy2mGnAqaXSug0qGaRXf7tzlVq1aJzJ7zSkVnNdPV0GlpMIU3S+bIjREoU97gISR2G+j0d2oszzfTJEwnGJGRO+XCjUPri9rKQJUwzrHCpfPmOIO1pITFG9Kya53bZVD4F4IVMNe4+/aQ/9hafzd+CVL7CeClwRQ1RX1cjTqkHBhgDWYbw0H/5HX0vZ91EIbMn4B3sOTSH/Zjwr8vfv2qRL/yPFj8CpaISKnh7mcxJr1sDZcg+bNG6JqvimAVkewWXR3AyDrd4NmjXnZDHHLPmHeVHSEb7WiqeT4Y0AW5jv2siaFNH3f8s9kdCbnhFfjHmUqyVmMhcT+h8CE0KZVhRs+bDhyGzsj53qtmzN3AfbmFaQydFJXqgcffNBt37IdDT0+kceZ12AaAL3VrTCWCWjk0hWFlWzHum3bVshyjesBj+ojIJ3fu3cPuGG/0mGLYJR8rWxn2xzg1MZ8Da1ih6JJRmf3Ca5/5twZRQsIdi9evCDP6/PPv+C6du7gmiGk3ZDUbwnlWQqo5qjNoqCW760NqFqeKxf4TntUC7GE3Xe8iDxwhBxlru9peP3nzV8IGsgNaIfd2r2IBhAj7x+GgxOjm2S0YNpROLKFKHIaqObNTXnPJYSL+izxoXLskEaWENByP1PeveW/6x8BVDkuNuLg72aU96oe3W61bVsh0uZeOMGyKrhrt06iihGdCDZUA7acTCx+aiPnANUoxB3EhZufPzbLRRWqP98ZFvFGScrSK6BSHtTaclvyN1H6tPhjFjOl+nK8y0aEw9OdhRYt8oqQChT5GfQ5f+9v05F0v9s1R17UG2/8yt1370CEpGrk5WxK75K82x6RJoCqTGgAqsEghmmWLSncyGEuggCqp3p8pjHsKniQ3hSlgKqNKKEgyjgtlrvRtLYaSt2BalHz7W+1nHsopg5T656YL1vl8MjcgYy8dUipj4NKfYTEq0H106Ahc5Uva4/QO3j2zCV0ztmkyuIePbogf+4Y8gHPgvJqJ4osdin0/8Zrr8lIz0ZuKiuYaSAfeWQsQtwtoYhXAxTsAmjtgoKladjXXQRGLTxoa0wvItkL7DxKqiJ2rrKcQrbaZHe0lStXwSvD/MHmMLyPyPvQpCnzPmOvZgKiZYyZgXJybx6DR40gddvWbWpewKYG96EjFUfNDkfsqc1KcDmwMHvM6eO9EDQTvLPIhaFizg+9cuaZvqnClQP7D+M+V6MqHT3ZGzaLioCYi0pQUCGA0wC5wucENKqRD8iisk6d2sPYD3FPP/0UGjV0R+rAJQPuXCIZEgOqUbQh6MEsuaLkPk6XspVnHrrP8UwISipNRZg2MBrUroFq039xhCXWacU8uGlZTgNVk4r4YVs41v7hsyGIbL/DJ+x34EnluAT8NA/0ll9HKBstXXHgOor85F2794FmbY+4T7mG1IkcY00Nw6+8L+vAx/Vo06aNumH16NEd+ZpoMoDWwZ1x0KhAMSG/lfmyyQNs8WJSb4yiIZpeyWDTxAQkXgspEDg0XYI88jvptWzWrCUORQ5gcT54VxfpQFZVhWgHANCokffLmzp9+gwVbfFBfU22jCfGP6W22EuXLnWLlywGL20NnnvCPYy0r8vIl/0QhT57kAdLUD506FAxhZCW7gC809wbZFVgy9dzyKfds/c7pRNIdgH2mUpEloMpk6e4gehe17o5GjE0oB2PV/9fB6jmaWeTWb7CQzHBKr38nMtdu/a5/+///Blg/gocdOyI9zJkqyPei5SPW8biYPvA9LTpyjsFVJObK1zdnivHDulefiKgWuz762r77oRHlZiPqTabwDhDKrl6Pbt2v8VuHORta4QQAbni2sCTx0T3u/r2dn2gGDoDyDYF7U4Uktfa2e0H2pfU5AmS+UcCpEql1QJU7RPeQwhhEZUIHlFVaja8W+LfCZEoEIJoLDmgMvm52/k7DzBHQJVz44sT3K2GML43AEY2uoWLl4r3bwgU0ksvofoQ1aa3QNvSiFWd9HQw101A1ZK8g0c1Aqoe3Id1sXvIKuWwIWz9Am+++Wu5Yt78yHiGnkSxCv9FANUc8BvLVf5qBY9vsbUsV0GUIwv5HtUcqAzwZgcwA4rsWqXIZgN6AsGg0KAplrqBvDPMo2vdqrlC15dQNLVlyzY3+6OP3SBUELMdJDtXzZnziTuJ9BE2H2Df8aNHjsGzuFd0WS+8MBEhw1E6I5Jb9TQaSRCsXQAnJoEeaXNatWwlMMBuOQzBUqmTMH3VqlXy1HJftq1o7yaDSmrUAyMBdgF44aWx/ES0hqWo+b2U9gwaUKXnjAD7gw/+Jm9wX4b933gDIdJ2CINelO5hXiL3PJss0Oh+++234Km9IFDL67Moqhc8Rl0QzmRItBG9cHj+yFEQs8//DB6pHfA4OxjpVjoWXriIfutIZWIjhKFDhwiUMyTK4p/NKFLZ8fXXuOmbrmPndu45tLkcDy7aS/gMGzsEM1cfX0zfbbrfOjdkNtRP6UiucxxEZ95usr63EHDatfKumJS5UkA1q9PuiI5LANXkvUR7yit6M+OmQ6TF5cUi/RS89JJnppbRhiheh+fqgSO4Rqktx4+fBkXQUcgxumMdOOROnjyB8PUlTbHarlJX+dQSHsBYeFSBDmZdIQf0sjJHm8wYLMTyGs4sUHCiKH4fbi1HJ+Kp2uY+BWL9urMBAgEQ967kG+Ncv34T9uU87MMzKFx8ENSCk3R/bCzwAbofffvtd9pbLeHFGzJsmJv68ivYh2fdH//4J6USPATP/sRnn8aB9IRbtmI50lc2AwxXK7w/BYW1g+67zy1DgdUiRE/4YHctyipBbU3NZbzPWAV27fpe16UNodOjb1Wla1TvGmwIfv5VgWrqdBXvJkkj2Ut8dIZNc1aDY/p95Kc2b94KBWqPuQlPj0fRKpu5MMXC0iz+KwLVcjynxWxg0gbfCaBK3cH28RvWo3h44ReuXjcAVSa1U4Ooaw29p1AqTOpujY3QBfljfZEn1KeyF8BrL1XnNoZBIWBSL2cGsL1CSYbqpSQJePxpNRQk+jM3NEPWePNka6dz4bGMwgvKrzbFXWwSw/PKV1FOW3G1VJtXttT1w+tp0B6etYxFAlbrL06S6PpQyufcTFSKfocCBJ6E33jjNTd46CDrAKR3+QaX8oxizrx3OQBVpg2I9gevsmUgXUEcYzVCVFfZBhHhThJz80EqI4IRzjG9AbwGDUgcuvVFdFokmh6DprZtk34VeyLyzEZbO8570hVuy6Oa7/+M9JAm0R+Swvd6gxQfjpKZdv5NuZ2p7LVy7rOuax8VfNg35Hyc+ap8F8Eemwmw2xh/uK/oFTMDKM5HRRdYNAGeSyAxAsjdu3crDMgw4WrQPM2ZOweGqhX6mz8uGpz5CxYIkLKz2atoIMBGBCzoItj9ASHI48fBBYlCD5KeE/wSSLI7Ty90zOnVuxIpQI3F07oaTQUWLlwIoNwKxVwDFSbvjuhLY4BURfwx9yq4oRc4OvTZ2LjPjI8T5Ong3aTCWQXvLItTxo0b555AL3Y2EKDeoSeVUUFSG93AAW3x4sVuGah+OAd94J26cb0e7vmk69y1kxs06F4xINDDxkp0dlRauGipW/jFMswR0gjgpRa1FsZ7/6hhYEYYgxByBcZojQ6Y07ofXKAsPNu8dbMaFzz++DjM06vaF2yqYRKEMWAcDagzPFiy9sWMcMDzJw8N953lwCqvNRI3jIfrqAgKvDnMRfd81GUB1aTIJIywTXF40ZoWhJ/0GsQiF16vTe8lBTR1f0XcKanDX/BWeA1nI/blbqQ4gszJa6ziPJOZepQLyDO9qNUoXLmCJgI8wJwGqwSbQTDszVzsoyjI4mvsimVRNnwOH2qMNWgKeW0Dr2KH9u0VFu/dqxKezEqwZHTBYaWJgDGBMlPYrqO18Q2sVyPcA9fpOloP655KhKIL8I9XhrZfbe9SRrny53+4KEo5sh5069oD+6QXDl/NUFi2BxXmc1QIyf3QuWs39zJAKoEpad+mozMSD4tTp04Fy0BP8LqucOs3rAcX8mnI6zU1T5j26itgFbjXfQewS27mr9AulgD2Fvm38e2tWjZFG9enXT/kxG7auEHf1aFDR7R7fcH1wJ5pgEYa9QBUo4OElsHr9iIOnzy9WPeoJfWr2VzZdX1XUf91jp7Mc7akvf76UM5CRT5Q5rBL5hq4Y2Bb+dv7H6IGYJPrDQaWV1HY1hfz21DKjCDV906NPKq8uCV/1H6QjA9ptduKxFU8pWG5tuXOvM/uM/5v4qpF9nr+96bX8U4DVVvSenBCHNHeqTd2zNhbrDq8iOIMAhspA3K1YSNeRa/j+rAEzRFCaMvQCwS+B4hxe1f2cJUArp27ArTCY0PZUy6Z79JBN4eMrb4M1/OypvpLqw4SZ2LsgfCASPmWIRuscNZKhf5LLSTHZhWUlp+nyaiDV7bU9cPrBUDVbyIDL1YBXgNC4Zs3GsELtNN9jLymH344j9N3FYpLXoWHp62FQTWHBhcNZxlQjUP3JMe2qlaGVqksTyON4OsdX7nDUPYXEOasuXpFYIehovbt2guIsIVgOyj3VjjZh5w9a81Kb60HxHZVmx+/FIZLYo1QSpGVAwAL31Mb7S9vT6cYPSIJ4YGIHpywADocZdTKzwxUy5EVJYMkxNy8QMH7E7gfU28QKLS8Ph4oWYHdCCH/7Qh7r1BP89GjHxb10oIFn7nVazcBgD2iPuTNUDAUPF6cc7aHpZGuBgi4gm5oNQAL1/BDjw/pdhriuifBwfrJ3LnKd3txMgweoivkvWyIQxQrsm1KfWhMICwYPu8hxJoYqGso6qIPPvgQ9Fan0DK1k3vjV2+oD7sdkmyMDVDMSUovNiOgAadBrr5cgxzcvgDKHZAfWA0wcBYgoxp7pVKeEB68jjGXduFit27TVnh5m+F1874SpL8E2pl27VtinpjDWC39wy5MVy5fd8uWfikuW7ZtZRrFtGnT1BaUXKAEN40R1mUBTzMc2nlO5GsGvq29Eg+cltOLIlS8P9BmEdTqkOmLICnR13DwEFBNgPmU7ikoBkoaAju8GRCNJZ8gKei0pO5JOgxCQVooaClHLut8WM/KcCRptl/DHjc8K0Tv9Qj/AMgD2LoOuWYBHeXpEvL06Q1ndT25gfeh8I4/p1AcR7YMgj2lK/EwRMAre4L0ANJIwctKBoEuaBlcWQXuUVC7tWgFmbherXx/yi4tjFJcqF8ZzqcM50XWMowNWYtkliwc4U3+CaTVvCUU+OG+LmOPrV2zVodH0rv1HzDA/e73f0B6Tis366NZyJecD6aDTuAlnqpoyPIVK9Ut6TwOYM2Qvz0aNHNPgl+1PXT2RURB1q5Zj8PjF6hMhwaBfW6B5gljHr7fvYKUHMop5+no0aNqb0sA35SOJXa9Ute3eBTFgGqM+uqEXEoe+OP5qgtQ9fowI7glZVRmgodDLotnW8FafP31t+5Pf/yzilFHILf4zTdf12H5looz+SNWc61lDIfrAFRrG5qmszRQLTa2cuxp6f0dIGqyusI+FQq9865hkQ3/0DiKA1W+Wo53NgluI9nw+zA4Fek4IC1cvf/3//m/bzHJ+zSUwuHDhyDgx9R94wIWkt4bVHe46wjRcPIISlmI0BphF4bf6GElcGVuaweEGUijIxDI5RA4tWIE/RAA8xUBVSj3IkBV0FZC9q8FVIOf0MAJDgHIY/rhXDWS7D91W7d/I3DxAroPjX5oJBQLc1ct/y+IA3MGk0CVc8SwJ4GqBAOvHwNB9OrV6xBi3SEldxV5VAzL0vvDIhqmeDB3iZ64fqgIZ+i4K7wPTCuogbdJND2BS1cKLV1awUSM5Fn2lwxUs8G81EbL7MQ7owDsoiUVaOK7LWs5uf9tu/or5TtitSq+Ctu/k0CSFck0tqxoZ97cXhSsrEFKyTC0Xu0HLl4CWsoP9QDTfGhQGbYkyCJQuHTpqoq0QsIHuV/XrV/jViIEeQ+KLX/3u7eQt14h6rQrCNWzkMXaPPrDTEJxhRxX3h5BBau6ly5ZBq/vPFXYs6Xr6796XVEbe2AeIG+iQGKXI/zNLkgLQde2eSP6o8Ob2qF9N+T1tUYu4xl34vghgNdu8IYgtwyAhED1feZ4I/esaYvW6EsPwI2K0dfhLRk5ciiAKw9r+EEOmrhU4S0+euQkwqirUP27BaTuFQADD6NQrCPSKjYr7YB96pvhGs2xXypRrHYXQrjtAIqtS5+tEeXGGJD8uqkAi95XtsIMQNXIrmoIYHLAfFj9ejlV67YWcYShEKiaRzVwwZr8GZUUH4FSKPwdUqkSIpf7Z11kOHsB7aUMcE3ur5u4N0mNN3xKXYIiU3csypTSvTByHHBY6HcD9uc0ZPvUqdM4OJ0UcGVXrBNHTyrEfhVNUkS15j363OeMKLREClsHpIx0g37rgDzk7rBTHTu0kwyTCu0Grl0PchKMZTy38YiUZV4L8Ih3awCrdAiAOgrrxmpyHmIaQdboPWZazk54QxnJqELay5AhQ1QIyAPmn/7yF+WUP/TwaBRgjRFQZTc46uZhwwajccDdiGQih5IRQZjk73Z+r3zYUyfBEIBb7AGH0Vu/noZOhlU4eCLHHQvADnLc60wdUGtWRmRkc2P9ErB5oW4Mg/5nAKpJnZmQRharCqgyP5pKr6G7iOK95Su+RHrGbFD0NUF78nHuheef0yHzBuykgdSfGqgm7lHiVShg/waqpltZRMy5ELfzyiWf3xKxN5Arjd0RnMQOgaORCdsnT54WtQZDGnywco8tGcntRkoQ5sSQWqYHeoz36N5NYRdykrGdo7wyUkpU05ahFUAQFXkEVJV7GbxHMUovBYJMKdflZGaDD9WoyXBZUtnW9Zp5mj7rUQ0hPwX/5USgJ+ua2wIKIpIOnwZB+11Iiv/V6y8jfNVNVYfWStKubmowBqo0QAKqdLBqdhH+RC7fcrTk/HLtely7WmExUr4w15CnR/EVYk2Yo3OZJNU4bQ8E/RWrwRn6qKm5Ag5FD1SjPtw5HtXE1iq1RuUAwJ/Eo6pZS3tU6xqyKrWupYx9Oa9ngWqu0U/qXnqnsOgEogyRs4iKoc0G8EQRiDIX8Dq8gRwruSDpkaLXnMCMwMAgEwWKtD6swr2F3MAj7tDBI1AKyNVERX+7dh3kYd22dSvkaSlk5RK8tKPc5Ckvgne0jcK4bOGqSnjtv3ygagVC1gedLSRpHNj/nMBywoSn3APgk+ShNzac5nnjNRmep/k5CX7Zr7/aiQKSfSgYuaT7YjoCGwMMHTJQRqZN6wod0P74x7dBg7TbNQFQZWFLixYt3f/8X2iSAIDi8P7r169g3hh5qIfmCJfFV7wMjApNmjRDzu0DSqFYtmwZgOoWKUjl7HNeYfC7wis1AF4wGjb2b7+K++B98rRPXtbWbVqKJFw8Hh6ohgIszTrXgyA8AqpWqhjJpGytdRuKHlIVpYCq5YHSsxt/9McD1WKyW5Zu9EBV9+VvKrnKIbc3gCOOWOmnKQBFPWRMDwR+FFpelgcegjumBxw+dMLt20vHynHRkDGf7SrWjZXwYRbp1WmEw1Az2KkuKCSkJ59Rwa6wVx1Qd9EBHtgWOIzogO6dqrWblHAgsRlKQySzXRQDHs6srgLOHVyfiJF7lc8RWFMPN8AevnzxsvJR3373HbTO/lbUVfchD3Xf/v2SrQED7oGHtUrRE+ajduncDXuwg4DqrOkfuZPI7SUQHjHsPvdbNApp0ID7H8031BGMBZLG4mFct7yNNPC09bSUm/Tjlw9UUxslsW/iPRUDVQ0QBav7Dx52c9ERb/u27SqunDIZ1f5omkI9xMJlOxTGYD5GF3fIo5qdZgLVLKk3paaIEJZjT0vbHZPadGqal+dQtJJzkVIe1dLfW/iOUh7VGzhIMq1KdmHV4k/QIIn5ZuRSNQqJi0jOZoUiu3Ts34/Qy75DUA6n0SbvvELU1TylMbzv+evqYXfSY8fkbfLeMbxMShGC107gxWsG9gB6KAhUrXoWmxbGg16HoCCMPsKLht9PWRj6Y8L0AZgmQ2DBMCansCxlXGJV8oBqnNNFpdgARQTn3awZc5BPhHAl5p293Mc8PApeI1Q/kx7Dq8EwK/LkUOFIsTNtgCkEeAphDRYlbP96h/v0s4WgfTkBr1oF+CEHitD8OHg3z0OJ08Ay5eAiQmpMtGf+Ij3ko0aNUA94tcJU/p3lQzJvkOG0oMX4vfJ1+I0lFZeMW/s5ydQM5/jF05OXB1TzpjeShXJC/7rALx+oppkBckatfZAsTDSydIJUAkAaP/m9fdFh0HmaK7xHdFOeJzLKShKoYW4yDCWM/kezZruNGzaD/qoDwN9w7OMWAAD7UZDB9pgHlQv67KSn3QPoINUYIUaCXMlnpNRCbmqQ1MCkaydhGkqCv5kzZ8Eb+gOiMJXIw35Due5RbrQ3oIK9+Mw15qzib7am5IHu6JFTACTwoOHgzEYHN5FfeP/9Q8UJ2wg5qUfgUf3jn96WR7UxwvrM226Cg9lbb/1G6TSNCVCh4+jBJTn6tm3bkFYw3x1AesxQhP8efOghAJ/D6NH+qUAq9wm9lAQwPNjxEN8CgHQMKIN6oVPRKYALgibOf7+773IDBw3UoZ0sAiy+ugkuWJFnMd8f33sNeYY3CV6EFpATzn3lH9pCAqWmG6MtpecCxDOFGOmVDHG71jbCIPlAlfusWI5q0I3hO0rpwLzXo/C+9mdePMwPOFkfYJZKB6bYz2cAXR5OneqZo02WFNN35FakXoIJQkTqsqiGTqD4iqHuY8ePS98R/J3HAasGUSnuDWNauaXCo+Y4oLeGZ7xDu7auO7yUPZEvyuhgO/y7AkXELMiigVSbUu4h7hV/z/Lciq4lYezTpOJKy+H68vt4nw3JMczDCj3G8g4xrc7W4hoKKHm43AH+1M8Wfg4S+iOaJLJUsJ6Azh6mwZCpgge8xx8fj4KqoW4LogyzZnzkLp2/Ih3/3LPjwfQxDNdF6h51OJt16J4pw9Z0xAo3fx6PahwDyNPk2ecSdj/37ebVTnnqJRZJMJ2UHruIVXj4vHAcymvg4d6Ig/KsWR8hnajaMXXxNTCmkF+aEUUL/evY5H8nnek/L1AtZ9Zu/z2/ZKCqhdN/TI0Y9aEiQ2uXfey1oA2dpzEmn5nRq4+cGHA6ItRyCJtoP8i6D8IDw+4jl9Ft5BJOhNdwQlRnGmwGFu1wgzM3hiTNvQFY+6BKtzNPslQGCLtUwPugXuNIbueZm6cZ7qkU5jHHY4FT/McC1XIWt5SSrus1JPoMr2r+rXaYYaFd36NN5jsfyPhWgRj6TRRR9ezVma9qo4R9GOCW7svPC5Ue5znkp7Kz0Tzk2u34BqTsuMLw4SPdIwhlKn8PDQR4Omc/+O9AvP09up2Qn+zixfNI+j/veoLd4Q+//y084V2hIK8JjNTHyZwpA1YIE39vFPr395EHVFP0VFrh2h+lT4m2sf6RQDVP7ordd13kp9TYs6/nv9+8T+oIlTjZReooB6haQWFD5GleRdHSUrccHL6XEfrvgeIPcrseQ9j9KqrqKQuj0Hb1ebAGkA1EHhkq9RQwCuvLDkImK9QbBozqqX3skiVL8D1LVDAyatQD4HacJPnmAU1yHkLnhCYaQwwGzEqxsMx4Ns+BI7IaqQddEO6kAWa3q2PHTsEAzXUbQPJfr35jAF1wbOLeH0De6ZhHHlK7S+abkm/1AtIkli5bihSZL0Es396NQai1E3K22YCARS8HkQ9FLxzzHEmJtev778SQQIVZAZ3WpXNXhFxPIIx4ScU67HDFVIaOuFYHNGQgAGrTsjkO5zj0Qy8S7FaTbgncmQpB0tPMBgR+sQz8GFCVigiK0O+xZOhfr2t+ohfjzZUDVMvRVboagVzOoTP7+QB0SwHVvOuFz1ib3cRDjP1pT5+96g9AGY+TzRs/w7QR/higJYUbZY3tp/fu3+cOo8XwsXMnRYXFgkEWZKlZBA5oPITwANUE68eUNeZek0GAOrA7clrbtqnQwYSg2OjckCKDb+IBhp5zrRXnLOyFSH6DHUtsxMRQ43mLtLrsLA9De8AvS/YO5nBfgmyxZoTjuQA9zdSe7t17wJkx2Q0ber9bA67gObPnYg7qo6K/j/v1b6ZB1/OA4m2HdqA/5ISTkL+P5BEi3E/heiZBYLlSFDsuYqdMic9q2W8DqBa7bALAUiYCUK0HHXEGLVOXLFvuPoczh4eVBxHRmfjsRLEZSa/JCVQEqEIn6mr5yxrNbO6+rG0KMFGBIT3sw3JmO+UIK2Pfpq9554Hq7dpCO6fapPrzemTDsrJZb8OyGSYutAcK/Wq1va7gyZa+AYa5rmnzsEcuu78wl/UwQoYMwzC/leE0KnZ6JHjj9EJQBzMZvAO8qgy3sNMIf1iBzHBZSyh0kjpTANhpJDySh9SkGP9zA1XLlaHnmPxtS5eC4P/htm4eAAAgAElEQVSzRToBP4bezuPHPwZDiNaEgJpWNWtrkAdUmUAvcnLM7zX83v7VDjcdJ0V6vDvCkL6GQpUe3bvKkLP9Kj0E5DA8AAXOlpJs6ccCOq4hlTN7TzMUIk5NeFTrkR8z2vR1A6pRu2kJX36IIblxSu8zX5QX6c7YexSZN3+vaXNXN49qqTQG2yN2E/x9O5uzHDCQnpv0iIoBVRGtY9MYf6W/Pz//wpQhPMz3+PQBShaLPuh52LB+s1uB3C2GUQnm6PUhyOzZqwe4Tp93/fvfDSDAHE+C4XKBKs1VPfcNvEULFszXAYlVyK+88oobMWKYjLF1x9LbIpVj46cMGijWQ6CE0R45ivHDQTEPFEVMDZrICG3cuN1NR6eZiwDfBIKko6ECGg1arp49evK0CLlHVflpdEtCB58TJ4/CmzrIPTfpeXhfW0Cv/aB0hy9RLT1w0H3uUYT5N6J6ehVyCNn1R/mqSCegjmOeLg8GBNoEqzxst0REqROI1fviYD4ARVx39+ntKlqhKhuDu4YDYAPmCFNuCHM4NNPS5qHz92o5/f6RA1T1WgCqSUGJ/rbJLLe6P/qqEkA1GXmSp7NIaFIr56+VldWiQDV3HMFe+f2WxeUkYwe1n7pjBVMFT7W1eUV4HYfsC1fArXv0sNt38AAcLMxrPYnc5tMqHqyB11OHBXo3GRWULMGDDwDTDZ7LPlVVcrIwGkjPZju0QuVr1xnX5wGMek3MLdwP1JVeTrWceaDbFi47bSrrwvWoyxvD28v3nIP3lMVkhw9ZvcjRY4dxEDvmKgFIxz36JPZQV7d8yUo3/5MFsK1g+UBL1RcnPwPnxxl8HJEIfT3v0U9M5LK3+zJ9y//YAVd3VrCe/+xA1Rw9JJZjnKJevcbgV97n5s5bgO5fOzGHHRRFvA+pb+HQEWppCjyqfjmtVC6JVNOOARPjCG55uSwBwssAqtpPftvXxWFSZFt5i2yH4+QeZVT9doupbscWBlVWNlDdtOzv3rp5oBpZDTtBcAtyI9Gw8TTaAKE21PzC03oZyh5hF4Sa2RaRoTOGXMhDeAGnWHrxmB/JHLoaKGrRhKDrVRsUexBEkae1qqpSwJUgqXXrFvC0eg+L30xBLMJy/7MBVRNbggijL+Hv6ygOoFd65oyP5aGugNfzzTdeRcFLFUKTUFoIG4oxgZNPonQvcSmPKkP/8BoxhHQeXu0vFsFjhdMiv2s4uhK9MGWya8Xe6QC919Qi03gMKVBUgmRzOI3cY1Zis0vKk+Mfx3ejmhvrw1zV5i2ZiE9JjjemrYFt1QiMJlCmvHSJrSwwVwZUtUskFUB2i/1ygGpdAUDBSEqj8tRHyvWoisKKO9ULi829HRSCQopC/3yW4UF6liBDJPFnHubOb78HzdVaEbAzz7UT8jKHDR8Cz8NIpYiw1WpdgCoHwjSTFStWyKNKgNezZ2/3a7RMZZ4gHxaONBSStpUeqAYvMUCJteu09CESwrN7UWPk5zVuBACB1q6HDoGhACwBO9E04wIOgtQlSlFCmgALFasv4aB9gdRTTRRdaNmqqRv10HA3/qkJkPsmbsOmLe6jjz6S1/eZic8KOMz+eJZAQmMA0Xv7D3BdkcpELxc5L4+fOK5c/Qas9mfOOOcU4yBoJRH92EcedI+jN3szpC9cxKGQUYyr8JwR2LZA3jBTpZhXLJlSsjm74ahXXWTzbFcELWJAx54rFqcQis+KXcl/l/KoBjlMgs1iF/2xQNX0jDf4CcwnzZPQR/Ul89GEYG7s0EOgShqsekj3oNOEjSEuI6f4zOnzoHTaATk5hlSR4+4H2C822aiBrFNOrNmFtWJlbUULrFsnABqmsd3Trx9kt6fAKr3q9LRSP7LVpirFfeMLrVbY41qo5Dp5oOpBt4fg0uF8sOAq7IlQ9EbnAgv7jsE73BKFhJ06dVN71k8XLHTrUIvQt8897ve//S08wh1xHRZTIs+StkMHHn5DIWiOdcp/AaAKvYHVhJPGuZWr1rqZYFgglumHg+Rbb72JtAnks/smAKGOJgk2w5nQQGrwUgfJzwLVSOPGsx5O4cU2yz8QqEoOkvvrnweo+vNCNLnhVELZNy8LQSqj/MoT1yC5hMgXgreVeTQ8AbII6xByvwhaTyLJndQcF2Gk5IfB5r4OZX0TG5AE3y3Bzcg81v5QBGzj2rF9O+XlMF+yCZQ4jYDxPVt1JjVR7M2yzVjL4T4lHrYueafdDBgr94IFwhdf24CCNzMCqfDwmDpCyPAK2khuBCXJp6g8vY6q5OFuMopCWoNCpWlTAFmQnSsnizo4auPmT73e46LEfPFeNnX7CXpB/v4VclQbA3S8PO1V98BD92NeqHR9lw18joCUlEO8KxrmC8hv2rRhK7xR5+B1elA9dQ8e3K/8wyFD79M8K70DRpYFI1TSTQBoVOjlw5U0zsIZAtU6ollhQmRA4oKKons1tSRBfSffLaif+njwuAczYFEAe4u9s9BYF2tPGRR3bd7OgjBELR7VYuPMe77uHtZ4hPFgzbSnQv8hnKLDhhnPAFQ5FlEWERsJKDJ3syn2WmMcMq+oUQCpgdhzvWuXrpCLy/IcXsMBKlLiMtLJEXHFgzo3OSdQ3I1Q+rx580CXtgMHsgrI+kgUQD0feX7DaqWLPLinw8VpDPi3AVVGI/gaU41IFcVCm4bQSdY447oObctWfuk2gqaKDQEuX0bIF/n2rPAFrgW4ZevUxiqS6j/gbnhNkXMKCqND4OqcPn0WdNdhyP5wFBkOFo/rvgN7xRVbhUKrKWiswN7t1wFOyO33Ccb1HYjVRVeF9zRkLiQP5fjeli2aAtz0/f/Jew9vK6ss3ftFcs6C5ENUMuaEJBMmxBzKSt1ddWt03W98o/+X7966fbtsc46IgqAIohiIikiUHCTnnL7nN+dab9p7Hw5qVXeP3t2U5+yzw/uuNdecz0zPTB5SswagY92G9WLiWGEpaOoku6jZtK5fP2ue6SAe0A5q6qEcik1pHPcusACwu9505kvhMpNKfqWPZ+VFNR4BJJX/aiY2Rt5yf6wVFa2dMg6yViVCW8hGFEQn6I7wXNTG+TOfagXTh8VH3s+17uDAI00ZEzLAYtBw1KRJC8sgwGazU+VWm5UN3CjduU2gFSaB43otDhpAl/rOc5aF0uQpAUhsEmeBhtdBg+jA76bStvbm8ODENRWncHS6PHsBgPU9KpTkepjP7iHaMwOWZDBCeZhxK2Nv9TtDBXBscMguERCPwz7eV2SQQMPdk+9JHtR0txMnD+pzj+pTnXIrfkelfsmD1wyoxhXNAkFxlcuSRCbJa21NE3HtwSmOv9t/XQVc+NGgF2bXUAZX6RdkQhOuzd+jVjqtbQthkb3Jh+JM/kTNkjga48bdrEl0d2hd0YOyZ+ZoOqgxbtxYhhNuJu5XPluYjdoMV5E7P3aefIPzvpW9sCDBhnVztqoUyEhtU2k5C6n/2qe96vqbJbA6azfZ2d4Xf8+/2W6lKj1V7lVVlE59mZdURHJ4Ky8O6XvDOjZaElL/Oec0LEtOQHjGIhruV1DH5g8Onv9sm6P7x2Mh6vCjIg7rflgnhbA12aao6yGBHrrN6RiGGiRKMqCLutiuUtrQifSTMagz/rtLFaLvaFRYKG+je1FqmgNMsTmCxdoVwWp1FZ2CxqpbVzxRacqk6mvrezLznv3whvWie1U/k6JX8aeM3E5FbqYpBbHaBio8+cRjInIepEPDPUZqjHgfrG9Q0yFNyG+mFJXKJCr2gxpfXtBYyrUCBdD3/PFPf5JC7S/QisIUvYutlZOUA1aJ4vC+bVt2ifR4hYGU666/VkTSq5Jp775rqa4nnmAs52nj51y16nubsz1Gk1Tg5CNCS6QCKY/NdNB7EIXwOh9vXIkdv7VWLIUihcPpslSAmUEBFHepBF3NgUlhVJCt4juCra+4nAtFk0zKw2FqSOr/YsSmYUA1u4+KgGz6hEev4znMQHuwiuU3hsWPSaUIMt3XsJNs9xyNkJu3EP2sUIz53cqulXO6QIMIAKqUBmHg77rrLmUOBvt1RsCV26bUeMeIml0HryYbEPY3D4KCTrJkrJGuM2r1pE0AWq/O6R/UEHb0yMGkjRoJiaoxiYv6cGj0rr7qSkVUrxWHYjNFUxepxvVdpfc7qOb0cqVbd6tedV3StHljdYe3T+696/Zk1IgRyjSoTlfZ5u2KshKdWa2ab9awpzrKobZi4hV1qZyT0aNGiAaug87YYtHPLbfaQ2oRSbfSLAbrBtzUVwwdmlx15ZXSe33MIQTg29kiMmjsDJGvNmD2dB98XSoAgV5fjLfmFlhraLtVE8kCr9ylzvYok+iy4amWYagvopoaohxgpmHJHN7Sw64zGqn0gmqgH85+ML7pS81Dy39o5kjh8CixlRzVVMDdKvnAodqwYYP+bbQSgVgOAD1WtObsA7oTp40pWEPFAtFd9ay9LutppW2A1hbiGEYNQvV39pxq/OEbNuabcNKikspuLaxzeU+CPuP6uTdbHgeJuzRG+VvJExFk+hA6yWaeVhYMZgsLj8Szbse4EmjmVySm/uNzFwIWfFys2fXpiq4nst3L6aCKHa3yRD1ymAlhCdzZthbfGB1b40z1FTXmj0saNZfNayPH9VuVBb2taDrNob1UI3+PHNKRPrBEToU1J+vcGnUdzW8ptsjOQbTo9tXhe4rr5XrTvz3sGz+XRLYITHlBXn+yf9k6xbR/Yc/46By4swBFAx+pjcjLSLr56eVXfho4Kx/Aq7ZvF8FekH5BON+FL0ydjrjI/tdGSz99s/S1NZRB2pXP38Nr8p36UUS08KT5eZDC3quIHXOdt6orc+PmTdaowcSNI5pCQiqM9KPNhOaY0d2l/2uhjt3emuXcq09PgS7VC0m4OsuDbUOkVWDLujjN60SJh6iqgbw01Ju79wxI+x3nd4af8x5NtVhcA6UgJzAZUMV4aj3kJZ+CK1DXvYQUo4zicXUeDh96efJrjbjr0L6V7p/xdvlBi/F784Icuv6pLbS1b5ysXbc+ee7Fl7S2mzWlpXPyj3/4o1IbA+WJYw2IqkJRovGcdKDGVKMWYdX362SMt6pOZ4QZ7q81gQigylSXxx97wurw3p32thqw1lojHA0wY0bTWcoYz8OmsAG+jQVKmepBFAIS+MwLzA5urRV0XVoo769wVH27crV7YRMLz4SDVDyyRQVwIaBaDTRWixxdSJnXJy0NA6blT8idt9KfYk1R/nP9SDq0tH+l41wzKmHnoJrSM20e/lW7u+rXR83nrFmzkgUawYrc3SSj+vDDD3vUUY4Ohp2Gvajcy+sa9aL/17tADSrnwTk3a4YrVJidF6CVLqGZkylHND0dEOUeeoXxxJt0RsBEw4YNNWJ1sgTHTx5VWnC+hm68r8YKcWy2bGf8lK5jTidXjhmlyOi9NlMe2YdNYMFXXyQzZ39ofNN8F2wA48beojMtDku9Dyo4JsN9/PFsjUf+2somrDFR10+EjOwFoPWMUs9EWOk8BnTccP31NlLWGnb0ObyW76TO3LIVOIEaTpABOBP8cELC3viS5B5V9FsNjc9JrAZUIyDJf2p0ZOJz+ShbLTmvClRrZCeyq65hjypEsR7Ukzf+QeKgDDtzToEPi7Y2t/6LnWINICO4UaCVqVhwn+7bv8/KB1hmouMEYnDE0X+UzHTq0EUd+T0kT/3EMDEg6aiGuqYKOjRVGVXzFgBbvjBQROUPY7ytCLzyl8+2Fl7rRVXsDkCY63AeWhpzmbYlRgnGGEc9GQ9LvU5lCXyY2rjwWnsjZhyYkwOqF35r7uzWpyVLf7tgejycB32/BUdMT8AtzLU1V1PoeQ0D+cQYcXAcRmvq48MPPyib11ar581xBrp1XziJyK5RnIWSDAtc2THz8+dy7zqpuFwlHQk7ir+s8KgAqiX8EbVpdPjyxPn23blPcyehXIJQe20bEpSp9e56ZSMc7Mp8xwX2ObVVVV6XGgD/Ww2gWkXq0oNUNky519LUYYfH+duaMT/XDpiIhxU53a9mH6IrKIP16zdYmnGXOBCPapQjVB0oc7jwqG81uiSlMlpJ6XcVV+ugvv2Sweqw7admBeq7+AflEik3H7+oKB81OhXGtoohTdF/9jfbCLywizhDxZdWRlS97N5YY/XBTZJduvfX33gz+W7593btjz78kEZSXis9RuOZPLrYeVhY/kqgyiFqpI5PgrQrFT169vkXZYS3Js1lNO/SfGk6GjtLYVKbh0Jz5eqd2M1VX0UNMfVaHJoRI0bKediuwQPvJatXrTS+vtGjxtieLV26WE0m+83w3nbrrWqCudLmr6/T+E7qWbt376ZI2UADsqRTbQxdwYu/EFNojBZE2MkeZBDU96Qy9W+7VBbk6NmzdiartYFq2ZDWOsC1UpwNUejVxOjvAlTt1uMi/McB1VWrVicffjhLEflVAmLdNPf8bvGx3mhnO44xLgy1KBnJ8tpbSpWtzemhfGqMKJllMejsDlERhgfAOWspYX0+ZTekdykF4Eh6QcSZZNHihcmLL70mcAkVUQsBaCIrqqfv0Ca5Xw7a6JHDzIk0IybD9ua7byeLNRiA+e5tVXN/68SJycQJ403iqCqnUezLr74Ud6yocACpMoAd1ZDTTecFpoGjOn/rNTKZc4j+OqmaW1hS7pw82cBqa9XJes0cKWWMqfcLWAYpl3+0ISB59VvFMJZfUIyoumHPPwyohs9M1zcseqUz4S8sP+9p8GrGx7/O3lUProyn96ees6rfHYwp/zE5sv0n08VeU5Pvja7cMwEUKP2wUzClwC2+XcAVxghsG0DGeYIF2M4Cbhqb/oNlpWvXThou0FOZg4H6b3c910ry5pPLYNpIbzzVU+4elB/5eyeiim2M1HARNKMDLYJqFTLZglp02YBWeZGLdr3Wftanu4xhhICSgTf/vGqA7BfTfxcLVJEv6MtUCnRJ45aKlm+xDCalcV008OH2OycZFSSOIoMQoJBzcEr28ayNd+auaEBmSb2MzcsM7exYaYALcShyC7ca9tBhRFyVIlAtb0cp0GdoJO9UofNy+1qR0fjvBFTT1H8qWReCauxEJZDNpxE4VKTYzMMJnIH8Zp24RBhlQA6qXospHRs3b7EaoZ0CrLvEIABdExJiM7/xRIG++p3qyrYCp5QHXKaUyxWXX67uzP7GiQezAKnuJs08qmpnF8+PiGv0iADMpqWQvuz68x4Oz/6SqX9nRqSwHwLoRCnA70Tu/JJ1GI8QsfPvfvOUukyVujl5TMCTqUCeXo2X5zIbr5V194iqRTiU56DmaqUins8+96LVWkHL07Fj56RfXZ3mSN9knJUcPIxhbKw5pkgpNDx8x4iRIy0q+u233ySvvf6aHRIiXqQle6l5YJcmwexWNBw+y9tvv92M/mxFybYohYIyZPTcEFHzTJCRHjr0ClO4Vt9lI2J9rjS0PihxNwR+R/5fT2n6vYRDbooB45mlnm094uENSxH3LIphGs1JlUSqVoJU6zpqGN/seipV68Uo8mqK+Zd5ztRX1Y+qGlE1kQlWsMDx6B8R5aDwgSmwL3nn6fPB6FW9jMrrQ+HPU3PfRx99bLXrTOGBsxBDbtyvYX8jVOQT4sjl+LcYsfNsCyLhxSR5P4if8yUPZk70+qYCovY9GHj9DsMFwJOxlkRakHG+B05VKGj3H9ir2erL1Ey2VE03h9UZLiOnNezRo6tqAKeqA1yjY0VZRe34atFVvSEACmdnIzlrvcQbfcftt1n6nu9Cfkkhv/baq8p2rLMILLR9V119laYO3WJTkShdAqh+qpo5zhcjW0kzDx82LLlXNbw9e/RI9opyjggPDntLMaM01fWTRsZB9N3NeFHNoKZqomgNC1uGOo4nIi5kCVSeK40NzZ+PhgLHejFoFM0LHA5L1DcgwtfgM1YCqraISp+fkRPPWjahuVA/Izd8b3RucHYOy/GAv5fygC3YK+m//Uz+U+nAiePYGdVKGwe5cwyTLWDgRHsx29T176l65bqkR085KSpvo3wAnRsnnPnYaq4lcui6bkz9cPvBwaHTJQOqGPErGkHJg0kcslwAOBGo1r86F6Pfou4mmpqt0X8ioMrKBARp/OJyIoiofjL3cw3VmZ4cOnxQdrF38uhjD4i+cbQ1ekZeXM7nRjHirF27Wviiq/CFpuDJBmLvvMlYzB6wRDg6d/ulH+2827pHLeT603VVtGFkZsLmlBWYC2G6SWWgyh/+2wJVOxOmBPx4VALV2obR3hEOfPEIlMLgRk6fpdxDhq7gqaMfEXioQo4pyrJTqbn14jJEyTORZod4W0nfcaGkyAjNN+NwmiQkmrjT1mhDevfpnVwu4u/efburU7mjlIQLlE818Qk+pKftOYaA54rBCzRYYUHyPKANVoL2wsqIqvXwUtQm4L5LAHz6BzOS+Z9/YYT896s5Y/zYm5W2kV93SkDVGsZC/DmCqsIFeLSSP6FQz8MVqWYSItKvKkq74vtVStcrnShlCZF761ZtBFo7WSoRgEC6iOYCUll9RVp+2+23WhfzLtUSf6QU5edK0XbVIaWWrq3SnBMnTFDU9TsbxVkn4Dtp0q3JSjXFzNd4PyKsXcVNeVBz148cO5Jcfc3VmkU9yb4LhQtx9Xo1kLBRTC6jYxZ2A+rRSIPhzULEzRx19hXgwPr5mPuMry6vSE0qQ2dCEF1fnQhe8xHVzP8NK1gEquVIUa19vhhFfnGycjGvrgeoOlKzSJAfzKAQI1Dl9zK41HsqgMRPAKrFYgz/Ek9JXmKjLqdNm6Ya1c8l6+0lG7daRJXa5hht43UYWzs5OpOwAhhgtdQigIzxrn7WjX8U1V+49tAeFp2fdEkdZNhptCWRREG2jqjY5/CZQYKM0gt6otM6M2fUUS0mjO/WJvM//dzS+K3kiHXV+M3rrrnWGmlaCDR+oUjpp6KsOnj4UNJYjTSMXr1DzAGdxZ96WoM34Cb+6quvVJv7nhmZSwQwGY/55JNPWqTtiMpmADE4cpTaLFm0xK7cSd5VD3vPPQZ+PxHvLOeIaDQcrZwfxoHS0AW1HxayifQs90qUOksHR8PoO+Q1/JmhzANVa4wx+ckkwijOSjIT/14fcCx+xoXlu4oPle2gBRiyxy8CWHNYwWQu6Pv0zi2amq1FBKtmKPU8+2OT4PRvl5wLeE83bdomcLNJ3L70X6gZy5xzv3KcdZz0Fi3UjNWqqcb0theDQG8rORmskahtRF1GEMEYWSzaSumb0wj6WYppZt8MX18PYlhGjWgq3xYNeSrf9uIQUa1/Hy5Gv1VmgzKb/x8bUfUjbWvO/4AXtISNVc6x88d9mkQ1M/lclHPUD99083XJ4088aA1wnNW499DPvfvuNDU5L7SyhvYqhWuljGdn2UN6Zpi2SRMWNeQtFCzzEdSNFSlXIyegWHtoda7aF8oLcFYo9yFAwyQ8MIfjWQ+6FNeyVOQSLop9dVybnc2453FX+f1iU/9+GdFexE+qsAgVglN5BnNKIpqdGgGVmlKYA6JVX5P+XXrqpwFVk4jw2aCLUnWCRRay7tMUqNoqBY/Dbaz9Q8BkwmxGN80QRFW3aNyZ/ZMHC5vAIY0IPQ3QdHcpHFQvcG+jiF+HTm2kyDVpRNyP0E8QlWivTmP/Qg40/6X2qziqMN5F3IgLRVSrKlj7kOqpf4DqeUVyVmq84/99+mkpuT1iOLgi+ZUMV59ePbyBShQ6jc2zLtaoFgPXgDxfdQj/Mb4IHEXjO37cZUB1hTjiKAE4cEBrJQfAdimAdKjCiLhersao++69W8XkowzMr1pDE9U7NuaSGdko4uuvv0FRsDFKXYqeR1Hv8eMmJAPVDDNzxodK/a9KrtGUov6qHV6xYoUU9RrRGI1JbtdYzPaqI94i3sK39XlbxQMIAOGc1vXrZzOsh6pxhHIEqHgMdJBqYVoQ8sJ5NnoYRQusAaEYUcnvU4yS+w1G0JEv6vfIWvaoBKpR8RcPSNFCX4wir3kYf/YfAriq8TlZD0lZ2YTTVQN0FD7O3hqUV/716fPh4Ia/BZOZ0wH+aawXyhmF/65kYP36DRZNfeCBB8w4A6jiw5W7RwUtrS9FT+QTA0DEySIWAr44msY/jHwEY+2f4Yn7sgH1PfOzYtHZcA9xdTxdl8I1fS7AgAgr44abqH7+SPLVl4sty7B3jwYf6JrvvPNOAxgkY3bs2pF8+fWXahbdlbSVQSNdf5OyFxgWztgPipROmybquU0bTAYBqpy5e+FrVaSXQQEdBWpJH1MaMevDOTZ9iKhNBzneNJwx1e9dgVh4XQGoNHgAlKiTHSmO1zsn32GNWgZwdDc4AOaQW2bZO5jTCJiB2aCt0YNhA+z8pSnibEUrisR9ZwviYtkR24Isnl2IdFe+pSi9ueuoJtYxpWrfqv+pH6he2MiWvyO+wzV2OF+2HsVXul/jV+MpYG8UJfpNdvD4iVPJnn2HRdG4T+VQGyTvG41X/KSmlp3Q306rqQp9RkUUe0ByEbCDk8+QgcuVjaJxGCos/gFqGFHOdwBys/vO5Dz6oHFHCkA1f/nBVlRb31rPNdQRKb/ubw9US0osJ5PFvXQf9MwZsnXNxYPMBLoPk81bNyc9e1+WTJ48KZkw6SZjAvFAtus8SnU++cQHn+wURzw2GSeT2uVWCvh4qWErY0LBUWTvaKjrJJYiIq4+bYwpdDQVu5NyRjbd9ty+IgDVMHwlXf+cfo1Oef7oZKgqRYLB8cx20D65Pq8vfamvoTtjJUFxMb/IR84uXfwR9O/Kne2qH5H+/acA1QD8srvyE1EU3vwhKy6MAdPQMWgLZyjSARWHn/oSGo3Onb3E6Gb2atznzp27NdJxvXG1blNdK8rexu5Z7ZY3VEHajOLFGBCZQKCYz91PIAnQyqSYZo2hHikB1bBBrog8AuHXVfmI9V1FCBTkvQpQNYYEDUzYf/CI0ea8M326RUFJo1P7xlJ27iMAACAASURBVFxwQGoTRsum42Wj8g/GIBUgLHUEqjpIVuBPKlMNGgJ7JwVM96qkYOvWHYqCblRkepOiO4dtqgnpflIXlATccss4NZNcYWBg555dOpzzks/mi4NVEXBoXK7T3PObb77Fxl0+9/wLFsV85OFHtSenjGdyvyYDTZw0QYCzqbpPl9mhpFFmjFKf0Bot+OLLZNZHH9qsaShiiJgy2KFL584CLFNtwMABRXU3rF9vNa11irZ2VTlHc32e1eFpcTG6HJyMtDrIdZAz/ubL4sbDforGMzyfAVXfSXNU0oPq9YbFXc4dvLD1/zWAai0tcbFANd50Tu7LHx1kMQ9Uw6qG86KWQEWV3p/+vlJun5jBnqDI/AMPPiCF3tyBUdw3vQNjbLPItdPUBRJZp36U1CnA1ZoyARAuDK4rUi3rtX35S/QdjMCj8FJzAYPEWB1pesqNsB0OU6G8c4pwabjA8RNn5CBvktO1Udd1Uhmby1XHvUuk/U0UVW2RzJw1UwTi65Pe0i333HtPMmLYcHPwuLbl33ybvPLKK5YNojYVKqqpU6daPTclUaeZVqXn96hefcaMGaKtWm3rwvv79auTbrjDmrzel674Rp/Vrk1bnZ+20nlHDNC2UzT2hhuuS+4QvQ51r0Rwt4teiwaeLl0V9Wnt62cd+WaVvMTGViUPXgpANe5ifFF544vlYPGsxTISdxhK+rI+w+cqv+bj4oBqZX1nPR+d/ilzcELmz64/uw9XK7oS+3MGVHnexqHKiTot56GR6NHOql/guCKqhw4dUxT8R5UGbFN5lRqyRH916NAB7Zs3OrF/FlXThqDvYLvp1LmDNWINET3jgAH9DbBSUmVAlf8j6m/0SZ5WjoAmLq8D1Rg9D/L/E4HDT41c/02BKrKSux/fJo82uz6XFgh7FQNiZ8+KyuvIKZ2vjyw7cko0Y1dp5PJDj9ynEozOFk09q8EmURfxGTTTEVxZo3Id6uu3bRNPsmwejZ/8M35dnVtKAoiGQyvH2Ya2bMDAgWbXyKp4lw4bxZ7RMxNKOwJCNLmL92PnMbNfwftLNVXRIoXDm8MoXH/DgGr2SZVA1eX+PwNQrVAhUd7R3tUjqvUd9eqnoCjkLkiFdFDOwBCZyFSjGxxLZUkQGIl4RmHCU+JmpSyAYnc6eTFk+/YdsMMP5RVCtUt1YoAjpo1QPM0gAurQjstA8lnwtNLs0FNCNEjK4MqRgxV1FSgyLwhQBO9eKYkZNGgZxpi6QumXlKwpa5O1WF8awJPxPlID1ShZ8wNTMT5Q49MqlSj0TX7/+99pbGofHRilOwWwiTpmQDWuTRmomjzZo1E6/QSuPQw9HjjkxorqSIlCYk1q8aS8+uMnjlrKn7+3F4BvrxQGkRgO3nfff5e8/PLLMshbZPQ6a376dYr83KuyinZqMFmSvPLqa5rqU6cuyUeS5d9+LxaAaaZwbxp7g4CoFLUK0KHC6t9/gGrv2spz3Sow+65mKi9K2mluNvPPiQAdJk2qmxw/Xg0nkos5H38kIL0+6a7IQg+lNjsr8j1i+LCkj4ZA0FCGLKQdlnaOQoTV9sY7cP3hm5WmdFPVkwFYX7R4EIMTYEbaI3IR8gZTXhD8SqBa37ko/e0nGovKb6g06XmlUjui6gooaL30YytTeBdxT+Glrmtd+aXZEqJAih5CCfXetPcE2L4xJQ6Qu+GGGyzql+ey9fVHmcMMckjgb7bqQ/dZfdhQOVKkvFs0hxSf6U+UFFCgF+jbzOnwiKD9xG1GMBZUf1Q33iATr9eXwyEAD2QtUsLp8885J+tZWT4HBl4+dEqNnjvFINBagJHO8NfefMNGreKc3aZMAqU0fCIUN5+pNOa11163jAaAhNKkxx9/wspvqEVFS+CsrtOkrvc/EHXXnr0WvWml6VjjNGVotCLQ0CXNmKlIkLITlNMAYBkdu0WlUegtHM4nn3wiOafP+/jjOWr62SQH4YR4WdsmQ8T4QQ1enUA0jag49JG2KDbc+GSlIP/cp5VD2UnSUYtKJm52ds5SSYkgIWrxNLLaQFm6AFCN3xiDB/V/ajVNnb2jGvhqSOmPL0cORASJsbpQZFF/gue0sRww7BX/aJYiwIK8HBEV2nZlAskwoV/hqKaRGMeMKD1nAScIvQgNWhtxtUJzxSCc4WKlgEmAxjsCL2SaMp5PtivsqT4jQhCX/yDXOSzUwB2xl1Vbq/r8jfjZVV2FKm+s0D31OjfhjzkwZ9/H0xzNUAbmnOPoIZ0/+07ozsSGs3qj1aau1iCTzqK5vGX8Tcmdd00SE4NsnxyMcwZUffW4b+rV0RNHFdQ5fIgJnETK96p2dZOCY9utRI4zCMUmwRnqV612VTiDUrnLVJZzmUYx0z+DPujUiVIB6S/q4G1z2JRw8eZwh3sJiopriPWupq1C01ZFsDTPZ8pHxBfU2ihbxiJQ9X2Lb6j//NSWnyKMvhg5y782xYkx0JS7D/sGO4NVgWpDvrJyVYqIPA9Uo1JkVfPwNCwfH2X7FsjiA1UVdZiktXmV8/V53SnTRCBnBqDuUDfmD+uVclFd65bNUNEcE8Al7A7rwDlrAvLCdZE+a4O7dmybDOjXW2nsAUnffn3UMNRDoEw8rdAqGVWFhFeK2i5T7ylHDC5hUhTeXHpieJkDKweqXm8Ex91ZpR8aaT75gYPHFGX8WhGmuTaGcsKEWxQNuU2eWUsDenxW4xDqyH9uPJMFoBEPdlgXEzGjvfI986dZe49ox/RenH5i66gvceqdxMZF/ttf/81Ax7VK9z8i+iBmmbO+0z/4QFGdD0VJda3qaR9MZs38SLWsczRVp1Uy9YEpAqBXyPNvaql7lAPGfeXqdcmLL78qBb3NlANz4ifqfonq8r0tVZMFgPlIQPWslHxfGfGD+/YmdZr+MlEgtlfvnkalheFsAp0WjotNQtPPEKqfhx1BXmqhu4r4WLlgI8hf2BMDRAHcuMKwE+6bbGUqPKrFeEpy3hCtHY+PKdgKnNiQw3XB1+QNih+pcIgq3lm2BB6B+LmP+J2Rj+Gc1hTIyL85mkL12WefJTvkUN5wraakKeXdVZGHLIzg3241XZSGqInl+1XrbPzpFkUxmkpGoI5pZem21smwK4Ym12ooRo/ul+o9RDaob+YDdMaVViULQ+051GgebfK1iLd5LtTPZDGn/E7HcxvW0OrqMXRsnqTOUrDecAMoAfQy2W3BFwusNnzEqNGW1keuOXOk/r/68uvkrTffsnUGkJAhGq6I681qpOrXb4B1+uMIAmaX6SycUCSO6yfTMUl13q2UYvzss8+T6YpKM83qUhnAQQMHJWtUYsNELFaZ0gB4XdeuXaupgBuNMaWFInSsTytFfDvISRwppoLbJk3Ud/a26wDocH3YOQA1Y2jtTOk9XCsOgUe8q0lt6WyEsppUHRVkKjqA9UiZ3lhfRDWexiz1mTtUVZyv+uS5FlD1c5DVDsbPiK+vfB/y5VcW/2bNwTTomcS5/DVqRNuv10gDWHHQGE7B3m2So7Fxw2bZrPUGWg8cOKBX4dDQd3BGtopIqqLwarrq1KmzBuEMMQ7rvgpqEGWHTslIqtgzSqQEgox+UE4RGSwAdOaCXeicl/6OKiwYm4brr/I3pSqptDHVgWoOMBX0a4C/9mEhIBGikYipjSTWw2p6Q8qAumMLcZxvpvMzM5kpZ49SipGjhqsnY6L+O9T0B19zxkrjXNajQxTBLzqERmUGGR2VLTS8ETIXGzZukAO5Tfu3x6fNKSh2lkwuVI3aO/QWe0fTd8/LemmgUU9RbfYyxoGWqlc29gd23SahheE5FkjJiiWZvheHfFhQL7eghnnLdqjiifKJiGc6NJRXHJgyWP1bWa7Kk2pjj4XXrASsin31s6b1qYyo1nfs498qkt+lxasEqvnutfw3VE4M8kWqD+db5FACiqEj0rpXkdZtW/dqJOmPqhOSMpAXRK2QTRmxgmYJCGpJr22qBWnTro3qhOS99utpHuyAgf2UEuguYNvClBcpSBMcFi9GH7BdBlI9quqqiX/QuWRAFSOKkJ89o1R649aKHG5LPpz9sdIJK0Wz1SH5x3/4jWhqutjZOxuYCeyOU2HLjn3VA58uTFwjKCwM2zmwThV5VKzF/YxpGsAfJQJz585TVKBpMlaGdIAioxxWjOkbIkj+7LMvkztuu0c1q7ckf/3rs8ny71aoi7Vv8tDDU2R8h+gw6T6ZpKXU1+lTjZKvFi/T8IGXxU15XNGATsljjz2SXKkpV9TrcFlE26aLBosIQ2cd3N5q5iKaPFIRhMGqgQUUQAtDtHynSNWpC+rbt3/St1e/pAPj7s4ybx5FE314d2AcqOal3O/daV8ChMoDVdu+eBij4fmFD+ffCaj67rIO9adAy0biZwFWw/ou/Sb5OHda8L0q6Xgr1FY200G4/557k0kTJlpNHyAoNk9xxZxNzvBpMa9/+NH85PMFC5MDh48nxxl7iTHRdjRVjVj7Nu2T/jqjY0YMU7SwTobniM7UD8b0MUgOJ+k342Ol2VKG3h9+hlDwWR1iXKf0z+G1+XVzGSqUhZhhANDBFuBz2Ym6EB1tp+wEPKoxqs0Z3qySmw80dW7ZN8vsvlsqKkx24wpNu7ru2uvNcd4tkDvv0/kGVnjPUIHx22693Rg0aGZ8f/oHxprAIhBp66p6uLUaQEDZANJMGUUrgWPGa0KXRA1rS6WLmXSH8SNL1Ev17w89OCUZJcC6b+9uu6+2lBHIead7nG5zAKs51+xf0B1ZjC6vN0qwMhfVcSPK/2RrF/IW+Q8o/vyfBKiaa1Vy3NKazyrGP8vc5OwTPQhpNI9lQPE4IzY/GyzRd2D/cHiI1hFppSFrkzrNiYZvE6PAAbFjoMihykI3sadQGDLKuLNqIQE8gNYB0r+M/2X/+If+hXKtMUEUqNliMCKcgdqb4KUE+UcBnP8M/VWrFKA2UOVCyteTP5dW9+MUXKZwyN7IsdLbKL9IS4MCUD1y+FTyxuvvqKnxS3PIxo67Kbnnnslmc07CsMOHYMtTG2AoPcvM5fY+tGEazkDP4PQRJDt46IhRN27bpmCZzuY26MtkN30YDpP5pLvadtF5a6em7/ZWU95HdbJ91UPTQwNC2ssZRx+iFykJMa5kZXCsoZqMovWWmEjECJRtVSVQ9Wuv/5EB1coX10JaF3IlL/Sd9f89yoIFAmQHPIhW+15+IlCtvIjaqX+PqF4YqDYMKFiCHQNEfSp1PCBy/YzOPaaakr37DpoS2K5a1h/E97lVSgDDcEahfv4ho5GTDmNHBKKTOjJ79xWNyJABCcXtdNm2VS1YVLgemfRD4sFPTDQds/wSBw1w0Dy6ekYG45y8ujOnGidLFi8X8flHEuCTIga/IbnnbmaLqwFCXrELXoRYNQSjihC6YQyGATjG9UUHNJcrqBZNiG+1zmgbKajaN72frkb7VD2/V1HOV18Tk8DyVYoA3650Rt/ktVffVtPWTqVlL1fN3d0CCX31nQKpJmQt5F2eTD759ItkuhquTgmYNtfajhCYHSOgOkDlARzEJUuWJAuUGqXGGJBx/XXXWroERYwHuUkMA98uXabo+GYrcEcpNJehHz5sZDJx4jg1zMGby5yvUK6h0ooswpFfPwQ+OA+sTYh5+H6GCHiIOmeG2UFvfY8L6oP8m3+Gor+QCqi2rxd6zy8NVLNTgN2QYVUN+OKlS5L3ZkyXs7g+uXK4iPKnPGBds0Q1IgtHXu8id5s2bkveeW+Wzukuqw09qtee1NhW6JiguMPQ41x2UOajd6/LzPBs377VoqpDZbjvmnynpdlw+ohqsL3puTUdzzeWx4rmZaUM8L2kwB8emXXdFZwhCQHRKyLBVjRArTxpXyKwcKKq/m3zpi3JEq3FGnEc01RDvTj1331668zoPQfEJw2I5bVtBHQf1YCNUaKKayVQCk/x66+/maxZtcYyQhg+ZtcflAPXlKiNnEpYMxhvDH0Vnwv45TzzPNdMGvK6667RMA9N2dq+WbWu39jntGzWMukp55AIN2eunWrHu3XrbNFY1vssoz8bEHFPywPiKoX18SUzDV0Sx5Ju/0WBan0OWnVn3VS56fRijTMX3RCgGh0005c4MQBV+yXedmCdsKd88hZnFto0ovLUsxolmYAPpR+MGt+orCClYdiuA+o1uESRWT6PMcEAH5pQO3bsqIEs3WSj+kin1lltaxfxZZ8SD/k5Mb7Y99CRjsE3Efe9KO+GX2Ws2s6u+78EUOVyKeeJrhVsCVhjQJ0BzEuS71esVYPwB5aF6KkJl1M0sGPszTeaTSCraRkYyv5CRNVRanWg6lrAV9H7YgCU4A6dF/1+QhFVSpb2aA+h29yh8cpEznfs2J0cPkg0nZLERJnHZjZls4MAKvXqBMYob+omDnKYcWiyI0IONjgn+wkoJuvUzKgdA1DXntneFgyRl1/V9/DwWq0X/XygWusT6r8q160RqHpfyt8dqGaXGA3kLwtUPWLrlBA+HtQgiM4lHgjTrqjL3K3oBOUBzPLevmOPaK8OqM71UJg2gucjoyOqCuSAec0dOrRVN5+8V6XWBoiOBiPLXGcjCDejhRXkgHukzumkAkBN6+e8Gz853zz5cfv+ZI6iRQsXLhE1Sc/kyV89JkPRXZ902tKW7h25Eq9fmGKUJ7/1bmxTJyA4m/ZkPYJrQhW+1+qtmJgDaKV5hdnSWksaR/7yf/6PIqCblGbso0PdKtmk2djMmu7Uub1KAe5WHdwIGVnSHUwpaaooqSJBMz9OFmryViOlN2wEuwYZMPccD7KzlCwpS2iwNimSO1KG+UE12fQWFQ+qhugClDxbBFaHaMzmAA13ILL6xRdfWRRr7NibkrvvuVXA1ZtDDFYaUPV/ZUcplgewPlYHJkPsIJWSknNWdsGeerqYRePvec+zfMxyir3+E+h//W8DVJVTwEhI/t+b8X7y8ScfmzK/b/K9ye0TJlktl0dUnUQ/uAq21Mek5OfOWyD6mKVqXFCaTQa3j1LVvfpeZod5/foNiqzvksI/pDPtY0ehmTmvCATnp71S6JNum5jcccdtXm+uZfcmCTfN9l0GotiM8qGIYDWe37BtISUczxbXDWBGTrh+0qvIvOkay76gEjyN7uU2vBZgecjYSuBM3rRxc7Js2Tf6+YDVjUPNZuBDxgtGgRvFGgCVHI7Z7NkfJTNEY4fMQ2MFyTyAhvrFUSo1YHwm42FZ46a6FjqS+RwcAYwbjCfXquRimKbeMV1ujqjnlixZ6iT1knGadYg8E1ltrxp+uCV7SSeN0sjXFq2aF2r20xULwDJyrBrdVfijrbStWXzCgwHFx38UUI36tXg1aeChnnNczRmMujoFqmZXPaIajbXDwkzWvOzKewh4P5kEAI47bto3mGz0PM08P+78USwCe60Ra/v2HRatg28c2sFGen+kf2vdto2lkqnpH6QgQB/p1V5dZaco37CIHP0XeZAewHyeIzfdwiyS+VOAatkBNrvMulaxQT87oho+lpNuGVV9B7YfzWxOY7Cl06fPktzPs6l0TKJ66KGpsid1WncGNSgnF9hHTCrlaFQLsuVFwxhKTMxdsL3Ew2tacZAdwKo8CAdSZw7nY9cumsAPasod2d6thkM4j5xbGpHbKqvbRuebvcRpvFT9GrAK9Oh5mfpF2ift9Dy4xGPzMa4blrWgy6obmvzZ9e2IYLUMK39BoHoBwFxcU19LmrzZyyLLReXBbLRk7hvVHa4awlbrbLuSrv5RtUBq/rOMmr/CmFR+W/SfWXbjZGSfrFbHAYh/Dp6xDww4KeV9VLQ31K/uP3BcArPHiLgRHEi74UuEMQDDx7xkmoRQ5h06dLLIBLQ0/fr2s5+ZzU3HH1FqIqRgn3OE7TXdxvw6pcL5L9EWeBmXLVkpgvy5lu6BZ/See++UyMnLgjdVyh5l5eF/3kfRdb621O/d0tcmi+W1zYBqGiEoLmhtNcxeBaGyQxeaAyC3xuDT8f/MM8/IuC5XwxepCdbX058wBtylovT+/VU3pagpDS9HjpxOFnz5TfLeB7OSfVK41O2NuWqElO3mZOFXC2ytxqhJ5AZNJnpPfHVrFDViStHUqQ8k3aRgjx45lHwq5oEvNRu+T6/eosMab5yDGPZnn31O3JbfJYMG90v++c9/VAlAKwFnd1QSgKqaX2jAsyIMq1VkUlmoaQpeN/eEod6+Y6t14KIMmisCCH+ml3aw0NR3OViNYuxjCuO6u7KIJPu1F7eeZXct91Pemr6Hd1eWy1z4I3/JiKo5RxLLS6Tkmc7UWNGeTaKAeVsTmxYtW2zDOB6+/4Fk+JChVhfpBOF+Lg08GrBtlOzee0CR+7eU+diqaKA7gkQ/Rl85zM7hVnVPb9qopkkyJKJPY/zyaRpQzLFSyk+fNUJlI08+9aSiqqJ8ojuXKKxFPNAPXKdS3KS3jSMolIkgHxZpx9nhf8M0JnsuhdJ+/gyo+t+RLafT8olRfj5pvCIyEM6jvtMHXCBzMl6KmkIuDmsJhPG7xGCyR2VJKOgrSPnfpnp18azSBLpWDVbvitpq1cqV1lzFZ5B9aKOGUHhoR4wamXzx5ZdyBj4ReD8QpmwpDYwGsjU+b4wisHCQIeHczNboSAAPNFmNtV84ppwFMhY46e3btbYRrqRGh6tMYPfunUatRdSYtHNX1dtRd4fcnZauo9zK1oGaHTrSuXkMtUWttRrosrC22dkpRXQC8K1Paj2/UT4r0enIv/OnRVTj3hZRdfZ92TEtP5eVvHB5pjMAZ0F2MuDu1+i6xHk3PajgxP7ofvQUn06aP9K0QUNGIxa6j6zgjxrjulbR1q0qhdonpwdAC3zB8YbPuo0ATfeulyb9pS97qXmRyY2XKeraUlSDJvswFFhpBxk8ZaMiiHW+N5PguMwXA1Sr2Xr7tAr1lu1ieW0q9r/w3vy+xoiiXyqldwYQ+RnnUevHREt0ymHZ8xefezVZtnS5BZhuNUdWtd/KnKJ10Ok+utkfTlWX32PbVJe+IASRSi+8wV9Pyt7Kgfw62b/IZcy1nZLDrNJk7aUCZjbMaE+yR3psjzimd6kxc7/OL2cQRgFjE1EpD9zwjDDvojNH1JVMUdfO7URL19q4mJvLsbHSgnC9Vuajc2h2yjBPGK2b4rBgu7Ittv12CY6P/0ig6oDfhzNFB6BCKnzZl9YAquF8VX9XlWfzQNVuvQEppPzHNBSoZu/JBNl+0pdWJjmgrmCXAB8Ak2YSnOPJXhWx75HXQ6TDwvSKuBJ9PaEOeVKLGDhAD8LH5CuK27tbmL6beWZQUUDg3FaNRdinM6K/OCNvDQokoncYnXVrt6gBaV6yeBFciJ002nSyGipulAdIyYIbTgwG9WZWWK1aPRSHAdK4abaOwRCU1rPcQW3OQB7Lhs+ouoHR6/XzGMATBsaFBfJ1jOZmrc1ueYZHjqgpRKkoatxGjxmpKIxqS3UPoJUmTVoo8qX07bTZydLvViUDxRF7/4NTBTZGJJs2rE1eeOEZeZRbVPJwt63fi889b53T8EpOmnir1eABXOmAXi9jPlEg9VqxD/DgUL700ouqpf0h6T+gb/Iv//LPOrAtrKbO1B+UQqo+Zm7Z0qXfWMoVz7Suf53qgbva2mIM6Nj8Qg0wK1Yst/295torVUow1vaB+lmiV4zOtOiIrYGDqkxxR2ehsqatwQckvBAA9XMepqgrDPiFP/EXA6ouppa54MyeAbgooveRIqmzPpqd7N630zr975x0R9JeHIQ4P9Z5HpW+LpXzekLna7XYMF559S2dyZPWEESUjxrugYN72dlicMUhUbvBYrFixSpNupojWdougEXjkAyFPoP05xUCq4CpE7IM51QP2lyjm+H07SA2idaSL2vOUpqbcwYlECCM82KjIC1V7eDWNYj/Hh8Oyvk9GITyUsczZ1GW8Ed7LtslnBsaawCT+0S3t2/vfgOMfdREyDVapE2gdsaMmer2n2HZIICqDUEQKLxOY1Ufeughm3K1Y8dONazNMXmGxo/BCERpSGn21ecBaEeOFEeyrnnO7DnJ3E/mqb4OB7SJGAj6WFQWwLl48WI7l2dVvoNBfOzRhzSpboSyGh9Z2cJZrXlnRXi6CQQNrKuz+kjAL3WyZhRxFq0zORi6kI71jFM0kJlCKkj93w2o1g5+1IqqloMl1YInqWkvAVWTH6JvUVfDEpPqWHdy82DN4HvQv1YvaTJEml9MAmr2oTTEeLJVy7xRjhpME5vluAFgacSi2eckjC7ScWQbOoshgqEQvRVh7aNsYDeVeHRXRrB1W8aR00sg5GRgzaecmbMWo4RmBnK7FMBNLW0V35fXKy725Xdk/QOVmKAIlItHqwZQDddl+4cJ0LltIj1PkzUBq+9VMvOm6lM3axhDH2Xr7tG41Gul733sLfrbmzizR6m/IdX7RaBqe5ezwV4elDe4bke5e3+WzEtLC4AwdhkdQjblqCg3d2s/d6kZCwecYBnAFTyCvrMAgPYGJ6Sdoq7dL+0g4Noh6Sa7BsUj5R/8g7KO8wc4BrmbLjMd5XrMxS5gAluzmAcoA9UL247qrzDBtT+5ex825qI+LvuM9JhUDeTo3v4mQDX1qBt+1T8HqPItFUAtKFCnrPBlaBSory5RxBPjCWglumE0IgrPo7h3Kv1CkfQRCVQM6VPJROqmubwemjcg/O2nTsyeqpnro+JoRuW1VNoMI9e06SWaGX4i+fijz9QU8VGyc8c+Iw3uL2V/+dBBSRdNz+rdp4elw9spUkKzBbVlpPcwvIT5Ab8hQGOem0XxYgQo3M2FgKrvdw01E5RJPK4xCeopDYA3IF0/6AWHtQ7HjuLFiZDcIsrUzR0TwBN5u0WbEk3rWSbA8W5yUDXCE2+/M3n0iceURmwmr3Zh8vxz/27pfybubFi/wZqpWjZvkfzDP/6TUvxDpFA2KU3zsUXM6JYc1H8gsWU7uKTJFi/62njweQoflgAAIABJREFUrhEP3h/++FsBY76W6Df/L2CpSO8+kbQ/9/xLNrSAqT7U/NB1OXjIEFPeXyhSy6Skgwf3yVPtmtyn0oUJE26SYqOh54Stb7OmrY1KDGXUTB46SsDUaFBOcN6yNzWVbYNEvXgw828pAtjUFFZ8qimj0AXbkK8sKteSYm3IB5RfYx/BOjlRP0DqoJoIXn7tleSrhV8nXdUo+OSTjydXamDEWdVnWZNAyX9H7g4ozT/vi4UivZ8royneVMlcnZg4nnj0waRrtzahVgsFrJS7aiu//npx8qaYAXZs32mp66jMcSI5rycF1Cz9prQeHdId1LxAwwKZEcDsMIFZACzR+JjF8JnlNj8upPPiefE+bn+EiHsEZFXXDN2S6ZkYVoqfhh6hJpHmGJ/ORkd4mBevA0dEDf7ZeZ9q7Ozs2caxir4BsHZXlOxxDQeBE5rrPayI2jfffqua8desTtUNE9d/PpmiaXfXX3+dUojdjXv63XemJYu0bjAftJQOGicnEGaBw5omN2vWDI1wnWv1wAPq+iW/+91vFEG9NFmg0pyvvvpaEeC1do3NdW3QjMEgMFqDPZA/IsYMLaDkgHRnLIt3WbNW17B+UY5jBCdonAJQ9fUoP+KexD0ovKig1uqLqP6NgaqvvJ8HQFMAL5Flhb86zR4/ubNrBt0Vi8uc7V2M6vnnGN9u4O5siqxrnU8IaB07pnpIRVU3a6jLli1eGsBAnP0CrSdgmGDltWc4ORDSX6aoXO/evbSvXfR7BzUTMa2wnUUaDVBFoIojGa41vw9FbVXUSdWBqnkw2UcEXVHTDsUzVdVM1Qaq8QvsirSGl6gBDccMp3m6CP7nzplvWczrxDpz9113WokEmTQrULLeEN4Z764Ut08dTg9W8LAYkD7f79mFtZodKGAsc9y8LMQflyhwoqEOchhpqoOZiGwJ/SAAV6Kue/bs13Q8RVvVZwOrwGFlGuV5W/MjVI9wt3bv3t1qzMnwdpaN6yAQ206DR2AesZKiuI8EcwDd7C3g1yIwfv3FiGp+xy/m5zJQrQLc48el+5uTDftbbaBqsplezn9poFpcVI96kIDKHr4tmbIkWUBNSmOF0M8ogomxpc4RwWHKyG55NpsEnOBpJXKzR0XS+zXaFSWAd4tRhli/sZQ3xc/UlmAEe4tWqa8K3LtJIaAc9itq8urLbwmAfWaRXFLTBqv0n87q/O+jxq06va+XaCuo0WzXtr15UKTULEOpNA0Tc6wFxDy5eEiyOkkbsRZ0XnZwYkq8LAIlASSimlMOqRcYQRl/13rCIemqFnJqRW7s+zTy9thhAxI+lvVMMv+zhcnLr7yTHFDk9QpFZa7UXPMmqvldtfL7ZNXq7xU5HWeg/GPNft+gyT3XXH21wMxT1lTwvvhlGSM5Yvhw/RuZ7FS04LvlKwx8cNBOqWwAqqvJkycmN4+9Vgcdhe+pWGpjz4hd4WsB5bffnqZIb51FmJiYRSfsTTfdqG7LTsm8uZ8aIO4gerIrrxyVPPb4QzLcup9G0PT4qMNmTYhgqfbRagNbuTLiq4LxjbVCHvX2R1T0HhUJKqyGb+BvcDVS7fG3BqoXm+GoqbLMZ0L20IJ03zZNlgGc3nzNOtNvVZpt6v33JZeppOOU+I1Zw5jWjEvASd0l7tS33p+pBqzvpEglY3py1IihcmgmS1bkjWhvWgjYNZNyP6YavQ9mzE4+nDFLBpxsRBNT0kx42yi6GJrwzsjRg/qF/bM56JTlyNEhpQa3IVFesiEOCXwilk++4l684cGAN4YvRF7yaxDlIOy87Xe21V5qkD7S/Kc/F2vpcTFoirF6UkU5OV/W5a3rIdqKcwbvI/dEtGWfdA+lR4889piBbzI1R4+eSJZLvv/t355OjmscK9eLY4ke+uOf/igmk376vCbJooVLxWc7XRG4LabzOmq9xo67JemubNC+A3uT5RrWsXTZIt3DWZ2t2ywS20I66KD4I6eLdeBTgeajjLA27HneKLYGiZnDRr22aae1v9wyFy1byPj66oWzAmOKswn4vwhe/b/xHGSnwIFq8VS4iaoIrlwQ0JSltn6gWlPGc3+oN6LqV+kWBgGOltXqUuMjTsXzlH9Aq45+UhAbSr6C4bZItZWY+CAIFgLXqZnsVgut96lT51S7elxZQA1OUaMe7C07qG8V0GF8MdF7utRptkPO23doIxvVTc183aQj+5iNIjrXTvyf3mMAmAnc1bnrvnigqjcbd1x4/B2BKrZ5l87Ps8+/mHy77Hvp8+bJlCn3JLdOGm9BpLMKrHDOKfOzPTBawihQJcAUFHqaBTIxzqa92S7moqu+7w4M/eElHuwdqoAsziXCAFAtnoMCD3lXyQJiwuucoolm8BOKru6zZrrtckJ27twhHbBH0fO9YlQRcBUdloFPXTtlAp21h11VtkMfTRdFXDsq48GwI8sgqdTBhujoAkh+RqaiCFaLsp+XV/9LdSuVf1dcswxfZQcge13qbtja/K2AavFuqjtG4R5TsGPbFLyO8vtr/O77W1mR1MC3B9moXOwoNFGJRroqFL4LCUITja4Xq+PpHNa4VoR+Kx6rau+I9m2W5wqn2kFFNCB3xnMEDJFGpKGBlHM/MQYMVRMDXu28eZ8l33+32lLjzZsprSzlc/KUUnncrKSGOcEIWz/RL9XJuPQU/cilSlfThduqdWPVoxBVpQOQtAHRFzqLWSZtPfU55YMC3YZ55iHCYita6xGsbHiBJfDCoeFdOMVeP0uhM1Fe1dBAsyMv35QnI1+tNIv6kkbqWN2murn5MqCrkiPwQtIooPo3Ov/rBvW38auLFi1SN+YKOzD33z81ufGGm6zB5IP3Z9jO33zjzcZJ97XmpJ9QtI1GAwBkN/FnDhPTwPjxN4oOSKkU0VN5tFnrrwkkh8U28Morb6n8YFNyz31TxKm7wUZPXiqvk1GF7Bvk6p0VrR2sa7ll/M060G0Vkdgg491e4EXE6AIBh1UXtvL7lTa15AqNeoXKxAYruE7TfYeJZnh6Oe/avFPXHgL/uS5iW2L/v6yLHOV4ARWgfa6a/QhbeTER1WpRj4s6U+HFURXZr26Vzbljj/jv2++8k8ydP9e6xn/9219Zx7mqpVTyHTyp0HgQHWiWdZsifi+88rqa9LZpzc+akh05bJgct56KfO+2iHwXpZ1bCxT9uHOPjTdcLb5VuqCpAR88aLBS3CNs1OghNS5RNgCNE2mxkyK/pwv3wAFR1El+mdREtJEO24NS+nD4AmApC2grh5NoBcNBeJ3tt0XOnaLOjZWDMKcEshdYnXC2T6WO1ZT2prjavDdGQPkLzh+fxXmhRMLDsozRPKn07jbTO9wP8mgDPfS5lAh8v2qVgOoz0gPQe53S2EdNixs/NnnqN0/oHi9TNkhT5N56L/l49lxbW4x4c9FXtddnQeeTyNk7fATy8oM6F+2SP//5D3Kee5lTcfDgCWVBXlZpwBK9V0wByn7gUPcQ2N8p8PzD2vUW0e6hwQzDtF+Xq3mL12AYqZek2bIJzmRg2siAqp4LTByR9ziqMM4T9fl5fZ1xJcc1zFKxxVWtHlF1d9LPZfVHkM0LHYga78/iPfHzAxA3vMpzfl0ZBAqnKJopk6Ogh1OdHYsmgi4PNcBWZ6rXOuBhuhmlaTQAa+689na/qJJ2Csj4VMINorvaoSzhDptMCO8vnKuUalEyxdjfy1SCRYYPp+ZSnTEyUExAYx+5YAZJ2HXjwOkHbxDkejNjn5qfvB0ytUzfQMDhcQFqmWb7eywLqi8y7nrHrymTB9bZGqis9loO83INsHnlNUWZd2igTl3yyCMPKjAx3GgNiaQaV7pdXMQacXeyXbLdtG0JzbUxiko9auleowzE3sJ8Hwm2gCwKn+W1qxhMHGPnu+V5/m6lNHqg02gMY9okeoBsBv0zDBkg6rpt2xZrsMN53S8awD0KhpFRoS+HSXcwhDAyvjtDB3qovlVsEJeqdKe96LGg+GurgTw4OqwBVsiDX65yvBeDh1YUJymUQ/F7LGDKbEDIAlTsaU4+SmcqA6tl9pVs3U10WHoLwMUSGS7Jv7lm6r98fu26qp35THbLb/lP9ntc6hj4Dt2Jdv0sYAR5vnimdiScJ+BpVRh+nabFrFY08Ad1p+9VtI80DOUBzQVE2ToEC0FuL0UApQRzyxE+Ondp8CCVc1LRQYSTqAT1kzyYYNNaQJeo6mUK6w9ULWbvvky46GidnUyXoa6yaRM61zlBpKupq6TdOB5ehEuHIQDVqro17BNGIgpOjAJZI4Suneu3u88ppSCWIRoQBQCjA2AVWCEipAPI6MAV36+yMbcHD4gIGQ5JgYBOApoUkq9TtI30xqVduikdc7cUZf80mtpDNVVjRo8xQLlKYJFaO0DQPh1IGgOGXTFEdaWjFBloKYWjyJnKK1A2pzRU4fvv1ibPPPuKSjD6i4fyCiNR76i0L9FU6MlmK5VKhGGAoj+3336ravRGqgzgneTTuXPM0D6oetq2MrALF32lqOxbNkVkwoRxNkoW/juaXqzpIShUM0EMo4A1wICHrxARaqIqVq0TtCklDA5Uo+zxOWWgyu9xR3xD/1MDVdMdOFDeBPKjmjz+/Zlnk1XrViej6LB9ZKplGKypybCAnyvKK7hLjxQloo5Zp+jHC8kROSXNmrbQ9KrrRex/jUXTv/zyC+t2b66IanOdjYNq7oMXmaQJU50YHdqndx/jLVypxiOYBQB0VymSf6WmRbEnRCWXLVtiVFks6DX620GNs9ykemdKbahzxcEEIPdUGc4QjUmlDpMoBF4szVrcH2OAsw5qz254OjfQALEeZiwb1gxaSykWSzTcaHgpnR9cHEKm9CE/1CfOEUMGkWOaQj8Ta8ItN1+jSPa9Oi89VW60XxRX05LFC5eb4eP6z0pvHNJ6tdCgEej4TpwhGns6GTNmqCZnPSiQ2dy4H79Zti55/vnXrHENXTFk0BBRgE1WjVw3G+TwySefmt6jhrKp6vEd5MhIyvmjdv/GG683GrEm6Cr3aky+I1MKSMP0VKj584iw9KHWGglh3c3U2Bmq4gw00Kqk9qq+w9TAz0pfljOCLs3xkZlxng4aofqnlw18UKnx6XDX4TPccAcRsOds7ezrqM93UHyWWfMKDJzX2SLzxxS1dbJVa9esNdYMJjgePX5YgQCmKkF2r2ydReXaWWkAst9b54lgCQ56C+le9pbx3jhD9F5YxUrQbxEHVIMDcMjadZmzFsBLvUA13GNhPassXS2gih2w4UCNkvdV4z1X8rl37yHp8InJA1PvUSlYF9nww7oST/3b9fEv7lPqjJY2woCql/1EUFcsuSoB63h9OanPFDl/rFwtzzfkF8fDENn6eikIZQ3O6nHOsi5kW7aKoo8zulscyQdEXcfZpiwIHEIQqaXOeedO1Jj3UK1uHwHYHklnlUE1F2tKRwFa/gtwtZp9TUaLtbsWELO9yFiJzKYF2XfTBt7IN2SF/SrcYnF97DcCFvbS6sGaAlAN6/nfEKjmhd/BKP5VOO22eEWwGvSDBAxPh4aRg0qFbdBIvDWq31qz5odkuzzY/ToU0DZR2B67gulyb6F6uFFqahilbvfjMsY0Qez4cUdyQOH7Q4cOWqTSnWp9LyP4iKjYVZxT5KO1lEbXZPDgAQawAKykbzqoFhYDAEGwMQTweqsl9eYiJzCu/YgDC9JXeIjW/vmB5C9BuaQo2AXTlWNUPjyH6HkEyL1GDHxiBeOkOkljHFUzyBE1uGxRsxqHabcO2bChw5PRI0fbYXtd03lWrlxtgwZuuO5664qmq3XszWOt4/v996db9KuPJoj96qlHZIQ7MwjG6D24FhogX3zpDTWWLFGE9pZkvVJgcE0yBpbpPETbli5daiku6nruvucuq/N55t+fUaOXuD7HjJHX/YjVL7344nMCT6usDpcpR6NHj7ZroiaoqTrQqcWDD5R1gO+Oa7CJRKEDXDExVzpEQcKSeeTInYDU2hQOaeZRumH20+k/V39cbES1VlS1IQwb8QryV+/Pcd3UBycq+/hc9ZKva6+Pqjb5IWsYZGIZgX+6zEMFqDl9dnvWsZ8ki5YstjpLJst0EQh6TOntIYqSHlQ2Y/m33yVLFG1fhaGVnDghNJPKqJfsYfRLbRVpnSnO3kMaz9taDhGpdOhdAKrUKeOsbJfcfa262a3KilADfuyYOt2VJaCO3NgIyFYwBlP7zXsmC5CN0MQnm/ijv1HTyp7HLvcYXfVzmovwhcjYxaxpeXer1RKnz9nSWcFCaPxrbOeJGtYVK76X4zVT1z0kuVoTvPr0qVPJzfrko1nzdf8az2olwufVGNVRxquFypjE3yr9tGvPVkXXWiS//+1jxtBhhlz13q+/PkMNVQssEtdGjsLDDz1swwjgcf103nzVjC/V2d1t9Ftt9HnU5586eVSRnr22Xvfde7ccwkkW4Y4g1a8efZEZLzIXrDHnlei0NbjJgafRKzqA0Ql0kfPsRGWkNcpjcUXjGazX66t5ymr8If1Q7ii7l3xZSKZja0QIy0c7h48y9Rru1W7bdW/MxFhvgqkZ1718nGatJMe10ed1Rny6leuc06fOms1Zrdn1P6x3phvKA2joIVjCmbGafL2nhepa+9bVJUM1ynrwgP6iE9S4bbg99TXsM2D19BnVgefuu8La2HVGexL1GQ5X8aYL58T0He/5KRFVrCXsPo3Mrv67McSskq5oljz66KOa9nadAj16TSP1U0i+fZ8o95MRMZQIKIzR1fyem2U1+fUpjq67GgpU+SQXlWAf049mQqL/YnccI4c5EbbVC6A2b3L9ErA7qi/W37FHDB6hCZxhA1v1b6eahnft2iOgvk9DdzQK9sgJm9TZXJH3Zgqo4czjcA5QkAh2AUoGqONvJVCL425Ts3TJ7LmxOVpmyYMvvquZsGaWq9pZqbQYfi/1v6sIVAMQDs76f5mIarUau59uGOoDqvnjZ0lAS3k3VVqQ2lbSaFDykCqmYWHFt99bSnLt2h8s8gNIg0Knp6IL90+93+hniPhA+YTh3CyBWid6rJ2igSHCSGcvINcimlhw0mDCYYzdQykw4pVIa3+VFfSHcUDUSu2kQNqKrqKlDAMk52YEaDCyzr/6QE5UcH5SfP2iBxyBajhmWT4jfGJUkOGURS8rHCqANwMVABRQo/AFUIbgDdKNyVUBZiHwPyZgT/Ma3f7TVEd3WA7AMKU3Bw0caPyqpEffe+99NdB8rYvSeElxqFJX2kwcqq1aU1+M0rlE67lHoPOl5PBRygEU/dJ3PfjQg6KyGqxmkVnJQr2fOkCiDBjpxwWGmEf/l//9F9X3HZUiG2t7tHbt6uS5556xeenH1GhCKpKGkSvHXCm2gnss4kp0DjJ2oqnUsEIDc726sTHmRN2M3iwoW4uoEnFzOJN65ZmKckXlD19/KGT8h7h/2T7mnfGfAlTTponwjVlKu5qSqXyuUu0wAaepKcTXXntDafnPjZXh9//0W2UDLtNeQ4PD3eOpewTVoxIeEeJ6SF/TOHRMdaw9FMmZLOJ+GuDw8k8q4rNfwGjJkm+S+Z8vMGYOOEZptrv5prHJhHHjtE9qxtJ0p+8F1PjZh344FRZNPjSTDJYcnNCewk9JNJVRvueNncNLappKOcNXCD0aQIsI+6+fesrqX0m7nThxzOQZxgBGI7NpbFMcUWz4NBq69DwV16+cGc3+mhnmmO6Kf6twLtgAvptGDCKZ1LbqHyMcKW1Zqi79G264wTIc1Ke+8/YM1emtsuYNanYv69nNZp0jkzNnzrImjYNH9qnGtFfy//zPP8iAtZXOaaSsyO7k3/71BRtHzQPe48l3TjbnDT5jInTwvXJPq0RO30eR0+tV5nFcNevMtG8rGp1x48Ymg8SBzPmxR2gwMr0UeDx5P9d+VLRdpEWbKStDfSylRsxPt7IKAz0RisVfoiTmJTKkyUti60CBfxVwqqbQX9DGpB+aAVUHMRGUcb8R0PwEoBrPp2kNv+76garHDk7p+wGqTZW653bJ2uEQ4mBRXkJ5AGUABAfWaA+JtjINa49ADX0C6E3oh88iXzpHnbTfAwRah4uKcEBdP0XjLtXADWqk0XGxUa5KXMy2KYCRsCbVuuPLQDUIii9e7lF4XV4EfGUMuJnzpn/Uyb+oqYg7d+5VOdeg5De/EXvIgN46E0clV3SnyGaYPCrLBa2h6uKdUDyvi8OV2AvdZqVBBtvXvCyV7Gwqr4U7KMifTUIrAVW7pCirqch6Fi5faoANpRzByoTIpirIZJP4MMtBn8F6QmkAwBWcQeBm98590tNH1bilUbAMmsDp15sAp13ViEp5FaUgZEN69Oihs95OOlH4QjYOhz14RTrPQR7tgl3e6z9ZLv+8Jl2pCqBa2u/wev8KzpV+MCeH1P8nDeNRTReztD9xWxquDgqyeMFfLqYJpOHAtRZQdQGNjxjyNuEiEhQWkP+asYIaSZ3ih9Rh+N3y70XU/YE629fbERorEHSvGjg45JF6xGpQZPiOHj8ifrydSk/SuLXF0qcYW8L6x2UcqWWF6811oC94TFVCZ0NqfMjgQSZc3dTF3kZKvlkzeVuK/Fn5i22G3me1TS5XnoANhzOKTgCqJkx53e8uezgEOUFLFVFx2+KhcnaCkN7Wj1ZKgNFResG8Mg4UqSdFkIk4YzBp+Pjyy6/s/uGOI3WJQl25cpVdFN3O9993nxgTxAZgjU/U0TDUQcZyzXrVAn+hg7lLoH+v8Uc+/OgjMqKrk5defMnWgNILIrVESH/3u98aLQ8RVYw9lFnjxt+izvMZyfz586xx67w+mPKAHxWJwMZOmDhJwPpI8qXogDCsgGimeQFmfv3Ur5KhKjc4KnB7WJE983mJ2ImjFdqtJlL81BY6MIreqa+dg0Vfdwc8uTWN0dXwuvxqR68z/1y1mEA87BGk5s/RzwWqNOc0UZp4qYY7vEJNmJoP7753cnLvlLuT1u2ay9s/EWLJ1KvFcxPuM0SYiQYSlWPfqQ3t1LGzNRpRakEK0zhQtTYLFnyVzPxwlp2T0SoPuX/K1GTIwEEGZneqcWSlyk2op2QqjGUl9B4A6/EwDQvgA81SXw0SwOHYKkBFhJXXDFMD31VjRhtt2cKFX6m+s3vyh3/6J6NR2y5F/4n4SvkOourdRYoPnRQ0dVABcZ1RC1sazLITXvdFJDADqEHhVjiQmSKNcpDXO9xIUfdBe+fTcPhwIpGk/omKUQLRSY0VlLis37AlefqvL8h5Xm+NTkTXxgmkPvDgfWLn+Dp5+unnLPLZUfyM195wtZpNaHRsZfQ9M8SDPOfjzzXpSM2lMmqdFIEB9FMzS/R5yGCfO0+zIs52T9XCMdKzn9gaxoi2roVq0mkytQ7j7GaQYssSeKblmFLRqnVVWQ7gFicVUMuad1cdLIwq7VRXR1MI5QC2plbvapTu+ihqh4vSH6FGXv9nxr9hlslen49w2VXbASwquwDFYmSxOlDNmeca9jL90PDxefWbz3zFe4oR1QgX0OUxbWzwUYrhtOmYoFBiHwMOs8o/AK3oPL6HvYV6cLUmp20UmNkIc4ACL+qLtXPFOvC9yE5XpY+pQx4+dIil0du1U5magiQ0ajksdXl0Y+E/e3mCXwt/L0dhC45Zury1a/MzsO5mybYqAFXKzk7JeXtn2nvJHI0DZzjCRNEe3n/fvWKmkFwLqEIJ6SUlXCM6SZke2e2CMxA2JNrcimsMNrQkDAU5DxC9+JKc/Ng65MQpnm9Pi/vb7DP0njJQtSmcsbQvvMYS9LJXxkOKY2JNpD5UhedhY9mz55B02V7pz+02Wn6X9Bn8rehfgmT8F2eGgBelIHFcb12fvkZ1Ru9N8xayY9puyqLAIVYOZ8GxLFruda5R7v28OwzJAW6zc3EBXOLzqsL/EjY4MFEE7yJptKwGUM0OehSM3HVU2a2GqYOa21x7/8OdXNDbDZvXsG/wRc1aXxDguNCZxETlYf/lJaHOLmYy8HDo5qO2i4P/0gsvJd+JZLvrpV2MjmnszTd58wRvYJPYTNtQqV4dZKKNeDhEF5hi84PqYLdu25xsFk0WnpEVWzO/W2tANBIFYJyU+gSMO+lswOoAdfwy8aqH6kExOj6UwC7YlA0NJdReNtVncDiNg9Jog/is0LPrmjosX/hvWJb4rAteboVDnVlcH1OwwWXMpy9y3D0GVK1QAV2m+yJavVxrRm3pFoGRA/tEtSLDSBR6oCKs48eP1731MlqsFi2IainFRdRZ93Jagwjeffd9DVX42CK1v/7Nr1UnOSp5VeBpvurpuspbpNHmtO7/V796wiJmDDJYoCgdoOSxxx9XwXln1Vg+rXVXd7Su7Nprr1HjzZTkW3no1Npyjd9obvsuReVoIEEZbN221bq1b5t0qwHVb5d/o1pI1T7KuWglQ93l0s5S7MOs/rGT6LHaq/TACL6DAqKA3rvOKeNw4vhYupoapnCgi8kjX/x8hzl7UvT0s/3Jg9SfD1TzCobU+XlFvT8QwP/MomK//f1vlDYcYkwKAAuL/MaoRU5sUlBG8iBlswi1d6Gcxc+d5FURg88XLLCoO3Xht952R3LHrXfY2tEwwtQnXkdz5EllMY4I9GCEmQyzes1q0faItkrPo7THjx+nsoAxmoL1efLlV1+ofqtjcruyHUTV1+i1cz+Za7Q9D0ydauk1mv/eE/n+Hp3D1jRaCYR1U5QW+aJ8hT2lCa9pcERQ4PC00txE/TkRW3+EyEJ2pHJnLD5Z1p7mIgcAEPfTtLzdr61OGp1wo2bypPTedjlt777zvrr6V9q5Z7b4XffepvrdUcmHGuX8l//ztM6K0oBqtmBiD5zCRGbgGv7LX/412a5GFLLvFr3R+6k1p/Fs0KCByQ3X32CUOjh2R+S8MfAD5HClxiQ/9vgjMnIaukB2QXVyboHcPaYODhVIBH6pRiQTASajQgaKM+OW2GT5AAAgAElEQVSNkz5oBYaG/v0Gql75+qSfjCWlTufOEw3joqiX9EYff7jOLp+ZTE1l9X45rVX1Rz8r/s6I9Qqogm+yLw4OZrqv7FPY52inU4OdE/xaFxBupgKohlpP/zP6sigjZCscxDuMR8rypGrlVzuUdPAJh2+kTDumEg/O0mpxWK/Svx3KEjIhDqYbrzP1Zr9mKpfp1bOLjc6GtaWrHCMmK0FCHxsLyarBtOEcrSh6hg0U3ehUgmNkpMKoZAuVgfS4ChlQtWCRzj0gfLvqcJ9RvfsqMWa0UN35ww8+nIy75Wb9TKmMyhWUbTSQaPWpDlLpDaEBC8HEmfXyBK0lAF/3QCbFHXq33exxFsKqspnhZRU4yM5sfJSAavhL3qTabpeAqkl5oP1yGfVvKb8vfgvPm2TYC8AnLRUcOyV9eND6PoimwypAozjBsUPSm4YzFEAiA8P7wArtpPcAqpd26yRM08HGvtJUSSldSzjKrd7cuVup9+d9rJ07ObTT+u82HCXguKxFw68+njm/q/BcAFhx6a3GvRpQZRnyKN8XJduwis2wr6z+bJUtvainKtJguXeXI6gXG1FN99x+iGKY3UdM3sTaoejlGMAN77HRvzosEGvPEGk9ABOAOvmuu5K+vXubwbL0N2mv6E1QxxgjajrIpCA519TDHT4snjwBVWo04cljnCl1J4ePMKOYMW0IFIdM00nkBcVUNE1XdPn16tUjMQoSNSF1VW0r0R+iIjZyUeCvOeNgde1nZMAtLGnqK4p92OPcITCAzqtKhtbkIQdUubdMsKIBqTxMXpcT1tpfZkqB6WHU2OxROcRR1am2VM0UnalQcKAwff3EfmD8cHiPzWzK2L8/87xF1CaMn5g8+MjDBiD++tenLU1PTSMTXm655RbVzk0xGpe//vWvVnIxTEDyiSeeSDZt3qihAi9ZFLClOqP//Oc/q8v6ChnRA6bMZ8m4fyFwA6gCdHIod2s/AMEAaWZ0b9F+cRgpyTgqA07XOWPwYB64Rg1CY64cbREi9gF5AJyTymG6D+DGNj8ssAG8nNdpRiBv+FiynMZ0KFD9EaMD1VP/tY5hJv95RZglenyk6MYNW5Np701XPeRqgZ2rk/sfuF9ppI7aW9U6aq/MaQGomocWviv3gVkZbhCw9HL8bmhOI93/xhtvJvPmzzdn5Z777tfUq6HJKpUNvPUWpN5btSfiNRaggQWAhpCWLVtZDfhH4uYlakf2AofugQemGpB65713k8VLFiV1/eoUnZ1io3kBaXTZ48AxPplJUjNnzky+UqT/iGpvm+psMT2mrQwza0ltMtGHEaJsGiD6KGrIO4mqrrleY4qaPaEBz+8kgE7fYsc6EdH4grjeKqbSCs06Ud2w8TXVLPKkaLYmye3fd0T3vjE5JKBepxGpgy7vpyaqxslKkaE///yr+u9a6/j+x3/6vRpphti1fv31wuQv/+sv6vj2BklmlHdSNI17pdnx6muuNoq5uXM/Ec/qlzLulHWc1b13VPr/quROUVy1Eg0QQBWWepNZyj7MjWIs8+7kMzmICxctNPq+6KSQcWisz2INYBmg6bRty/YqH7hC0d5JSj33sWtPrM4Q9hPvpLZ1C0A1npeKiConI12vKkIYPsW0nwHVLIqdwqvcemeA2N7h/2xPw8/VjlSpPjO+JD0K4fPjJ7iz72egAPFyh9x0hJ16d2hCdXwu8BLem96yv9mdnxAosKCHj/ttJseFspH9lJKIlnGdZGeNQOsWsU4AWk/ieNj0RafzI9LOOYGbeNCAgebAkSGzZLz2ER0HY43VyoYJbn4BHgc1aY9ANdxDxf2a2nDdEcxEtlu6ZmOlMQaQ5hrD/Kn4U2cm2xWp76dz/aQCEJdfPlh6CsYDZXcQAztjIZqqWuyzAqs4YgSDrJRGwCqONUe2WRuLCNuXx32utsHhOb2krId5a0oDaXsR3cycFFQ9z7EBN/s+B6/RnvqbogylQaFcUC9GKn1ELLy8fj/gBgfj58zpBKhuVkniVvXQGCWnapiZjAbOQBeQZYQxgRHz9GV0VfMk2Y/eKhMgu0RZIoNAYFChrM6mAurKyJJQOuAS6iWNrvvyVsVlIspGPFNRNLIgDTyqpYhqFIpKoBq8gQzL5HYtL0r1bOZP+NPfH6hmF5lWWaBzQ/THlJmddr9nhOCQGkCo1VuyaLGAYUubYU8amjC8RdJs5fEuXVkg/EzMirXWlsKDc80ip65cCclTB3vwwGEJ0A4bJblF/6XOlTFxZ/T97sECCiiClmAYbx7k3s1lVFrLA75MqTqxCKgLG+J7PCRS4c0oQZCX2ViGJiOMCPeF7OQOT16s8mcqD1Rdg6BgM2MblUwR7ES5DL4TC2HL6JFFVw5aG2rtUKAC8Nk6e9ov1rlBU7T/wFGlMp+1SPRUUV7dpOgY6/bqK68qIrbY1od61SefYMRmp+Tjjz+xkgA6yceOHSvjemfygco1vhIlFnOYB6iJ4A9/+IORKTMNiSj5ewJja9euMbVAahngzHQfpnQt0TQsusox5kz1wVH4UYBn2/YtAtw7kxOK7vH6p1T3SL2kAVXdIxE+DjX/YnosUzuu7E1efGlMzuLDlsyWLYCcAPur6bsYJXLAmtXM+WcUd9M/v3iOM9be/DWcNy7Pjz6eK9Ay36LfT6kEYsyYUZYianRJ4NDE4IYCgEwR5RRATlbSZ+2WolH1SM4iNcMtXLhQHn235CY12VEjSbT79dffsKlpzZq31XsUjVOtcHspzJb6L2ARpg6LqKpu67rrrlUt8hSjeXn1DRr4VhoP6IOKnl51zZXWOXtQr0X4iOqR2qYkZae6ailDYB43/KOA0YNyfDaKu5KpUDQAUdMFn+jgQQNENddLAFCjhRnXmOpJW3zXGearssYRiPCieGa87Sw+Ylq3QmXm9q2o8tEBikw20uARNYvQ/cueN1Z9XnLJKZWk4CCdVaR1bfLZ/AXJQAFU6ueJChNNmTNnTvL8sy/Y4AUDmHrvIw8/aoafCAqlLt9+qzHJ06dZaQ43A0C//faJYuxQhLkDnLdigFaE1FPX3I3XKB85elJR8feTzz+HzUGpWOlF9opRu0NgWtD5oVkL53KNSn5OHIUFoLVFVO8WAB48uG8ihj+tFY6qj4o1ibRmmJBRsDORybQ52OmvNNDkHPLUWIYX+BYVgSrAID104XTkz0yot3Xn428MVLMIQDilRaBKBaZfQSYRliY2oAXAKSp042Cwl3okPkbnG9PQJnE5LUd0lwDLKjFzrF2/QfzI68UpDj8rwRIirZ5qxskArFwh1oDBgwdK/nsnHeWQs/OAPXeycyn9AlB1HWf/IlixTfVrdd3H//L+uN++p36vXLfzeL/08mvJ0m++VV374WSiuv0flNPc9dJOcrboN5CDg4zotR5RhQKqqZUIMCIcJxVKJ0pn6AdpJao6q5UOdti+Px7MEsbKn83K/le/7vzSx/sK0uQALrdnZf1bDryVgWoqnmHN0qyA6Zvs08iO+GQuop8qlZDOBieAFxppz0/p+WPStQcPanSvhg1s11AVMMdOgVfKEtGjx+ndwCUKNedW56pzi12F+QPwCo0d5VHgjPZyaqHgZNndXgU0lVso2+kSUI3OFDeQhQ7LhP85EJpGUMNq5H8vGEXbvKKBy2/gz/35bwdUo4jEuymb+nRp7RaymqRIvh+V3CWiZVqZTHvnPRvJOmrUCPGETjGASHQgNUsWEQySHhpnrG4rfAyg1ueFE373Gc1IOdyJNFAcUQffAaWi8Xi2i25ko6aTbFLUFc5XI3hWNAIlY/UjquMk2kFNCZ4uB4/oXm8JUr+6OlMonZlmEbwe94S4y1DTygELlxp1M7+nK4SysNROLgLBC0n1hA1HRRW9yXAmMQj8GF8ohYeX5zOTPY2A4STiQgQ4wjF/VwZUUVLHT5wW6FhrUViasC4VwKTmcbrA5VzVK9FwMlGR1ntV40qU7UPNPZ81a7bASFvr8L7yqiuTZ597LvlB9XZEQe+8805jDEDmVshgMqEHmiMar4h2w3t7vdKf1157nYHjN958y8ZT1tX1E3vAw1IA1GZKyUv5faRxonRHsw8TJ01UlF38rYpE0FS3VyTOADxSzR3UXYs32toUJEDPFbvV+aHYzZCY1rb1tQgDe2GHP6rsYjTO1bv/T6RWKQLVsu8f9t32Lp5lb1ZwXZIZD754794DyQsvvmJ1xEQ6qf2l9MTrB5m57RHVSJcWu34L3xrc5qIu8e/OA4TjdKlrrVgb0no0M+5TGcCihYuVQl6u/WYAxcmQqpT8S6ZPKVtAByuOAXPsb7v9dnXFD7fI+xtviXNXkXWGBdwnucDBOHBon9UYHxGBPk1Us2d/bDRpNvRCe3TjzTcmV111lah7VAeq63nrzbeNmeCUzhwpMjdwzU1hj9T3wKUM7Y+V6pgD6slZ6tObGCF6JBsPhtpATwmo5ox31UxRHkiFfWMwh6eEMcZMxWGqHbPEHbACVBkjjaNBeUNLOa3IGOObYcd4U+Cf+lHWm6//05/+ZLXdLdQcCXPJjBkzko8FaDkfTbUPjEl+8MEpiqi01nfSUAhlG84v10AdGwaykdb9m2S6+JI3asQxAPoyldDccss4i9Iy4Yp55YS9flRXOlPkFnwmx/HI6aSZyqoGD+yrczlJPK/dFS1XFgnqWWQfUZGCsfSsyYyDMlsr9FIOJDgnpvSMWe+w5kFPmbwHnGmxn7DuNlDFjpAdtPRkZG8LhjcV1rwjmEl1ueM9fX/8IZqRcGbT+tQ8wuESSmAJ1hc36taik9onvxlfIOTXar6jMshpZ4t5E/2yeurQyGsvlMzysZTTKKJ2SKUBcHZu2LzB9CQZKJxAGlQJBBi9kQIK8BH379cvGareif7Sh1Bdcf6gSvIYmz+8GdG/07mK+bIiYItBjsxljVYAzYIV0I4qUHFCrAZbtv6oRtiXVIO5zWzHH1VjDvtFC1EukYU7ZyOycW7Y5yyiyhTDF1540Sie0MNk3zpJFnspqEPDci81ChoDDM190iU+HCSjoCuUIkazzg2m59Klx/RuwcGJGpY1yWQmk4uoazMZyiKmZcwS1jR8fjqdM6c7KJODOQen2iZXBYagaA8aSX8d1T7QkAelDmVUDEM6efyM1bLuEasAQyQOSOfu3vWjeK81Vl30ZycVhIl84sgLckCdKz00jGSmTK5vn97KdjEpUtkmYRGi7GARGlPZY8oRecRhTSloN4wgCUVWDHdUAarlgxh/t72odmDTPxRMTsV5/KlP/G2Aql+Ny1etxGmRnNZv04UPgbCmBi30cR3k6epQXyzDye93T74ruVmpfwAi6RRWJfQPBnm1lbfPMkDh2tP+jxdEpeuRNstZmLKER5FUNGlXPN7jmk6yU0CIJpOtOqSkoAFG0PV4DSokz5dYc4OxFmDo5QGRGoXcmeECvSRMvWRQe4lHsrU6m5tD0q9GIJQX4X6+jxA+15TSZ6WHLnjCIVpkux90eh5oVO575vfbnZtxce8/PvzAeYrfVy+gM6vCinunddGaYPhgYSAqwyE4p7TjchE/093K+Ek4AlE4EGC//ZbTVZHS/Id//AeL6vx//+t/W5r/oEouoCZiOAElCHROxhG6x5QKPqeU5lDVJt52621mVN+brj1XRLWjPutmRWfr6vopoq7In6JuUGB98cUX1nCCEu6hcoxHH3nUxnp+Iv5LIoInVMgOWIAeBAU5YOAAlSNcYT/TkQlJNyTwvCZ2ecPdagMXFO21WjMzVIF30oBOXEM/i2YMrK46rFu5DjucAueIRbKtjgWh1F9olvDkS5Q9I4zWZ0BR9NKrr5giA9hPEhCHgeIcQMVSszEXEUxN8FgqUmO5KK/vauVZdHqUcD/hPDC447jAFHyegNQDctbw+ml2OyYFSnQcDt8ePeEQ7KV0lRoCJPfffrM8eV2lBCvVRNJD3IKTFFG8WbVsTKuhxphhE0QL4fNlaAcOXAftx281XnSg9odmIZzI775dkSwR+Fq9UkwfikJAq8TaUXPcSmAaTmDKCqgj36IGhmPHD8ngnVezUDdlNroKrKopgbGPMiBnzmq+93lFP600x0nGzbCiyDEsdq6KutV/DTqjoJQBY4ESzXSMaRgtqzvJrsNAehmfoUXU9B7WjGzNt4pMrVix0sjEHxI11VWi+8J40fg5ffp0lQgsMfkg8nTXXROVlZhkNaQAVU14MPnk86hhbqqa2cNi+Hju+Vd0JlfYPlGPeutttyutf6tRiKFrTlMTiLMqef1BeuxlZUS2aVY7RhWS+kHKdPQXm8TIEZcnl4uyzyJe0mfU0xl5ut5HTSXpWxrFfPyoeHCNb9kju1xT6tyRmbFIHsuD/ok6xZfL1zz8N5YPmPH0p30lixmK7I2u0+LD7Fem2sofnn5P/iXVaAbLNarezuLvMqiaRhayG8D5p4HXgwCxrtlvzs5UqHuNNsc/LiRczaFSRlDPwQpwQpFySnG2q8l0pSYOMhGLAAFOI46hpXx1DdSn0pBDlHWEqK7qBF7JdvC56DGP6pF2R5cxMIeZ2BQvhOwgDoXZBC7Z7a3BXPtZwJMhONrnRpItDRJMPv38K+tTOHzwiCLwvZM//MNvRfbP8AoPEtl74tp4V7ScrpNiFFmWvCpaPTJwlCrQLMg6NBXAbSaOUcpYYA6B3aWnGvwYjIBeh5/UnAQ3/65fLWijuk7AYFhTMqbo79TGhZ3Kl23xxywLUCEkwQnLg+OCYKYyVkj925IVPwtA6QEPdxhCm0zQB07T6SraI644drbq4A3TbQBRmCMOWSkd2Q9qXLeqiRZGFiZ4Ui7la+hfz+fgAGBjkYful3WR80LDpEoS1WDeViOd2ypA41O5KMEQvafRY+FgMMbd2QnM6eRqlsyt7PqPG5wdVj8O2SOnOF375f4Wf6z2XJWXNeCpgvdSz+sbXqOa/5DMOKa3UrqncFRswbgWmmFs8ySYGxRZe+1VKVZFN6n7uu+ee4043FfFrL8ftFSx2RPuSZoxievnv2T3ENcvRnajf+md80zVIt2Psj4hip9d8nIAYxuk6LeqUWGbGn4QKGpwSIXSUY2RsPdalyCdfi1NWBip11NGvV8/gVZ5kl3VYAQhMMoeL5LLtzpbrhBFY4A6RlSDEvQbLRjVVGJSUYjPZGDVkoS501v2VKOq8nUqHcCgeJwOyvcUIEUEGgBr/IBMW9EfdyoKzQQlRkP27z8w+R9//B/JIaUh//Vf/69RE3E6iIJxiPAOAfBERlcqDbxXXmXvXr1F1XOnUlxDkkWKzL397nvJMUUVBooQ/dHHHrdu5reUVobqCMAB2AD0YFAvU9r4btFcbdSwiHkaNABVjCtsj2ig0FoqBdtLfLHDhw+1Bh9m0nNgcS5oaMHZIJVCXbJNDtE9N7OCda2lARvtaQCIvg6AVPfavZGAJ0Nkw1K72VoSgbdafSutwChgPGBqcEcBmaE+ukVzjTOVkn9Zqbb5n883lobf/lZNVOoIBmgB5v0zokORRWTz2csY9XIjlH/4GchfmxFRpy8Jfw9HxoYHcOe6FxSqNwLQKMEI4vPWNOT8nDRHNDVmiFffeDv59LMF+nvjpKeyHqPV9U/kZ+WqlclWdT8zDCBGcKkdp2xg6tT71CTXwvh2iQqcUiT/gMpOPp+/UOB2iQw28uN7gnK+ZewtIhwfLyaQ7wTqF0qJq945OabaPtVeDtJggcuHW01tGxm9c6qhO6N0KhF9jLydLBpSFOFJwUnJhmW1kqZIggqJZGiud/wtDkZiNsyeszWLOsdMk6VFkTWrW9OZoCYeQwHbQQelcnn8qGbPD1QH+KlYNs4qSkokdPJdE5Jbbx2nDyG9CjBw1gXrnVANIHXkG1Sy9PQzL0gnUe94QqU4Q1Sm84DVxpKloE4bPXpQ1GHrBerXiDrpa5V6UMfqDTlyQgVmmklHXD1mWPKbp54QywmDPyTvOGuBCQGjijPO2liaU+Dc6tqRYUXSzqvx0uWK6JoMKpmLqM9cIft6leUxPs+xCCuX1lfyNvsMO3GZlJaBaulTc4q/4i81n8hdGj96lNL1XnZeXFv61eDw+Djh2LCZ1b6HkxcadFKbE28h5GvDCoXzR7OeRohLrx6Tkw1AxbGB6gqbQ9SNiYK8GDlClpmU1EMyRBMrpU/UOqPPqOOHvQVggt6wSmbJabicFKCm1FYWtHE7A6gybafa1IPiCH351bfNeToj/u6p99ydTNEI5vZqvGVkqi9ZTp8ER51oMI4XbDOUd2E7D0knUybEm7B9NEUSDKBJiIwCAR+Aa2/1nUDjRIayi+jyiA5aGZcNhvHvolE67onLBwEnB1xRxFLznz/bpfoBZxbKY4J4bstymklNtQh+SX0Eh80/w6+p4hXpWYhmwsZgByYWjiW4gozSXvXkUB7AkIkdik7vYHqWggYHBGjhVCeKi36Fi5yzDg5h4Eg3yQXMAn20nnC7MlkLoE/kFXk8SXYyBLHMwWw4UM2HqXORj/I9BuGoPPQNP5PlV/7HANVw5EMKJqaxjSdVShwvCmU5VxGyT+fNM49i4sSJyfhx442fzFNSQW8EbzAPti4MVLM19pXPfvdIoytWFDWGBvCMwaYpick1pPBIa6xS9IjoIKDJONSMKspHn55XUbk3WGlKBdHUFj7hh8kyvRUFpLa1h8AIkUAIhr24nJC9q0lXlQ5Y0zqtUndqpjrjrnqaOT5M6dYCqnH5UgNSeaDiN8eXeJDOQWA8ZNYVLuW0WtyPC5RaHKYmmFFKae7du1+1c9OSZepEJlowXOUDd9x5uxWHbxFo+XzBZ9YRTk0v+3qHIkGA/3cVTV20eJmaPNqqfOAaUWI9ZuBooZpMVq9aYe8hygCQor5v/IQJSn90sXIA+Ce5X4wH6TEmLNF9CWUSCrK7mBvuuOMOXeMVll6FWosOdGh8aDrp27dfcpOm/0B7dgbFKkPeNDI8RGXIvujmAZiFlQ5NGsXz5cqTJglTpaa0vAHGRgwHoEqXbONGzSx6/9enn5FS2p5cc81VIup/1NLrZ6D2shR3ALv5LwnfW5n6r6Yl6gOqfg5cpoJBDvIW5eyc0lbGORjCBjhap6QwLYqoczJ//pdyMqYbKKLrt53kHXoWzg0OymkiqXoP0WPqVe+bcq8yJNfpM6nxhMqF8hqB3zONk9kfzk9mfTjXHJ3zAkakP2+48UZLl29U7TJUaIckL61bS/k2PhM4elWf2baDcfRSggPdT5euHewcwSAA0I1NLhhAzocnGPifEB0yXBVqzMLZITHjZs1X2aI9trFFoJpmlOMZDM4er4/n8LgcX2u65BMo4dB6ED2HjmzOnM90b9vM8Nwy7gYxZExWtJpoDfDBR8yeUzSVM4cjPe/TBSq3mCYneqecrBZK408WuJ2kGrb2lhkgOn5IIHX1ujXJcpVbbBBw+FFOJc+bbqAeUjLZQaD+OtUTTxEYoducaPMhOYVrlbXAKHZSDW2dzgYAgjpZorwMdvDGAJUQAVTtQMAxGkZSB4F0xzvqVJdJky5Tsf68yRu+iJ2tINx/J6CaBzh+AriOsIEVQDVeW2g4sohqHC6TKd7otLisFIGPZ/fSPKB9IA6gaQbKV+CmVkaDSDgsG9RyA1bXrIZyTMNdtB+npE9JBSM7OIxkiurq+klfXqWAiKjidFYYDU7mAhAKKIylb75Pkc6PCL3/HoGqkomK3zdO1m3+MXn2hVeki/ZQ7JL8y//85+Ta0SOlp3hvdJbzQNXXhkwZjj/NVNhKysK8eVn8o2qMJd0NeKXMx75Z/0MUHztJRJXgDinuS6X36Gfoo0gu5PnYTl5nUdVA15SJiuvk6EbwQ0qd7Sscpc4vMkSVrc6/tD/1Yas0/R/EIP1PyeZmn1lpof09Ffkvtw/WQO06wXQxeAh2IgUpYFgB8B84eMACQ0xF2y4Hd5scGiYLOs2dFzwwVr6jhoVQ9gZegl2A8dnUuBIwQmaQH3SelVAumZeLqIZV9XuyU5l71ACq5QXJTnj5Lz/59787UA1Xmhn6EKGw9fBU9THxnSLM7771toDJGgMkpMpGKX1sKY54tyYH/E9cT1/knw5UZQQsGqfIjtXAKl1BQbSNToupQwwae3zeonf7aADZvEnRjU2qMcIQ7FZKjiiOG5Q4fcLrshQ5E2Bqy/xz/aNjuq6uzg4joKq90uhEDDmHKThNa1PNWlY8yrU4+clLDlRzCrSctmD5LgaoYk8USeDA4uWiOFBIlGEQqbK58OIBbNLYG5tQTjTP0BQ1XHt3k8o2aDD5QPV4s2fPEin2LqWwhif3KiI6QB2u34hG6+VX35BB3SrO0I5qBhmqZi1I4jvZiMIjKr34fuV3agD6WmmRTaoDbK2a5fvN0H8hIEvkgbQqSpCo0nB9Nvye7dq1UdrzB4HmxQKA1yQ3agTsXjUwzFL3OYXtePZMIuEsXCWapSmaAHSZwOpZAUSr4bF6NHcc7F9QKG7SXKlEE2cpKjPAgFQcL6aJyRFJPWtkPEyVggdV3fsAVRqI5mk6ETWcGAKaBhk320JsCVyHR0CQ8wJC1td4B3xBnRR0TVFkakdUXYHaabJIq5fg8LnUphqFS4jogL8s0sFrGLFImliAlFT03PlfJDNUq4xRpfGIy3YeQng7E9Vy97ThAz+oHGDkyGFiDLg36SKKFhqS7B6lbM+fbZZ88P4n4h2dr2ECBy1lCHXVBDkl7Pu8uXMN8F6vUbwDROnTvr1Gwep1ixd9I8f2M42pbCEHEL7QFnqPSPJV23dGziCOI2fM+BC119Q8O1BVyYelEnH03PgCJt1gYPQcusTpOWaIDJyzy657gg9XQw87PMOBsoC9PveE5A0+YOi2iOrT3Ll3t3gZt+62bEOXLu2T68XF2kQ8lYmRwXvj6BnVDjZTtoYvfVVnZebsOZqUc0Zy3j6Zct8UozfiPk1f6fL57EM6E5uVBXpddRlzVVIAACAASURBVN8YNhwNHGKi9L2Ukbjv7juT4erkbqoIFs4EgGm3aiWRxRXfrbQSGRzr61Q/fpVqFL2EyddKcRxjoHApBKhSnkLTny1skEtfPZewbK1S0GaboLelYMOX0eTaBDtCkiLwq267Kk5DjT3xpx1Uhs/nGvj1QlFb/d1qVLXGGVVaKXsYU/9VgWooD8gBYgIi0ZkhSANpNzJOfwTc0ocPq55190HZmC12drarDnT/3r2hbIxG4cZG3WgNWKrjHqHsESl1AKrVKbLGVobkVP4p8RagM9jQc9yXHMWTithPnzVHtc+zVAZ3KrlcDCz/7z//Memm+sjzxjqQu9eyTTEn3qPNyBIrbMEn7KWcJjrh6QehtA7uUegI91l6W3pbTpBPUqM2t4nZijYqm6NJmWAE2TM4m7trgh4UiGQxHaAC8NyRi+UgRaDKJuf0ZgpUyxHVekUlK3Oo52X/P3vv4a5VlaX7LnLOOWcRBBFBRDFHwGyZW63urqqu7j7nPv2n3Oee+9x7zj3VdlewgjkrKKioiGACQVRAcpKcc7jvb4w515prfd8OUGpVn9Ofbvb+0gozjPGO9A5fs1EaNw+oFnnFDlTZv8hU5DDzdUq61SNa6FkfX5xnNFnZregIxsR2Nej5Tr83KF0RPtcTtPSVLGUeaMjTSWk7OMVgEoBTmbQtCt1IFzh3oOq7pnYY0vuuVUuNj24T7/6oQDVeC4vZpIRJev+l39Z3VxNBaPcjAY+5AhJYZNOnX24e1cFScsYj53I/MZSChAkCLW2ZaeNZEhZYUVWPan5hNvrWijkgafPQ0UIPfWHVjVrcugbL39KFxByQQ/Ia7ZJlswNKCuWYrFFYDnc9dEvHjsM3x2VADK2CFAFxwpyQO3cRCI9kwIQ9Roj0G48eG5NcNcI3fn7AEh2ocPMDGgASFHAUDH8uoiNYb1roun4oLS4fiGA05B7VdA1pXGKzAStoIRSja+GaOLMJCACOxgjljzf8kMiR4cskpwYjYJU80QsWvCugulNFH5cJcEw3yixy7VCmq77dYLyVXdV3ftjwkQbo4ZU8rI15REU5WIF4iiarTSvAk1N+o9a7b82bJ3qlrwxQdJDHDg8aIPcCARU8eFSbwj5AmOT99xZYvmRr3cMg5VR2VY4UhsYRCcyZt9ykFq/TzJigH3eIt1o+5BFRMpEX1laE74Q9j8PkrfMdkiIxgn0JBMAyRRD9B/bVb0ARYXv3WoRZ0V94pVltzle4Sd5Uur+sW7veDJef/vRR/R5stCV09XJPiIPffIrCHiqBVHvNP1Ge2ajs3WvlBlT1UQBV215BCRlINeHuuVWAbl6KLYYt31jj2FqW/E5x9S5f+Y1oqpZlKwVy9uzaZ8K3s/KmuC882ngGnn76aRk48rSrPenosSNlVFxoArWDOHtbt+wkZoD5oqVbaMpt0JAB8hTeYF4VmCRIvxkp6iqMlGHDBrnHWvezXZRqLzz/qlJKVlrIH2/kfffdLS/sxcYDi2eflrCdlUfeScYJipB9SFtmDC28hQyeAT08rkFuYGO0FRC3RgQsb+6X30EIMR4+Kw7OQvwvToSLqzDmkWmD1B/C6Xiao+GD0XLi2GljtADndOlG/iEA2nOTkQXHlR5CLjzy51dP/JvSRJZYB7Iu8iTTsvhKeZ3NmNR6oeMfTTIOqb3tJ599lv36t78zTx3zyrmJ7MxWLvGkiRcpDUGtchVFwDODnFoiZo83RUMGCwNKkjzpUeqKdeutt2jPTbYe5rwOUKXd9aKFopnTPV1wgYp+xPnbnnXLuNLOGqnkOVUG/iPBOuML2GClcqxEoOdaztdwA0C1zgoO8LZmZVcOk79fAqpxdzYFVJl7jPUcqJbBsR+zvCtrPXdBj4WdaqHooNPiDuc70evI8FCIQ5teIk94WldJfkETh/FGMxuuh3ntqmJeGFFgfoAqcJjCwBjjzA9ryOkIyfOkaOuENbMhXYNznNE636HW5b+WN/XrVWssHeBeEfzff/ftWTsZJ6dV4BoNODNs81x4nyNf5/Fvrt4dP5Esn+Jk8jSPAcAlB3Ay7FWqA55+aOwIde/a9Z0VlVmakY5vxZ50ipQ87ypDs0f3npYqQLrDIKWN0bIUBwlrjj1qRP3BKEQ/WRex4P1mDBy4c2nh2kKEqFYe1l9Gjb16PkDVj1d4hVkL3sQGWeLANIJwS1ewtBx3KFBTI8yqvdvCCjl3KQJFPQ286cjJ7zSe6OCD6h7IbcOchOe6k2QIecFwxZ8XUI1We9yeQefEewlbqUY1nfuI/ijfqAO6bTHj5vYLMO+k41X720CIPHMvvvSiKC4+txyM+x/4iSr+J1lYILXmTG+X7iPs9Ihi7c3GgWrx9QIAuHcgWPg2Ab6IXNgU3gG8aQjhCNKwHNnshyTwd+sedsjaIZxLw4GtW7cbbyub86QUJh4NuiudtfBhC8svIvxB2IYFRL4O7vp+Clf369fbXrfkeN9fATSgdFzxoDbPFahGQBNHMY6en6T+Aqk1bCoevga+GoUAY0svcjYQPc97K2e3hzonkS7x3Xe7siWffq5e9CtkbW/OTpi3TtyacG2S6K9wFmMAwCBX6f7777f+8/DrLvjg/Wz+O29bWMSqcfVfLFjrofxFvjNegpscVaz4eW/ONVA6oJ/a22mcr7762mylUgc+V45sR3m9ZytnFgWON9PAqsDCQeVDHj58QMaF6EE6dNG1qZp6604Vyaw0DyJACMhCe1A6cF2pNAJaaBrQCOE1G1pzTuofWg6qAId8V7pEwWtKTvT1N1yrqvnbczqXs/J8FR5VW46FORsGNp0uf8kWif0VvQzueXDLvP4j5Fia4RiUjZ/OH/khfaVEzz9FIVxRC5gktKaPkl+1W96f9RKWG7dYFWtXcaOOGDYiG6s52KYGDxQPLVz4nrwFJ2QkdFVEYaAR5V8+bbqU7IDs9VffUY7qUim0Y1YBT1EZqRq07+XaUEx4SgfKI9C+fSt5T7vL8OspL/528c9+rfaGau16cKd19RorbyHpOnj494qUmxuC/H60wO5QeWjITwbYElJlX7IPC2Xst97G0oCCPAuev5yvmbSQAPxduTDuwYvFsJnn0f6INmC+vaKfMffMC6y6XIlzFSnnPeRKSN85g89kzykv/N0FC+X9VHMGCVE8zrNUcEpemhVo6qSEkrfv2pE9JcNgofIGO8swRpHzmTtum5VNVSpFW7VwbKE17vKjhSq+T1pKwcJFcLpCTt7VOu1Q3Eqr6Vmitbp0ykTbX6dOtFQB44rsqT/+SWv3kABEd0UspmntX2HggvxyvGSk2gCkjJlBz61dpUCsFQpFD5eNm6+tKGUbA6r1TK2mgWoZVNq5SmoKOd/A9ggv56ABtJB7FCvOj8ox6qUAeD55ei6DIaWXDOQbQw2bnpxN8mK9wI0COuToBkX06IL17dp12ndKlSGXTt+BgQUS+WFDh6vz2QU2d73kFcV4PknutnrWW/tiUoos9CEPseQRhubv/vC0nC67bG/+0y9/nk2W8SE/X8Hjm0eRgolWx7OaGh6u32NoG2pEQK4PEkYispMW2+TY7iW9TtG2XVq31IPwN2CWNUgo3IqJ5CiAxrC3AGs3OTR6K/2BVAG6rxGxIXJCbYKlywSmH0YWPlcnyvf96YVQQbcHvdr47Df+bhmonsuRCqBqYB8wlOCYKMOLI8oYdaGiPYR+JM+f6XFWI3QrTCvwmu/U+G3VONLl8DvJRVhYkMnsX2pN/hOo1vMOM/wBqLpHz4EqD7xM5At+9fVKeVRe0ULdqc01Mnv44QezIfIuWa5YEnb4PoBqSWkHAGDZawaCwwUGxV0uxgpCRe9xTbjnrTIPT4wsVNQLIXFInQ8pJLoPzlYpUTwUcKntEkk393qQXuq+3MxKctl11vgiIbbvLkFhrddk+ZAeALcahRidVDmJp847g+g6Q95ZKh9N2DfmHSgJyTgHQXbmByoL9npAJ003iBuplEOeCDHLwHX3uX8URSWvEl6cI0dOZLs1Tt/JM71h41aFMBQmovuVPF1H8KaKIB6vKuAFsPioOFTJiZ0/f172wYcL5dETcbwUMUINwGpUXFbs1s5CYpMVPr7wwrHZx0uWCAQtUYi4rXllh8qLjaX+xYqVKjTZJy/gjuxKeVRvUNi4g3KLlRioq9ZcHt2vNJAjlvvTug3ebjU92CNmilfnGFilKIpK8y5dOqit5t12LqiVWuOizz2qCEdLKMiB6r69B8VP+4xSH74wzweV8JMmTTABapXeFpI2ke56OALVCFIr82hP3ZrxfWX7LYbIoueqLER9itI0nMp6sHfjP2wOD50bDZztYVysMqQwvgIIp3jqmNY+IV1SIqz4Tp8j34rixNfVxAMqrF2aL7okdVNo6qGHHxG7w0ADql+uXG2ckVdfd6V1voKPFBDKneCV5TQ0gsDb105FGR1FZt9ZLUJRVHijO3ZsI0Ovl3kW6agFI4QVE+l8vVSsQRvDsWphecEFIxUS66N8aYEpXR9RDzxAKWBx+OhALg6EASywSgSqBmBNcPhcRY90DlA9/zznd43zyFHtQJzBDuhzYXMSi0c89eS0DHnCuVwHHJzPibrvm2/WWAec/jK6ZoiqbcaMq+z+8Lggkz5VysvvBCQPynvVXp4UigZnKP1l1i03Z72VInGGAinJEQu962e1okHPv/iqjEVRAoplYeKEiZJb62RYqAWs9t70K6Zpnu41z/ThQyeyhR98lL2taMaxIwd1vqPZxZMuMu8u+XEwSGwU7dJmRSvImSSfkuJSwo54hnHzcI2wO5jhE9yKjJOPd/mRAr6/JFCtXJbPW3iYZGsOUI0fikum9qC+f1kLOt5py5P3g5vRpAEDsGKUUB2+aRPV4uqEJU/oJslPOMhJw2pLzqKiWdRHjB07Wh5vKN4GaR3QWVH5jwKsrC0iIlpe2bMvvJK9JS7n4ypwnHzppOxvH39EYf8uWSsrztLKs3Va3KCHrstyxdeuwdNwD8FUR6Ua56qDaR5GTxUJ7PVFjBjqNuCWpRU0xWXkquMppP0yBYlwoO8/cChEYE9LBrQ1jlEikXiTMUQHS19ikKE/iYJ1FnAlAsnxT0GtReE2QNaovEJuaCNgtUZdBgBTyEU3RNPnYboamNn05QBUbXxi7m8BVovxLL5jpbBmZUnuqiYGQ6C1InlEKZC9kZqSsTyKASAjnfQ4xhEDB688KRgFUE3u0KcmKJx0aYfP1PWoxoUflEnt9m3GOPxFPtK0R7UoFSKX5YyFz+eojSDFEngQbpEwvenmG61zi4WYK/cRvZ+2LYJnMbVEmvKo1gOqrWNhjB2PH0/4dyWVblCfGF6ynD79a4Vg/GcbAAlEIjvVdm2N3mf/gcMSIIey77bu0CLZlW2Wp3WnhMw2UZMAwKxVJF48HdPzcQEZZ4wGymk8VO2pFIHB4tYcNKivKoS7WQ6v9LyHqBN7vLlANd5RaSMiR+xoVaAaPbjFROQ5wVE2MSpR+EaQmhzcwoC8bukLAjvyxNEJBex6TNWmFOYcUfX3fo0TBgBWNBvtoAo8Nm2S90AV/mNU2U1xTW/RI/3hD7/PFn+yRDlafZRDN9VCQuQsHoAbV2O7Vx5XcmEvUu4Wm3auvHLLPvvcuG+xwjtLwO0UkNm85TuBnY7ZIX2X/tszb71BAKa3NAR5e/KUHj+oaxRHq6z5lrJgT6no58C+Y2qr+bpoZb41K72lCnsmTRqfzb7tVvP6sTasdXecF6uKDv7vM3Q1yaxQ4te/+a2lSOAhfviRB4xaC3ALawHeZKdmKTyhtg/yMS7UZK4a6gBVo3pJc7WSvdQcoGrnRCnZifEJB6Aa1oom0oEqgtb0lpSf1k+MgpCqQoiXOUU5AYQ+WbI0+0idm/Yf2Cvvep/sgQcf1CnaZS8+/4YU7joL1V+pgqs+iiq8pkI7+CVHjx5jDQLwjG9n39CkQ2FR8yjody8pKzhXr7xymtZCP7tm6F7e/2ChqHM+tyIPHgBc5Mq4caOzm2SUDJU3BiGPcQdATkERxViRm7AUVQA8WIFJCM8FIMprFiKyIXMZwvddiYXNUAKqDGIEqhEIFGDVp5s947yVrDXCp4s//swowWiVvEdGVp9efcW2MDmbcNFEy0nbLm/K+4o2LFu+XNPjtGgDlEL1mCr8R6s9NNnS2FEdLFQvQ1HHmKeUi/cXfqz0lvbZtddem43ReK/Q9ylspU3khRqvx3/6kO2zLZt2KBLwvBhavjX5c+r0ESuavPqqa6yoa5c8fKRrrFSuOiCbHP1+Sm2i69K4cWMzKIrgUD4mI9TiU3i3HJr91QLVZNsUDtUEuDUHqIaacz9U0DNlSVucxbYSXY80V1a0aznfzjjASmIvnbAGNarvkLG/Ua16163dqAjERuvAuHPHbsuJhuKtT+/u2fARwywaMUagdZDoE6kW9zXZSgbkzuy///dfZevF6dlOzhK4fG+84epM/UYMqNoajus0XKIB1SRi5LcE4orOiAhZec2BWPFwyiynUiJXPEYQ3CA0R4v+B4yTEsPe3aNI5e5dynNVPQjri7ale+T9PaIUF44B6CWvlRQB5ASpY9DoDSEvUwXMAFfqK0iBiI6XqJ6idz+dY87v76eRKG7EwXact5r0jogV0tstHbj8xD319YBqxDbp5wvGFgpzrVoCAxYDW/+xlzmWrZVgdFsaodYMtGHQDcL+AW+rgOrTfn9hFBq+Xh8ATwAuQzG78PSLpSeN3PX3+FaOj8/5mJU7TkJndsfglTA4iKaTqmiFkuOpZ56WAtpi3Ygge79InHGE5xDOTmDrD18gZQUeN30uN0w5+HXYfdjCKq7LlW54bopfuUf5GNuqceWs315EUXw3ele8khg9w+e8uMgsNYOvAFmqFWkdJ2VFXppAGW0U8baiXPDwUOSwXW558nR2ysrZT1GQimxIhSDcx2KzFno6F2FsA6xKKmeMhqnCuWdPeV4pIBF9CLmtRvyb3Kv1BNbD8+wohsKD68IhB/bFUvXxMgGUjJVZehWPXBiz5GP53LhU4kBRDPi8RYPDwn9WOEBIS2FjrQ8qFxFk1CVbYrlVSLNWNK5S0mwuvKU9JXhQhHiHaMk5R+Bzv7joJk68WBXT11heFiHSA7K6P5EXjdaxY1QUQP7W/Hnzs1VqFUpYjLzSwcqdJEF/8eJPTRieUE4xQPX2224Rx+RAjaMD1ZPyFuE0RKCfOknoqq2OIw7Ml+dqDmXdy8jo1adrdtdds6TMx/qa0Hi11MZ27w9/Y6SyjuHybG8e2ddfm6MmCu/avD7+08dU0DVJnw0V/oBfrasc4CC8y8NZw4DiyxcvTPCQmkfVjahcGPmo+nzk85S+VpE7HDHsJd+z7AcHqi62PA3GPKusef+I2LT83KwBU2i6Nrh5yQFlHPfKm/yNgBYcxZ0Fzi8cd5GYGrZmzz37ilgc1lie8UVKwSD3d4GAEhWtUy+bptQINY/QEeCdXLlyZda+rYwHgUm8ixulZMlHvnDcBcptvclI8D9TSgc/hMIOKSyGR57oxBZVIvfr2yN74L67ZJSIPk3XBSsB64RcVVJyyCMlN3r9urVWqEdEA7DFNdnD8si8yt7o9SDmt6hwkB9hF7nSDdwBYVtFae8zHICq5f75HPoEmaAMY+6/T1rup9KM5LHeK6/TV19/4/R5SkGhMKu7lDQG2D7lM+7X2AJsdslgY39dpvH72799zPgsyVNsJyvXirp0b++9tyh7fc58NT7ZnfUVVzJ5xYQSPW1ir9b4yWzk6CHZz372qBR+HxW8vZe9LKYHKtVbaW23UxrGz372d2omMF6X2SpbvGSxDIzXTSEiw5FjTjmUKU2gpyjKpmY33XC9V5/j2TIjxpFB5CCOq9KXdSNavy7zhgMdH8fSkfK5Kx+y6dB/PIodMoi44iThNI1cZp777IsnHI4K/FTa8rKvDttK+pgXOLqTC9nNvNhvvc68tlAhVCt5UNlXplvEvIJndbUKkldLr+6QfoHTl2gB63uw8jvHqOgU6kd+SPH44ovl2a9+9a/mNOmpFr4/+9lPswnjxmheBHxocIEuq7qL2Nd5qDqOjnsIiwcGXZAV4eX4rssV5/r1XHzXEZanqf+calCRDu1H9rilnKhhwiG1Pj8gmb9TETDWJowC0HpBeUglPIVGODlY+zggqP3AydNfxiveV0ArdJHoUtIEHBO7zETn8twaEmgazMhmX4duUOhTKyE85SAxIhH/szL5ja3Z0ghFmRF+29z7KFVT7jhDELH22zzC5Ewb2PU1nDaD8bEtPMfofz5nVf+fR6AaVpvfTiMPU/rJ1NbZBI19/Yd6r56FeF7nCsUIfDcOaC48JGSwBt9+5111aJlvBUiXq7vK7Fm3qtqvv1mNxqEWvxBWuW/l1NIpX5kto7BQYm5R+gnXB0Fd2JNyc8t692lQN1l8DgBqH+VtGueWrlKusKJC5y+YBSgcA4Tt0CbbKmtxq3I2d5Bjop8j8ihy62wYFCe0mmdlQUP/00vdKXopNIPCpVqYTkbktnZX3l5n5SkB2IyLEw8X7WADXYkRguPSy5e830Mhz4sVaxAnD0mki7Q6Xr6IHaT5AvY2t8VmS42N/EgmcG1IwtXoebIZij8dwBIuxPqmzS5J44s+WqS2q0utlzLhH6imCC9CxQFzxPIVXxrFzq23zFSf+Y+MYQABRoHO5dOnS2D1VXegeWatH1Ue6sUTx2V33zlTfHQCqpnCKAY21dxBRSS0Fjx1Eg9ZB4WjP7Sin7PyjnJfU6ZOEAfmzQIJFC+4AWOJ73ZvrN/Y25t56CQlsj574onfWEiGQq9//KdfKN+quwGfGHlxCOgzkxMK5PPkazcKrnw883H0cS86lFTXaQgtm9QrVmwUgqlAKuhceNcBN/cXzGwDqfa33rYuOfwY/nCg5Us+zGtY/wpW+WnNM6k/tLY3qjhnibysKzRn+xW+JG0DQ2/p0qUWvqbl6DXy9NGqdaeUEp2sxgngjpIhskaevQXqT86eoVDghhtuUOFAJ+umtm6tgKb2WUd5W65UG2bWyeeffaq90zW7YvoUKbmN4ircahfaTUqb4r9J6q7FWlojWrTXX1U6koo88HrPkDefIg48E7SPpUCvs7poUa2MB5x0DaIq3Jx7CuMsUazpXqT48EpsM2P0bwAnqUMiHCdGjMLo+35k6LQHkI10ZqOD39dfr1b1rwNLxg1DjJacH3zwgUUtKF6cLU7MzuKvPX78sFpzdlEYvrNAzTaloDyffanvtxRPKx5V5A3cnoAGi/BoYkePGZr98z/9zAjKn37qeeVHbgz5u6dV5DZUEYGHsn59hsoIO2C5scuWLjNlPkEOhwsFjDDovv32G4HqtZq3MdnDDz0gjx2tp8lZVU66vLueY1sLGtNx8/FLHDsuzMNPsc5rC5nSPVDNUa3uj8af19sn1W/UgIyqs8O2XtFwpfh+mk6QapPyGfwajO25uHcNA7oB3Efe6po1a9X9am22VqlnUBsdlVcNq7tj527aB32zYSOGZ6OUs71JKRrvvDNPnbNOZONl6P3dTx9RHn9v7WGxl1hkydNj7JHI5yrHqN9zVQOWAU7K4lyaR8Pi6f7wOTUpaGMX7zP+9uJA8qFpKEOzhK3iHN2gbm2EtncrhXDvXtK2qCGAvqmNcbf2lwEL/R+GJ1EYdAHe1u7KecXL7OkAgHBFOWFvUa0BQYnIE+z5fU7in+qnEi61Sy7e9RGpjTQbNrF1gD4tDBZ3eFUeyFe9VMJllk4W5iQOc5TncRpKeriYm/8EqtUBbgSoErIjx+aZZ54TldAaS4a+9567lVc40Sl6yP/EC2jJ3+ERJsyf1QeLTQLVXLjls1m9at+TJcVSAaqJl7ful5MX4/aNesis6HzNxDSCltkB0RXt0ubarlxWkuXJzQFEUb1M3ubxI/DkBUvaQKFvInIq+6jdJFQeQwbJU6i8NfhD2YBU+7UXaMUrhXKkQ5ZXpFeFil9wfY9qraVciQEkQLUAqxEEWRZfnfFibj3nJgJV9wjWPgqhZT3XhWYhj0dJr1S1Ny134e2jIM+6xujjRj0kQwiP6k/uvU/gcLXA6mLvXqU8YNqHksBPf3vyhvGoXnPV9GzWrdfLS93FgCoOQNpYtpT3ifaCYgOVRX9SRSQvCgBttmR2ul7dcdet8uoqxUC8oKwZ5/4L92Z3CCevOoXIm6pifuXXLlDb0Bct5Dx79q3izrzDLHgj+Dd05ywUPhRhjafy33IbS1vCvC9x5Fz4NQOoGuVWcaBC56ciOCbacF3+2Ryo2rzpWgJi5m3AqtlweHtyjyq0TuGYXLtAVkjJ9Lm3fG9xFssDvlFUPBQi4kGBU3KFwtvLVyy3vEf4VnsrmkDIEwV1ucAX+ZRUEZNLCV/pTapoH605p9vVO++8YwVVAPaB2hdXyDih4xrFG2PVkal3n25igfhGzBPL9Xu1tTXEC0MVPR560kHmznlDyn61dVmbrTbBfXT+FV+uUN7sV5YfTZcd6HNod0meq6cLoXj8fiOE8g4xvtBDtrJ7m/NPxU/7KzYt+Z5xhea+cT+i5fhZZyKiNtDmHVYq0Q5LZ8EY7SrAvVvtoV977VUD8B3FwDB6tAprZNQePXYomz5tmozcAcq1fkuAfqFyiGUMy8PaRj9Q2SBLSJnZoJSbfSIcv2zaJSo+nCbmjPdlPKw01gozeMX3OnPWTSp8u1Fgs7uorVapleYftB/xWvc1isGrr77K9tfGTevkAV5lRsJEpeScFHBqK9lOISO5wlSj/28FVCuhc9/RCVCtRKX8/QKU18BC24fecZG1QSQNZpINKlL9+utVBli3yRmy/8AR7SHkZAsDazCMHDq4T/ZiC63xW7LZt96UdZR8JfcY0AYpXb7J44o1MJcKpeiUaAZQDfLi3IBqvO9CNmGIpfUrGEMYuRRioQ9wZiBLyM+Ei/aY8l+hdSOVNZXNzgAAIABJREFUgsicRVhCbutwNSuB/gqvM6lBnTuLicSatIWGK/Bra0xPa5+QrtNSDqPoRY1RVp+fkMpSo8eqUfMIUn0W/xOo+uid8+OH8qjmF6L5OSJgtujDTyVM1bJNYbbJKp74iYBqX7nm0XjmtiYHI1hzsbMMgYg8YbvGimP5N+FRzTVyw15ZEwk/GFDNdb4pJK7Cw8RS6FSv60XC83DpbVMRFvQdq0VLQsceco/2qDc8lDKANjyEWNEsdhRyO6UYEP4jD3P4CIV3oL5ScnkfeaS6KsxqHUzahs2XIJsU5ETPr227EFaohnRq7MNgReZFPBUh696DsmAzSo4ge1OTIQf0YbFE5Yx3z0nNPTRkPaUlPBBCWNK0n0MwwTXHg1Do+HETzGvwzTffGK3LBBWJUIG+UkCDEOphaxt6TJ7XIVK212bjx46SWPauQHBMHpdww3Nl2Zmq+F+9el329J9elBJQYZuS2ceMGZ3ddvvNCpn2tDwga8Uaiv98daEQ3DCA9H+LODN//+RT1laTHtj//M8/N68qxS3ex9pvOtKDp3WExWqttc6rGzyNJKSejuJvFl7TQLUI+TmAjvuiOm/uRS+8qk7tEa5K8xxTEtxD4tW/sX88oT3yrFjLFIwQSodjlk4sm2WsfbBQjSKUKrBNoJPKVnQseY8UULRVQZUVKCrXd+iQYdmDynfl+C++8JIMmC8FPMVbqnVCOJAqYxTvQOWtkbvcX8VUg0XXhAJarfXxqRpBfKtwKXuP/uZTRYj/rQDs5/LajxwxIrviisuNx/IjeefhPUXVtJNBDaH2LaJwYq9ZG0PJjRyXx/kklIlMsSEJ3hO8N3GNVyM0bm3khkRUZ3ZgO5CHRg32WvgYCjvaufr77BGUNmseSraNAiuES9u1k7mlH1rSkt/729/8USlIO3QujAc1T5CHacZVVwpcXm174z1RusE/fIkq/jdvXqsiqkWap/bWzhUgS9ThsZ8+LH7ciZJDnZUSM8ciZHTCwWuFF3v8uHHai12sSPTY0YNqz0mnnV3ZgT27sl56bewFo0PnOE8tSVxVvhcaU/qFdVXaAv8hPKoVeVhvD/tqSR/FKkpfjaAVmcpaxysOp3cb6QOcFKSUbVR6zedqe/yFjPtdShE4qVD6EaUFHNbe6aB13H9An+znKuocO4Y8ZtqLi2qMNCb+Mx1cSCDrGvVjAVWTGQVArS6QKNPYD9bRSusYQ479jpGFTiBFZiMNCKRPiV5aq3C4jKUr0JudVXjVU8WIrFn28QjlUffpo1QaURxSd4BHtp3kBJiEfWkpduGa8iuzy/SZSJnKajIkXIgmToImgGpYAKUZsGVApLZYBfZnsz2q74Yc1Sijc+FUXYZRQpWHPUROm/pWAwf7/l7+IYCqXx197+EHPKMkfVFSPfeKFMEyhVdbGz0P/KlQaZCzZC54+89BI5sw0J+F7Ru9D+WtnBZbxREpeY7yj5e/VxIHFeHYuOBretxrzpS8YIUSpmA8f/QEFbn6G8J08kpQRFSm4xmBrJ5QJ3lIe3btt5wdCtKgfWG5x9as3kKvhfG1QviLoqW/eh9RyXTrITJgVabDYQk44AHBuZEL5/iiUJLmCCoBz9oCt9SdVzfdojGgWmwF2wy21aM+ts3n68bGxxLvvYiGaweEEALifdoRQmdCTiGbGCHdXkKanNQPFxGuf9e8ZePUghCreouq0DeqB3p7eZGglho6REUGeO9VPIXXCy8PrTgJibXUOfarzed7ogZaomKWju3ldZVXadbsmVLS48Xh6mEjezCGgboI4Y431XNOW6txwTKBg9+7R3D6VLEYPKi5EHdrAHqOM3wuPD8aRe3g9yRtTbVvzJsW1oV3DPOqWa8ih+vRAQweBlctdkEJ6CEs7xMdUzTyfWK3UEg/20sVHWHrNXwsx6IRpLrbLz++HbcEVL3eyE4f51onIO+YObN9bl6c0DCAtS/P90p5zeHcpbUgiuUIzSAEpKgO5jffv+KKGdnNyk/9UkbIyy+/asqa6vXuAl/ktUHRgheeECF0YoQCYWmgI9iI4SOyr3WOhQqVY/Bg6N12+2yjy8HjSoeXnvLEf63c2C3y1OCZZ2+Rw0YRA3tr2rTLLMxNuBFvOUwRyDEzIKXozIMab557t/QI+sfHLk/ejCAvSAl7Mc9ZCxORpzXZUAevrM294gCEz/Wg0t/AiowAeCwB/RtEZ3Tq1BGBkjbmMV355dfykC5WnryKDyWLyeMl1x7qtsnq9EUaxC46Cul+TmlPLF32iXmt27buaA0IuK/uij78VEB1+Ijh2Y7t+7Nf/c/fWHvXTtAEobC1PnuowIv3R8sgY39t3rguW6s0gKMCCQPldX1cFea9RCdnd2Itg8sOhP8oQNXm1sBKCkJ8Z5WcHrm5Uqt/6h2jQaBaR31h9JF+grfb09NgC1BqioyYlgJaJxXF3LJth6ICK7M18rBarrj2BNE5WEd++Yu/z3ri0MB1otdO0hFQ91OiiLQt/WcA1VzYJGZwbnBEcRMAOfIgMfHiV3OZFMGiPm71LCbukiQCvY9Dg7Sx/ZIT2xRlWC3Qyl4AwFIJT0437WrBJMhQ9gzUkL0kN9j3I6Q7MYp79+ip7k9djbsVzmzyrh1rOA+8MXNgQAaw6tk7UfYGOZzK0vxmQhFhVB+V0H9epBw+H/VjBO8RrDYGVLnGVIe3WFoBqmWxn19Z8Yev7eKSc6BQ947qHOCHeemHAKq+CNQFw0imj1qF4u9/95RV/Y+RVf3gg/cp11JktOZmII/IC6kYCWttigK2BV3s0GouUBzvuFTrvV/vtXqjWAWnfw5YbRyoBt2uiyiAokm8sA24ZbwN0OhALn/Uwnwb1m2Wx2S9ClHYcMpplTIiDBp54lxYKZdHG48e7RRc9VF7yeEjB4qeST/ibTUaD+XvdRJvqZGaB8+O5xOHfMsgDIpxaxioOpF5HQFcp6inCH0W9x/kTJDuAKm4O10g+KEDyqmVWgWotfeCx0nKF2qkJ5980oizr1Lv+EmqkraOUhobQAUVshRvdVaxSTtVf7fSiRkzTofgPy7j4dtv16kz0DPWMaaTQqnDBG4eeOA+q9Z33tSokHwT+6U7jx+PA/sOqQhsvvJi53jR4IP3ZlfMmGKeC82sfjxWEHGeWd16DiCnaxqedZgNoNWisKeDvIm8Z9Wx8mAZwbWuletmr9j8W3GCo8ccJPkZ6gJVF0aF7PGniSwKivicgGokzY/3huqxQqx4KsJoMZQW/Od4G8PcGxen7unYUVGWyRA5rGpx8lQhDIcnkCp35MPVmtexF44zbtq3FfafovaS5JriWaSIaoBkC4wKa9QmdLkKSLZpTcA7yDoYoiKTbtCcqfiIAg0K825WE4gvVy43cnWA6GHlQlMJjyeRdr00nqAL2vr1CmmvX6sWriOym2++SUVIWy2NCRDM2JMvSIjxlOYDuQcvMNQ5PgenDcTiqUFR+k85d7Eqi73jXSIzfOWV543PGOhnRaFO8TQxthSMwDIiVg01Eti3/4gKxjZnywVaV8jLz7Wy1gDiHZUeg7GMt42mF8dPHlExVH995qBhaboQjRZP56OPPWTA9+15C7M3XleuowxFW7Map/0H91vRFQVVAFb6kh8VdyZddI6K0aO/Oiv9y//xz2IEGKm5oU0y18fdJWuwRhUmL+SLqPyhpmR1TLm0oUv0iT9v/BHHvqS4OUrwMBpFUCXVqblANRZLGZ1dLDIqXU4yz3WAqkP8ClDGULRoHU4PPPEqGJT82qC983//t//HaMRItZt5683ZnXfMtmp/y01FbgR9UOUYPl+gmmdf2rUnLqUEqPrtEm2giinefHl+i2n319kRxriTTieyiv9sv+AMEjBWMeRxquCVVkQUBi5s0o02KJcd+XpYuhVv6zHJmWMi0+eIbVq7V3qwirIuHDtGFFiD5fARu4DqCjoqlYj0L/at6RNSFfF1BOpKt8iDMkjS7crrsxao1qzAgBPjfdsajHo5HaJU9+aKJH4g6k+Ny7I6QLXRZV9dbLmCq37rhwGuddZ6MdffxymTHFXHGL6J4UibN+/t7P0FHxkAmzlrppGeU5Uag+FG1WOeIlqMwbvpnqb0kQOX5MVog9np/KR1vtPorPji/x69qtVxrg6tr6noOynerRI+YO3hdW2twoczant3QtROJI2v37hZOWBbBabU517FIYQ0AC8oC5REG32e6l16dtPZsp281liJA8VveOEFqgIdNljKtauFOdxaJP8nqUGNMsBdPrWp4brkHKTmNxv+cFOvMuCVOQnvFh6iOh+vHCLN8y0+XQhyjmVQn0IsCY6v5Gl7UYTpNBmYICojBA6BLVr3HlCIiHa9k+VZ7aBiLDhcyZnsKMu6i4AoFvkC5ee9qVahAEMaFtyl8Oklyqc2j1gYl8qSyS+Lt1eJ6/DJ3/3RBONYCbyf/+IxKfhe1h2olajM8NAaHDcZ4MDNugzJ+ABYQTlEKLyHjItrBcpuUF4g50XA4jEktwraHxRlOyiXgsIqgGpQPMk4eui5IuCjdojLsCGgmsyqGZNRgxO9Tac+eFRzRRJC1nmeqpui7Dg7ohcalcGyhR6NScMNOAvtyXg4ojVOiI+KePIwCXnDprBWLSenTr1MYHZH9vzzL5qnfaTA5lRRmdFIBM/8l/Iq4S1drRxUCqQoGGH9AzJhDiAE+IZa/9IMgGIu8lIpzuIz1193XfbQQw9rbg5l773/rvJh3zUO0XvuudfSEwB6F8j4/koNJWhiQhEXdHR79+62hhN4F4ep4Kl3r+6qwGd/kmtKxxlFAyoyzjwmqa1g81G84FwAJrFymZXrK5a/7YEYOKQTl7NKtGypNdKqnaW0kLe4aNESY2AhNQYKIGcNgbVE60n5uPBw9us30AoQO6oQi7WHF+7ue243Bf3kb58yyraOAuGEYJmXzgLyjCceOYpVGK9v16zKOsswPqTOOT2VEvDzv/9bFdFOUbGoErhJuzGvauWmGxLXBWIpfeL7AKoN6cZ8x1SE+A8FVOON+fXUAtV4GbwfgWpJ3loExNk52FktBbxOaVF9rE5kv3/yj/ImHrMCo8ce+xsBsVHKv6Rq14FqIQLK6UbnC1TLOfeNAVVbeTU6OJFWPix5jL1wslQWgkFeB3Y6uyIcR0PEDUPMmHn03hF5W3crtQ4jk46Bm5RKtk0c6DRYoAvcSVEnwpkNdu7USRy1RAnE20z61hDt4wF9xCpAx0m17vbmHEV3ScMsBjSLtBZfn8UKM+mXr6datFDoOgpQi2/WrtFkNSSgteo7+rOBqkGVmrM3c9M2tJkbeb0M+yof/B6Bqm0i49CEFP9Utl4C/7lnXpA19528E0PUieo+Ef1DLxR8Shb+URkKYVcUr4QcVgvhrLxbjE117Xj5aPnFVxkD7LVcuDU+YD8mUPXrqqWzToGq1xX7PQFYXZ95iJQ9dEQepz17Dsl7qGRybbgNouyBime/Qqd4cgCtPGhj6bmPhIWUHiCPKtZh/wF9DbzhhYIsmt7p5OjQYcYhX0jDwLubLNLoQc3zH21Txoc/qd1QFeaAMCfxVd+M4Sh4giIISqasGrYuXHQIZf8gY4Rjgt71hDDxwL2javC1IjPHO3n0mDoeid7rsimXZLeqEAeWgO8UEpr/lhoKKAzcQ5648apc7qVitdcFWqB6wXgaP3589jd/86gASE95oLwdZ/pI1w5zRXgaMPPM089aSPiWW24U7+rNqitSP3ryqk5TsOBgzbvS+D1w2x+K3eAt0WtRzXpCnjAMEELMDz30oPGQPv3U08pDXGUCc8qUqebJY/5oPezDQPqBro9rzPPK/J34vg9W3DcxnBzuqA5QrZnPOOdhngrB6r6RkvXPfQWvoF8Aa6so2uJ0qbHpoUcvGgLsOuDVD/dHuI1iLGjd6HqksWZe8ZagMDAKYARYLS8q4W8o0YjeTJo0WXPbS6kdJ8Q2sMQaAxySUqLt7jQVGtGqdfnyFVoD71sbUVoSYiyQe0mawCwVVlHRvuTjJdYaeJ1CiZfre7Nuu81zBM3APpvNnTtXhaJrTQsdFucj5PncHWB3pDhNrxBAm3LxRQK5PS0dxbgv8YTG9cues/EqRtzCi/necI9/fORpAfYSk8J68j999+Ldd05big1bKNca7dtShtIxKWMqw+Gt3CC5sXXbVhtzCjXpnNdd4fnnnxFDgAqmOnfqbhyWt84U5/VN1+r+12XPPPWi0pP2Kc9vgBkG5AdeJ0A/U52zUOL79u/TeC5UTcIrRsR+UqTzg0Ub9PeizbpAYww4OqMCHqdpK1ZnaWNVn+SyvKysvo8c1Toip3z2v2qgmmh2A6qsIaAn7WzbWFHR3Lfezua88aY1YhkzZkz2+KMPZz2VytFakcxWsjphZIhSIm1BbjNznqH/FKgWGdq+PquDW1rndRZBYej6Wq/BArlsMYFie8iMvuAQYo/GdAFjNrBOdNAQnrbixD3q/raZVDu1uKZl8K6deywN7LCKEVn7yFMMNLiLSQsYLEOOFrZEW4i0dJQs8ZoFJX1pv6GM4r72dJZihfmlFqilGJCAZvLxEUaIarF0hOp+YcMXgxrFQZT4ZaBaHfxkYadvpeu9JmzaTFBVMrkb2Nm1YCEMx/cBSBuSJiGkZ7DTEg/pT6tcv/c/yOa8qtaI4iS7+qqrjSy9a+hzXXQ9OmsgwCx641SFnggy9MK6KyaguICmbqcBZqk6G6WpIzUqQs/jzZiRW391oKANqAfv8imhU8A7mwylfdryTEmDJxwszjmFNQljxpZ7a9XVBjJ8mhDgUbKuWjomliWVnyh9VkRPKaYeousYpEKToQKug7XxegmwQZYO36RRXQEjNTxYjnHDuRHhQqEEVBCUlcWXVjnaQBntTjHeMe/GN2X4cgRDcWSN1iN52PuJ9cx4aRwwdPAQm7CWUKaCHMLotcpVQhGPlndzmNIgugqwc/271JRh3lvzRU30mvF/YjX3FV3SZn2HojC4/e659x4LLbdRmsApK4RKrtMuqbgyDAkAMiHpJYs/zkaMHKG8vscEKEdpPo/YJ1vIq2UlVHYcAISuV2+Qb/niSy8LNGwXYJ6g4p32xnTAHrj2mmttbCgcgrarfbuO1np2kvrcX6NimKESnEZdavlmgFSFVS2cyBljGo2/by/Z+Pl1u9iJEjGRjOnrYejTKXLZW9x7VHT5lIXv50A1nKYAqn550b9qV4diSVJKTCEZmPNigphXRijaiy+9wIgQNtyS5HavXbvO+BbxPGPEUUDXRuE8irHITwOIchzWOuF7iiqe+tNTlks8QCG/9Vor7KOeKtC7dMqlqoK/TCB4o3I8F1gKQW/tmbvuvkde29FmFH788SdW+b5R+azm8dW1wJmLYjusYyLnEWPkA06bcrGory63okdLA8GTHmClF5z5+o9Gd+Rm9SnzVJuoJhyg+T5mLblCJIoVlCL0YvnUkhMvujrtEVKyKL4B6KNY6S9PURteUF4nV/ugxm7BO++rgcJyU+jkh1NXMGbMyOw1Efy/9+6HAqgnJSfUQANFrhPdfvvtakZwiXXE+VZjSCc2eKM7Kz9+oCgIb7rhmmzaZZOzjvCtCiCd1f0TAWhU8pYUpi2ouLzyFZnaVv5i+Uvl0L9/4lz1Y9TVuXFQCf1XwXJzUs6Mb5qFgWytyyxT9mz6nRV7tvCoVoCqPsL90RGwtfKLSRf71b/+u7X57iFKw+vEcgHrSSutD2RGG7XY9c6HyPloRIeRjAsoiuWSuw6AlOz2VBHYy8V1JZmk+bylE8F5a+exmOoqNMqdUtXVEI21AAy9KNv5aS2nF+8nuhQHDAvDnBtcnbe7Zn+QC79RUcvtKqJcJwcQka0DMryOSG6cEHiNQwLzR0+BVlLqRowYLmN0hLFfdJZzAgzDD9Fha8FunlZ3TlkeagCqfh0INo8Jpms3pk7YrrahdkO2eMQYWZ3Ic7LAmw1U08OkS68+UK2MfN2ntQu4+rEgqmq/3ahUaM65G/lMFJS2RAFTWbZVAv+pp5/L1nyzNuumFoiPqF3qZPX2pibmjJL2fTH7BJ2hzZ9uDcofs4AgDk+A6vlcXbVasf4xXOH9mI9SRXZ+4uIamD8bGXvJ85BcNrpmtwVPbCJ60mwTOBsAuX2A1K2q8F2/Qd5WtUyEvxX2AHLnjh47bGAO0MWx4G01gCcFRtgSEnBCoeS19tfzngoztzcvpdpl6vMUjeANaqtEcwwLM0ryBRf+TpRFflf55imv3yh0zqQx5PDZYuuGE+QAlvOEIyNnuXeEqO1qF3pRkVuYFQorvQbVldEHodjd9DZevk9UBb502VIbZ4jTya1G0EyW4r1Z3lfaSfpS9Asr5aElawd986mI5598kiKqo1YwSJjN0ly0vkEUnNuL0BywA1RPSlG8qnzWuW/O05i2zW686UYVugwRif2n2VqFaHsrdQNmCEDIpImTFU7tLrL1T1SRvtVbWt5/j7yGXbRvKIDRfUF/ZcqPxeJQMIhsl5T5XIQRDkZHFJTlUH1FNJa0fLJvwvqMr4SRKuiqwmHKOXCKGCQbz+awGrsK71sRIneEMgp7Is6IG8dOIk7eGYVAh5QfuWHTJvF8rpCXdZ0A6mED+eSXDRw42Irt4ExdrWr/l196yWhsWCdbRHeDl3DcheOtgI42z9vkcSTFgJQS2uDecsstVsy0bdt3ShGZa+uNQiaAa/t2HSxVg1QSKLfWygMLTRa5gF1V2HiZGAZuv21m1k3vn4bDLHTQMVVkt4g3yNc7xqURomvPubIL7TUttMsoaN/q5Hh2Kfggr/2EOlr5nvIwZByjwPhqK8EUJSA5AH2XJ7Z5cpmzd89+VeyLn1LHpu96H+WYkurwnDpV0TwDAxnDjOOMENvGTTfdbJ3EXn7lleyACj9Zd+RQjx4zIrvjjpky1kbrXlT0p5SkNgIQ9OWLZEjJEkj+zDd7cRPVD7LPS8C0rOxtDOuoywajiw2oAYx9cnGjsRAvw1PUAtgIY1j9TP17A7eEHVLHY+nfqd5LIXfi3qoem3VjYW/UBCCpdQcVJ67K/vVX/25rp7u83T99/FHRGvZWt0PnfQasnjoFPRWV9MyKF6wW95g4i6LLPr6Zy4Ign0vjlwLV6pVW0gvCmmxorOx6GtHRqTjzS2TtFLnv7l2Ncjcqq6BIPYwRQDp87h6xOan9dpw9Lg7sreqSt1OpRbQahld5ryIIeFqtvU7YoziBuklXEmUAtI5QhzAo7jpp73D6yBLD53ECscWJ8rShoDzgnHgf4XILGWBbofCwltdHSSD7fcZNz0yWclTDZ/MTJBNm0xXeKM1jddKLpdHwfNl5zgGoVvVIA0duYH82fB313smBqoZUA0++xxLlxrz08uvZqeNnskvGTZRVfpuKS7rJ0mODew4VHU58GnCveyUzuZl4VWNbw+J0SagsnY0GrrR5HtW/FFDlouubMXErRXlh+juXHGGZ2qQxHi7QLaiKUiORXu8cV04rGQAQc9N5BssQz9B2FWft2SfaDnl/jgiQ2T4Nm5jQtXXskbeum3IgB8nbNE6homHy2NF4gGILKolpA+uNBQT68GzxX0Q3FS2Qr62yOZjMWEiD4DriXrF3/QVf7YnQywciWpS+K8nfs3ELuUzRao1K2Tx7BhBduPBHG4Fz0h0IH+9TGHm3QOpcAY+jApmEyGgxST5vYVgEazgRmilo3SVuS8L+FFH1JLdVvKlXXz3DjC/LTTCgGtpxEvZHVWitt5WH9ENxv37w4UcCrWez4SNGWNekdfIOrhXzA3OFB2D48JHZVVdel40aPlbvbdDeel7XvTP7L//0D9nEi8fKc04OrPYQ3jSTLwjj6CXhOR5VL/gKqL742/RiIgmqz/O5SDdbkEWJrIxH8JeqkqXIrcyvIJVRDYDUVBT7si+KSND35kHPd4inFzC2gMkdykdb+dVq45ckHxMaK0L+EydOstSMl5TL/M7bbytkLaAqjwl8xhgEAK9HHnnYPKik0uzVntkk4LtHawQWgS+ULoD3Fsos+tpTUUwKwrRpUzXnVyrfuZuKwY6K9mmhpaDsl1dGTnnRZPXP7lIhy5VKBTisIqMWGDCW/hQBKnrTJQCGJV5OeFx5xVtciuWBJxSsBqMLYywqQjirY36/i8gwMjHHz2SFT03MbY7rAd7iCPyiYQzAxQBoK8YMPFMrxMjAPa1e/a08rypQ0z3fdttsa9Kw8MMPjSv78KHjlkdMPiR7YMaMaboMcUOrBasggHEHtxGQpUtgukLKqyV4/9PlVufvfP+VhUf+yQaB6jnoxlj45JKmAKbVy+FufgygWuzf4iZsxQBUbR1prcgLfkLdIOe/vUAti1+zfPyLJ47PHrz/XuNypnbhLNzRojE8efJoYBgRgMrNBz92mgqQykF7M8c9QWOVJrBBc6BGLnizkcYmup6OLr6QnimPRqSdzEx/+sV6VIIXTMAVitXUaBGlO6W3tJUsjcI+pg1BNAZ2kHUCrOuU5rNDDqCDYlI4rIjmMcloKBXxD3hBc3ujwYJNYLCcPjh+KPQkVYBOcdwwDjlr52xGNk10bWOb48io73hGNBG9wXs1Y1Rn0Coy9LyAankqGIVq6CMMXkNzZmN9fkC1sWXT9BGbkBa+ojWUnsQt/5WKG3ZmL736hgoMlmfdu/TMfnLH3ZYf2LIV+WN8PnTniUBVAhvDwoGq55TUAlUHCnHBNXVVDlQb3QE2nn8Zj2qy010k5Lfj2z5qlAAkg2SISsZxBP+618Aq+fUdLH8AJM+VgmOChg2EsiV/cqe8rYQ3N20Vk4Dyh1HkxiBgXhpX8rRrOxuK27AUu0vp0p5u4ADxtPbtZT2keyjXFb65NlKiVsQFR6ZtLAeD8Y7yu0peK+aNzRcEiN1JHIZCiKRwtLxX0/FKgKrJnhTaBGGbyCQ7DacOwsBCQtZuNpPH+Yh5qKDdwZPKuEFJgrfN+D95v8FEAAAgAElEQVTrePnj+iH/8QUBnw3rN6mZxSXWxadv3z4hLEucyWpSA52Mp5Ee1yTtludq0UcfG//fUIHR8RdNMIYG5mWD5mrp559rzjaYt3DQwCHZ1EunGxD+4ANycFdn//CLv5N3cKJ5q6gkN6BquWeMnjYbvw0MBV5dRsgENe8H3k/2rw1p3YkKc5vuuFpZ5a+E/Zl+NPwdvXnpWyklUXNCpvG7rmwiSHXQb1evX5DhcC8ENPGgQ+0GJRNhbvbGwH6D7NPImLfeggj/XQvZH1OoHk5RvLMXjb9IxUNK+xDnc1ulwkABtHfvHmvrCr/qCtFX0aiAgi04j7eoIGP8RReK6uomeWHVLaoNzB0d9Pm12StKfaJAK9P8dFURxrUCsrfedEN2RkVFSEsnv8cbFpSR7WuvBmeenDeSrliKhLCXBaitSl+hdyIinhZHnj/NLwL1Fevdkar/+Ob0fRmNW85jRlvcSxgS3n2LNYNypkGDUaVpHI01Q2MIz/PXX32TLdN6xxN97XXXWZrLokUfKT3lZetBj8IeJo7KX/ziZ+ZNPXxEoLwljV3YB4q5MU/hvPHsZT10PkC1sugQoXUQUFUtlKVFcYy4xii+i+H5yPFd3gllWdScdZymE9SP/NXZX6V7Kb9v16qXLLqk360EhrapmPSJJ36rvOyvsv7Kcb/nrtuyq2ZMNxlkppyMB/StpaFY7iatmeIu9tn4YYBqeZ5SuVA7dkxilYiSdVqsFpfcxRzkyz3KogS85Z0mIzCN74VF4PjVi9IsioMxiAOIsUV+a+8QjSSNCAfHXnlYN6lpDylf/NCEAKYBS7cLxaV0UMTh0VuFmmPHXihjVcVZYs/oJIO3vd6zXWpt/vwinFGA+7YksQCfq2NWSMLyOy4X8x297J0yj2ocqkLZ+tcbxEomIH5koJrMZX5zJtj/vEcQfwZ0oIY4rIlaqtaHL4njcO++g9nFF12cPXLfg1KuXbUxlOfRikn0IoToUbU8El0IE8RiMiu2KncqQqcBB0wqaRqKJOaf8bycyiJo3Lz78waLRdnEhbtq8YVqi9jWXhzlIEtY0AGoooCsMEevoYgNTOlLbBaaBHAYquFRHtTZHJdS5uc7hTOg/tmgQhRymHYozHHwwCHbaCgkE3hSTswFIA2PER7IAQpvQKI+fPhQgdc+FvIAzFq/bzZZEHYlkBlgsDuLip0EoIqKIterrlXt3pOIuz2vv4QLoBqFdQWrBkVdfDst1ONV5gQwiiJKw6PcMyDG2j5y/mRtROVl3ak0uO+9957yU581EDFz5ixFEO7U6/qeuaeiIJLvN3q5zE5unc17+93sldfmiaB6V9ZJrTpHjBxlXZdQ/hR9ocg2q0L100+Xqlp7tRCYwngqotoj4AQ36+OPPaxQ01DbT3hHjJpIRz4tjwqXbQYbQo/iidY6Y+CjNRBkI8rG4zfgwFdfNS/PZiRMVDEGyQ5NhGNpg6TeZxu/8q5uLlCt7pncQxL2SvCT6J69gh0PIGwBLRXOJAeTwhKbBb3Ne5bLqXnYonxW5o0ON7ukZA7Atag0GWtPqvSLy9TqeaJI7un8BoMJTQlWCqSSikG71uuvv15g9Bt5aruKCeDObMyFgwQkD8ibCyjtqVzZ09nLL75praNJd+qkNJArp0/L7lT4n9C//CoWSbJ9YG1rg2IWYOQSuf594j7dqOpk2mRuU94thVDklPbu2du8NWMvuECVyUNMfnKv7AamtQCqDvps9Rso9hmKODWfr+BlMqAf9oTxngf5YmsIeYms0cHppIdR6zm5rZQjrCYJYhT4UJ7Vk5oHiv3ukwevt/L4Dh85qHQawK5WJxzJETvHPV2jhxpwrVQEQFNOhj8bqGoSzPAPhqzxGVeES5Ql0VvXlHwv7Q/GuZrYn0u68s025n+ORg7zRm89WqhSHPSrJ35t3Nw9JS9++vhD2UUXjtEeYV+wPvDEawXSrjrIbR+vAFbzv9MrTmB9lAepMZR/tDHXWHkEoryN6zVnDQlr1I1pH4t6ssdrHgp9ma4tvlPsA08RsoetvzK9V3Fn0Wh3PBOngxA9Dg3mH2MOCjy7Hsl+PKq7LeVumwHWNaoTgVkAOcF30MWcur1y5fGqUnRItIYmMOzhIWIWoMDT7tOcPVygNxRwApRiLfhfwcvqt5L/a6/7V/2y//cCqvXgQbHYUNJUpPrQtcx2Knz22utvZB9/tlStDDtmt8++Pbtu+gx5ejRZLSiaIucnAC4rCopS1ZecA5ZkQyTruvCoJnNTXvf5syaBrH2y1qNaT7hVFXcDp2zWy00JMocKrDI/XPU+4pp1JZ8IBFNyKZgrSlfip2LCPMeH9BvAimKm8Ajgul5ckvQUXy8y9B3aeMf1GUKNZ/QPwAYPDp5UNlQHEfH16NFZoKlzNmrECJGnDzAOut4KcZhnVxvbwt5WxU3OMdWWEPZrDUgAEOIo9l8qQIqbtyFIlkJcifk6sbddddgPSyl+IRk4q0ZPNnsMrYTtbIMchZgrdH/HFJNdPyTTxTXyHp5YHhSbQB31soqhaD05ZOjw7B/+4WfKcxyncSVfzz2pHBJD7JTyFbk08lH3i6v1LdG3ffnVKuVVHsn2qpBl//5DlkuJQTBFBT2XipSdlp+MP8Uqm2VYdFR6BsYEHZdGqWVmDxmBHPu0ANJJ8WAeFohY+vly/XwhYXnYODy7iSKIwq6p06Zo7jqZcOWWIAonhcMI7AkJBlBt4j+MWZyH6IWOyixd8EG9lfdAavTZ2iyAqo1H8n5j+yKCgGp4Ne6TuETcC+mAKobSvIuk5y7zOS+esNk1KjdyLw/JO/KtlAt5qPz+Tu2NMU5ow0sIj/XcRl5Sii1ID2ijOQek4iV59933lJc2NrtDqU3DRqh3eksVJCms31oe1ePHWmldvCnPLfnHZ8TH2E4e1RnZbTNvElXabkUuThp4IzLhBaXeeaq1qIXatu1ojSpoxbt6lULtWheACnKtmYczuj5SRAaqr/kVyoeeOm2y0nYEcBXSrYY6izXtMtbkRFWsl4SOv+l4voBmLlHwaKUZpp5Dj4wgCkCzBQwBeCd79uzhdQcy2PD8MgMt477MvXe8XKXCq8r/HBWV1tcPAlRTgctagi81ANV6HtUfA6jW3VthJGx2tK1aw9MrTzhRmqNidvjksy+yPz3ztE30tCmTs3vunq2CKuVGm+fdxzMa2bYzg5FuyyPu+8acNvmUBOlbWk/nHvrnkgqPJ2irvEBd9oSRqJfTET9fWSrRM+6rz/+Jv9PFVKy44rzpKrQ9F8ctHIvXWgdqTvQpOeKwteCsox36JhVZQgW3Sq29AbKAVjfWuT/lq8oR0lVd24i8wcRzwZgLrE6kWzexuagGhPQfPusOqADXTYgFo9a2DmONI8TvJvJSWzb/F3U8qvlAJOP7v4ZH1RdHQw+qwBkjKutOqF0bXTCeVtL9brW8HDp8RPaweAgHi1MwU7HHmbPy+LRS20oJZ9/gGk766TpczR8NKa1aoNrwdTUFCMO01oSH/tqAakPjXgWquRBlD+TCphifqJx518VI8HnqDUYfqw9qnwNS2uRbbga4ytO0UZQdECbjbY0hAgcEkJjTJeuEuj61MYuwb295Wod4l48hqqzupzxXFBaKyzaaNjo5lwZiyXE1868Ie9j+ra628Fo6Dlx5FIVRmFghQdit6RwGMVpawgaSGlnT8VxxDVnuF+rf3dv2sCYVGjtA5dJly0Tb83S2XZXhtKV8/PHHnZjfipqC9WtebtpR4s6gbevJ7MVXXpOXbrGKbzpnt8ycmfXRPlkpD91nKsqihzXdlsaMGm3hIpoP4O3eo1xLaFIuUViaPEADHTok1ep0YuohQHpIOZHz57+rdqHLrCreALJCfH379VQb0ButIOiwiK4xHiztwYo65GExj5dC5BgSUVlZKLgYvroe1bCayl4fW4Q+WPFXRcFAiFYd63rrPc8tYzRTAyQ5ts1JmJ+IuUz5uYlgF1HoPv72c7emWBDKJsi/pWToZPPJJ59Za1bCe557pjaqAqdGvad9MkI0Sw888IA1h3hVc6iYgxTMoGzE6AFqTTrVlE6bNu21l05nb725wFIMTp4QTdOgftm9d9+p9pUjs317dqqwiCuggENGg7xbrKW2+p5OqevYJdqrd8QD+41RSoHzTstjCvCDwxQgfUYfZJ31V1rONdfOyKZfcanAqwwP5jN6ZvI9kY6ssxGUHrlW9h3I94PjOf9YMb/VXRqf16LfKG2CKZnPeOq9w+3feGQv7PbK4b8PoFpdb1W9YWDuLwxUw+qttzVcMuEpB1DL8cNa3LptZ/baG3PVSnWZAGyr7O47Z4t157KsvaXWad2YjV0Ooadjme/9HwSolme68Ki6Q8CAJMZ9cLykNx3XjHn2K4+G1kINDjBAXHcow4sBSAY50zDCQBgVXbdsz0TdCqjlbx0D9p3d0qcwuqxRbjdMNNSNQA8HawbRFPY9nOnkscImMEDpdcOVOoMexQFEKhr5rHhx0Z8Y2Dy8s2dw+AT0bddrtouuYNnbT9W91SggbRnYxdp6qH2YQP2PEvpvHKhajqQpYXVnUbXouwve1897Rglz7XU3ZjNvuVVdMFBJCHwl1J+BMiZWu+Gx8gE6V6Bar1iqBFCa5VJt3KNaXeRNCcY40c0DyfU3Sz1gVe+TNUA1GcE8fF36IkAxVE07knWFBMAD7BhgpQoUEmPlvEHxpGrmvfsOSGnutDw8wpxb9ZvCFHJ12lBlLqBJ+9BTAl54/jpIobfDUlTryb6i4iG0AWcrieVdVaQFSb0xthqwhHRa6SAxf842WGXLlPaJC7kyUPURc29q/HIBSuxdw5cJaG9gW8bhKgwi3+YRqEYhGl8D6EFtNH/+/OzVV18VV22X7Cc/udfYAmAP8NxXB6oAwRPKS6RgDY/UQXny/s//67+JkHuFOsh0UPeqK7JrrrvBPLJ0+VmvinGK4Ki6poDnww8XqSf9GuNjhV/1fgGlnr16GDUZXr01366xQrfrr5th31n4/iIVEa1WiKmPvi/v3Ka1EoZnsxtvvkH5ancKKHvrTcuEsvQADE7vGHRWyiyOlhlABlR97EtANZGCNm9VxfZnANUUnNp419nPqbzlM9HjkRsvqHF7oqszj0zysGsDsHk4m5QN7sE4RmVkQ3dFB6e9+nurKtrJX4Udo1evPkoHmCQv6ihROH2W/eEPT2V75T0ByLbv2EY97y/IblS3q8GDhypnbY/Jw8VLFlvqxSVqw/uo2E+gbTp1/LC8WzQxUJoNKSJSWPC3tm7TUYrtgDzt7ynNYI087Cp61Pz07tU1m3DRGIHS/lactXrVqmyLKHS4Lzwz48eLc/fh+4y9w+nUyH9NbIXSzQegWleLlYGqj1jywTie6Vjm5mX1gCEUWfpsuk6ibvnLA9U8aua7Nb9iHCqN5aj+GB7VxoAqUvSM9q5LmjZa722zZcu/yv7wx6cU3dyVDR42IPvFzx/Phg7um7XWQoKiyYEqui+JcOTro+hhX6vvEiwQhsi1hgmI5NGYR7VxoJo7A4JOKm9ZP39jQLUmTSg32CqLELnXCEbI9RCfQVakgCPk+OdYOuwJGwkTl1y8jgA9lUXlXK9SZ0B6ERG4bfrZIkaRDRsl5+WUOKDiRD5nfPLazzh+OkuH9pL8honnAhX4DtTeB8yyv/GkGv+8FVEHmBzBtV3PfwLV0owzJlhCx+SN+/KrrxX2nyOrYXs2SJ61xx57TC0Hh0sHyvJvRa6GetYrNNm2HUUAEaTiYfrrBqppqKS63Os9/0sAVWtFlzwsSFcJh0Srzz7Ghgrg1J1OXsDBb2t9iazR71MqfzwhUHNU87tz516j5QFAkd8HdQ+UHbRePHFc1aNwNIZwObCAfECKkuiXTk9xuOaGSYEP1dpA4XZQ3lqrmLNs+tAVVtk0civb5WCt38ULCRKgGu7tXLzv1TmsBarRH5SbEYyugRMojl544QV5Lz9VZe3E7NFHHzVLGKDKVbswAykHQG2/6aJ1Vl6POSq2mZNtV35wV4V7ho0YKUA/wkDQaAmmyMm5VeP9xBNPZNvk4YZm5g7xVk67fLoBs3dVVf7B+wuzfepxT7exRx990NqEzn/zbYHXDaKj6a8UnDYq+tmitrqDlTs7W61EB1sx0B7lr9HPnZwpQO5xef26yyOrqFP+sLGwIebFOoZdnJsaIMhtBu0Vf52DR7UhL2o6V80CqsWdVKKJMUcN0KaiQIpJgseUxWYFieRzS7lAN0beZQuBWoqYmCvyM8kd/h//369kBGwx44OxYg4GqBMcn6FxxA5FJo7LYzp82KDsKnFYXnfNlQKp8mZbLjH0aeqGIw8JnmwLoSvC9PGSL5TjP1fzc1DnP6t9008GyBViFZhkdGdH1F52n9IQ4NpdrEYRpNMMkRf3oYceMkJyuJBJ5bBwaXCd+pou4hB5s58GfJlu3MV85WLdV3dn2avkCjJZPa65w56Or3uld4psmspp/OE9qrmM1xolShivLwLVeh4+k0hhTf+QOaqNAVWSkjIrVNOnWqoT2KFTMo4WKuz/rA399BlTlcf+YNalozzt0sN45QqgypqNErd2bZRSHfLNFubtBwKqVVmcPm+OR/X7Aaqh3SkqCUcJerKwfsN6jlFhPhSv0hCj7QD7Qaeab5WUHoqcSRlTa2M5gJAtJ7T3aVwCIw/8z5uV37pRP/uVPnNMMoIoJylA1o1QwLWHImwDpDdh4aEdNBE1mtRYdDI4RFxX+ly2WNqAR7W6I+sarPnIn49HtZg2Fx1llV6a5EQONN++qbdMamBD6UNmBWiT7BJgmTP3TfXffle5Up2z6264Xhx6d8iDZk2Fc842wlxt5WEl/OvjEzw1yVF9sZVMNB9adGaQmc1ymDa26sO5q1Zj1Svri9QFdr2qbw5zLsC09rMVJRAtMoNC1WEoVlRJztvirFiqNWGb2vGMwxOrHaMLJhqQVnMYjo2SptEAOa20+9ynfMrd4pTbqlaMG5XbukVMArt37zXKHjyCTBYeO+4i5nOi5Dtbh6ye4pnrk/VRocWwweS29lP3pd7WwpG1Qj5bS/gjtbMtHGQxyDgeIdyRz20AqlFehOXaFFCNND7VAp96SybOUJENCwctLTHbZO+//3723HPPycu1P7vl5lvMowpXrd0zl2bD7vPmFcSheYKA0X6N1QcLP8zeVwEKRW0YBPTo7qZGDBeq+wk/5KZ+pTD08uVfmDC6To0zaP2JtU3o+ckn/2AtRIH4PZQT+C//8l/lZf1ORTyvyTO335L3oRUb0L93dvU1l2cXTbjQ8iE/U3EWOaxjlBdFbtRnn34i7/nOrJu61lx5xeWWN0XjBCPaVx4rgITiPO6ZcDiFO5beQLMFjJt0eeUV7OlouuWfPhoK/ddT+g3K0lTOBaFQ6JSYwRzOakZD8YXCixa8S7bP/bNmYAQlbt1zCKczA4TEkVqSX/QMn/fWO2p7+7FyvPe4F1PzZbmmVnzhRaPdlMt9mXJIb5t9i0BnLxGIy6jQkNIZiBQa6GmsyYnCf2fPtpHxsVAtYV+VEaguWp27ZTdKll573XR5SzvpfQFcu8az2V7tN6hy6A6FEqOTmuW3wYWl68RLg8e4vYAr9xPDhOZlZl8BZG1NekoD65bvxby+fL3bZ4MWidQ+QfcQpSlLllSeBQFW/UyI5hRroVZDlZfK+QHVhvZy9fWc+IB5BagybwnVXfTy1ctRrTnWOSqmhvm+i1GtowkTxaD9x1oyrtc2YgLZlj373MvZQrFT9BOoefiR+8TpPEV7WHyFMobIe2QPA5pcy3L0ysaMhmVhzeTOgtK1xI1Wc4HFfNZee8Me1cIwqo5qauzYJi49GutuVaTApHq6IdxUvm6Limt/urFSPqdnaxf3Ui2yMyeQRZt9D/AfXlWv5oEfOfzIwKVZyBFF2A7I2bBDjEmAVgqzKPLcuWuvORWOihuaXFWiYzBw9JSOoGOi6dE+fdUpa6CAa19r4gN9JLqzxdJ36of+622MH+q1JoHqeZ+4EfCrY/p8pSEDXzUrVnyZPSUrbo24HyHKfviRR0THMFaeCt7XxtfAUUgi7WcDaRQMjT5qvWcmnhGkjSeZJEetf4z0tE0B1Zhw/sMB1fIOKOVuscRzBBAUQL1hs81Qe6/NztuxAak37+7tzgFs4NnzdAFtPP1Al0N4dIfycHao2xNhjUjVgbUI2TohD9uq5FFZhxxAr5LJpZj7CbT2l6eVwqC+UuID+ve13z16inOXlBHORR600YN4QVYEfnnoxV5Jx6cCnJI1G8FJc4BqDnZ17KoqhT6NnNFXRHL+2muvWy7RA2oRPP2KKyzXMT4KNV5QjUQDrbUEDnybK7/5RjmRK+WpVkhIHmvo3bi+3uot3VZKZefOHbZvRis38lG1dKWjEre7aNFiC/HtVVvQnr372rlvvPF6FXW9l70vrwrAl/EaNXpYNvPW67NxE0YbRdB6gZunxXm5Y/suFeJcyQAbUD2qtoH0uH70sUdEtzTOGK2sKtho5OD805zLG0B7ZMjv8dzhGQAMxe0cPdzBlVza4dG75y+WCf9TA65RoNqI2KjOka+JWhDkc+KzUCjresIoVUTBw2jbxC+CCMTevYeVe7ZZrVe/sVaudMVC8aCUKHgiB23AwD5qBHCtfq4xrlvyheFQbRHzs3URTgMlz66I2t8U+H3mmZfFeXxA4HOijJ97snHjRuhaYXUIDg59x/Osz9p6w2MDAMEbiJd/mxQd+5J8VppPwFrAXJGTC2UOzBGAWpg98LJ5hDOEvQMQ9vELVIIWFXA5UzKKS3l6Nip1BrJxnVLzHbu39PH9AdXqxeWwOqyrCFRj5yhbIzGkWmP811szzX8tl0VVfWZGUgMLPcrjHK1hKHqL7dNnWyuVaHn2b7/5nQp5tmUXT56U/eMvf5b1H9hL8lNr54y891oDMLQYaGLObQUFsFoDAMsvNDWLNXcejt/YiMQ0tTjOeUGVbTOdsUa3YTSlR3TA2JiuK2R+au7Wwwa+zuKnCMPjAfUoYfkuHHom8qFqoNiQhguNWycxpE0y8Y9kp6UdcQ69T7oY+xlWDQqwtquwE1aejaLBgv6KvPmjSjcj1Q65S1SPiBhFn90FUolU0mxgoHREi8/e/lN6x3XnIa1obf7Sbf4n/1qAKnl6CMT5otmZ8+Yc8yZMFa3L/Q/cb8qsTSA8Py1AY61A5SmD9Lloocpk1xNujQPVel7M2sX6lwGq5+Jhrd77DwFUm389yXjVBb/+PoINv6CYkqT42ppWOaHQKOkfbDIqo+mIRdiT1pMkku+E/kp0HSSXs8GMskOVwlAr4l2n6Kq7+Ob6qQtOH3VPGSLgioXYt08veRi7WgtYunpYm00r4HNvX7xiC4FFZYMQaUjOm9essRhDkTLROFBtaYT8zz//vHIVP8+uEEiEJB4QGYGqe7DihVQ58byzV2vlIx1VmAcP9cGDhw2k0lOe6vNNAj6EnQkND1J19+3qMX/FlVeYUDugvMgX1Fb1E3lGd+89mN1x193ZTWoLivX9e3XH+lpMAq3UGhCQf7k8Kvc/eKfor1pL2G1T3/p3jEqoX18VAA0bma1Qf/t9orsCxHaXR5WOWuPHy5urYaInNq1fYQegveDnYvOghevll0+TQdHX00WguiHX0zreoGH8p9jjLtfOBahGhVVauwlIrCcpzwWoFrMSrrcJiW7yNtfUXnyIqqJo6szpVlrre5VesVM0bzuUz3rY5oH0D1IB+g/om40aM1zKo2+gm2ENYrRzxeRxRqVHI4222TPPvZS99Mob2isnsmuuud5amA4d1l/r5YgVSdhY4uXVRVHoQyc1iuZQYHRHg0Zru/bcYbWQ7aIIxhQ1GKDYjoIxjD3kMgqNXFu4HeFztP2I5mTe9J/7VYkKeIqCnSxMrgH9SKpeAyrDeEbD0a82vtiAgqvM3F8AqEYvMkY0HtX/OEDVnODSs+0kd85k8+WN//Xv/mgdwjA2/+7vH5PjaJDeh3lF6Sxakw6yqo+qV7WoLA9Cv/4sNmI4sgQae9tXRiFvLVqRyObzAaqpBzXeYW06QFyT1THIzZY8BY78cfQV+4x3fSXHf/3uYtS1ZkgTJVT1uNpnAacWtfGxBxRzdBw05MOj3XA2AFph5dmxa6eKafcY+wv0V3RW3C8nBelDVlsifWp6VEYo+/t/T6AaBLmJlBjDk7BCtq1Spf+r6pn+1aqvsuFqH3bHnXeoV/ZkU7AW4rc+u9DyiMcxVHs3tYDTSY+hl3Th/dhA1TvA1FYbck318mIakMh1Xv7hParNAapu7FUt6Or95pkwIQ9HXjHoqrQhyeVjLRAO5jleVDxL0P8AWMm92WwVj1sVYt6vn322CU+K0sNDIh4aB9zAUwdJMiCVCkh4Wwf27ycWgX5ZL1VFdlWVPNYumtP/RbsW4+j5uTYz8d183F2Q/RlANYRGEVYL3nlHHtXXDADcqTU/e/ZsixTQKIDxjGPhwozRLSjYjPvWjqU2mBqr1vDQyrKmbSXpE1SHfrXyK6M2IQH/mquvyq6/4QbrJw0d3PLly7Pf/U7tWtV3HTqaX/zjf8mmiaPzq5VfZ7/+t99k65Sf2qZ1ezvvlKkXZzNnX69w/cHsq6+XZwsXLrTq8kkXT9Xc7Mq+UjQEgUyKwKXqST9z5i1WlHNcFFjt9Lm2Os4epRG8qx7w8+bNM+/xI2poMOaC0c4niEIyUM4fQVBEEvvgnzAHQ1pqTu5X4qmKXlRfhc6nXLNuvy+g6m56VzjmRfRHgz4WcFlcTShTvPv6z8m5SW8BYLLuUSwURzkBP3+zBjp37mDfPmnPW1oBlVGkxSJCAK+OY/Q1Ldtm//br36mY6l3lsJ0JQPUu5Z72EZhUlXA06s3b5Kqzk4AnQJNoxr/+6xPG9coeJK+WnuPkOluBpJwFJ0/Ap9vKCMfHq7HBrFtnZZQ3mK0AACAASURBVGNFpUae3H7tSQo36NplWNRa/wJU4WaNQDXwZYScZQamxvt5LsLdRv6vB6gyXxYlMPq8c76R5ov9RG/URAhtWTZkaUc5XbyPrdi2dUcZofuzF1+ek738+lytsbNZd0WlLp06SbzMQzWv/S3Firll7ZkjrXQK3wXRFWFStYHQf7EvG5ajRRFm40NSBao1gK7GYdK4R7UKVOvpvnq6zq8yuR/dO1GKaLTE9LUCqDJ8IW0RGVIn5cMjFP6oB1TRnbwPwMShYICYdDdz6NFIp62lHZhRKgOTcyCTaW9MagCeVn7vVb46RbW8vl8OD2MqQTJ8Nr8Rj2qY/O/do1qx+HMV3MRmspsOCoIbbXrzJdZv5Zy2si1X0WUkwvnIkeNWdTxnzhwjur7s8kuzBx78iYUQscgRa87d5puPy2V6mysDIkgthwbj4k8vsOFwb2NbpanQ//nkqDYHGBbXVD9U5uNTFVY1ExIOk8xZfKWJAa5/jc3wqJrS9uIlE2wAU/LxCHXqVgAYhB8Bnx6aaG/eNnobH5BHdQ9V1PKyEiYlXYDNtnvXPuXZHTAF4bs6eJp0D23F4dOuXRsr8sGDN5y2dKK+6qmcPEIceFo7Km/HuOa4tkAbBQhgD5qhZOkinhvq8iSmj9Sa/NFadgxTCCCDBCTHh5xZhMOrCvsvVI7psGHDsp/ce688GBd5GBX6Ln0e3lkWej6LMXeTK4CBwcCae+dMSCEqBVbIN8OgowJ9I607d+/KJkyYqDHoatd+Up9fIM7Wp556Rkn3tOLrkE2eepkVMG5RyG/ZZ8uy3Tv3mxe0m7ohTZ4yUV7VS8Q0sEset8XZtwr9X3XltSrAGSmg/Ua2SR7c9ipsGz5iiLorzVSKwQi7jpMCSp07KgWjVbts8aKPs7lvvKm8qa3ywl2QzZx1qxVltdb8EI7aJWsfYMaywzM+aMgAgW/CWsHYyZO8HGCl1cLMU5TzcazqeUbckZHuifLeqfWo+lznj/Cn5ZzRVKSaW1tHUJicDae0vy08JwCoufXjwA/tawUwCK+iNY6IRTasR5O/HtZzQwaKNirztU8wUjRGRAuoZj6rOft//8f/NNqyU6LjGDV6jHXJmjRpvHV3Oq3wrafCOPCnKDXmRH8uz/5vf/tby3UjZxVKM8KFGI3wr3YWKwXntU5c8qxBiXPj9TdmV8+42jp0rVq9Kps8+RJLw6GZRJcuHcU20EPn8TatBtB1Tb6FXOZ4rl4KrBoAL/nE1hlkXkoMzVr+oMQACl83XdLAoeLLTeu6wgCJssGJ3b04yb7f1EmauIbG3m5W6L8hkR8PLIMBENNGbBFff7Uu+8OfXlD4fxnK2SjPJC3ERtE6Gz58UDZGjUSgPSKvsZdSrrqqwQhGjA0/FFcmFzEQtU7NiPKbty2HPA16n7zqXH+EIWpI3TQ+B8G3W1obVaDjbxaveupLgQsLj6xfbjSoioMWus6PAt8sj5wbO5+k8j1bS/KAn3LmBxsVX/txBTbkUW0SqJJXrFPCQYzOxIC0ugzoHLXfqAngfZgaLHoIP7ReoEiZ5xjDB0QbCUsJHldosDA4YeXZraimgGptZyq/1yT82Fwk1tyFXrEsHKjma6nBo0RPYBT8TW/eBPTkJyh2q3Ur0mBiBbQW4t+0aZvCVK9LAX6SDRzUN5s16yZVJE+2MOJZ0WaYErLGPmFy9etcgWq0OMvg6tzBWb1Bagqo+kZtXFp9nx7VeI1NnbP2XhrOUW0OcK61Mss5OH4+52zzsKBzi0YR4ucAyCVCBUswkfTWqi+0YoRwnvxMwslQX20QuTmUHViFpAccF1k+Cp2j0ZMaQHBSz9uqCqWHQhu9e/WyDk695XUl3A5whWDck83bOBjStdIty/4Oz7lk737mhP2koVQfxbIvgGqcD34DFJYuXZa98cYbxok3Y8aMbJZ4UOnQZY8IiFIPYlR6YS2lUYIi+SUqRhtkF8jJGKNM4EVEqH0l6qnnX3xJ4GKtgK6OIOCEZ1U6RGwK8oid1hhIHNEQ4Oabr88mXDxGAmxLtvjjRdkxjeM9d/1EzR22yQP379aVqVev7tm1116VXX7FFPNYAzrbte0kb+5hhZp2ZR8KOH2pXu9tZXgMGjxIzAQjrLUuhTrLxNdIUQ8edIDYMFW4X3/DVdngobQK7GyKjyIOy26ESQKDhOgKva7j/qq1GUrTkiuq0nw1AFRLiq+QEz7meOydvgnwVS9V3sc9PMKx4kr3ELEry0KFlpWrpxwWr5X3n4f62AsUHR4R7ZXlYuu1bt16aG7Pikngiex95R9jzLTUWp46bZrm5mqBjKEaf+UiKlKFxwUam8MK92+QoYEn5ZNPPlGtwHKjJIPPF7aNuXPeVKHeBnEdt1PayAyrFiathOK8gyq2mjTpEvG6XqCWvB/IaNxiILVX7x7aZ63UsneAWAqu0nV1Mk+wKVDlKhvFUcgZJ1c7jqE7IqobKoxcA3Pio1zxkplRk45pmOfk0Pm6qd2++SvnLkOLg+Vnb7KWopELaOKt5gLVWk2XHFgX2kph/1bKbf7s0y+z3z35rLiYV2ctKIwzeiS8a+QzOjdyF1WQDxo4SGtJqSgKDw9WMSuh4p49ulkjEUqcKSACtEYjnz1jqVZm6BdzE6+/muLD1ZV4mOPlVjCMv1xvzdQOXB4Fi3Kx4sH0ZedvNuSlzZ1edlqiwRG4Fmut3pqpv9as4Xh+oQ15VItbrxv8z0GvdcvT9cdgdaE34zkMNeVSJzeEAd2mel1nkNe6a/dO6dKdPy5QzUVx3UnOr7vBLXF+QDVMepGUlQ9SCylEC1nqeo4p7LhkyVIRWr8rK36/eo5PUK6cOmD0UKirhZQmrVJNDjGYrCCXNA5U64G/VPGEIIR5w1zBlB9MTPkY5vFKPtR0hmrtdaTXVWzEHwKoNhZ+bhoc105440A1twjrjLtbhC400kfZZ8F7DlQjVC2AauKpDGsmHq5cGel7CnpR5soqVc2z2ELevmPyyu2V0t1kxVjwiFLNfviwqK/UbvKY6K+cNw756yEZgAbtLQGI0HYQih4xcriBWDwF7ZVo3kafaS9w3M48YFy8e3yNsJ87qjO1KVC18QjAgzFqo2IUvFGkurz7zttKZO9mqS7TL7/crs/ut3LMfE1ZCCciH9Z0+aPVFZGIQb8IvBoCd1z7CQGtr79Zky1a/Em2Vp3E4Ltt1aq9chK76Z7bq1Bqr6rC92UTJtK3/naBx37iV1ysYsdV2fQrr8wuuugSgc8l2b898Rvrcz9IAOWRv3lADAAjrUCOdqQnjp/K3lNR1ufqcrV3zwHz4tGcoJP4cPvKKwNgXb3qG13H17Y/O+t1PMpt27VUusEEA6t49rh0xp6uZjyOyUAB7JO/GVZVseyiQVEMfPmvdGyrIoHZrZnPBFKa+8LbyOJVdC98kY5R3QH54V0HhGXAXyljS/5OcQ+mdIrZjCrKydf8h5xCC+UpIsWRMQy6detp1EHzxZzyxtz5oi3blR2Cj1fvjxo5UvRUl4lurJ/l+bcXqMAgg4Nxnnh8aanLWTuoW9WMq64SJdHjRjD+77/+dbZu7VpjdnjowYd0nNFKK3grm/vm3Gyf1gcVwxyTOYE2sKsMvV27d+i4GwywPvLQg7YmYiUxBV+Wlkw2gBmiXD4RlsBBU0JVYTLMOxd/GMyodOOQ4cFLlkADQDUVXfXBQyq9zkeGJtcQ//wPAFRbQAuo9bRu3dZs/ryFZsQeUYj4kOjRDh07YPKOWgJLR6HhitWN0NKzvbfylNE5UkbQEEVB+onto5NkKpGqTuLFZp96DiQdz8jXFLeAcUGrZW/onOT7przx6hdLF5GGYqR/ZKAa9zE7NJHrhfe4ViE0tNbC6nf5FI5Vvq/yeqqFqtErm5wzjSzYgeuhGNeZft7w255590jkm2HXH9OjWlZezYFe5c36ZwHVuPgAExHNhxAlI7F541blrL2vgo4vsh4KEc2efaM6pFwhj4m6GGWiw2ihMGg+2AGs6nnTQDVKu4IayoRhCaxqkqscfRGo8nWUY3ko6j5rzKPajK+HxVLWmPXzYqppFz88UE2vP+bY2HIOEj/9XReo5qDKN4Fbv35Ur4OvKOREsxd3lwCFcEGkjBifnARgC8tZhv4H6iMVdSi3ipauxiCgwqIN6nO+ScTmW7dvUdHQbiNFxxvG/cAiEcN00UPXQTyTQ9RkgD7KhLr6SxH3VnVzFzWgoLDP8wqjxe/gr/ooMHsBKgnJMASEaNdvWJ89++wz6hq0QrRDl2V33kUO4WC7trKHICrqOOaJh9m8eyZpSqevKuOo4H2kna6rrQC4tT2VZ+vwkRPGwwrpfFulAHTr3MsKe+aJR/VLEX9fpIKK2++YJWV1OHvvg7dUQDNBjQWukwFwQl60xdmLz79intARyi1/TNX+/URjdUQK7ozC0h8v+dzSekjNIKcVPsAeaht66aWX2hh/+eWXev8dKb6WMhLGGD8u1eXr1q/JunRrlz1w393y3AyzlXNG882+wHeIBxGPYHQy+6iE0KPxFoY1FsYmDaGV5yqMYfJixXY12q7SIwBV96hyNVWaQJcbcf0WayG9pvLqrllAZgTFGXOzjkcOVCmeUoifit0TKkDk7tuSr2bGPHuhdbbww8XZO+99kK1ZvyHbq1C+FyHqc+3b2v7FSKNwgoYTAAb2UVvlOfeRN/XBBx802rHf//4PahSx0Cjhrrv2+uyCC8Zm365ZIwPlQ8tpgzu2g8AIbBKXqkK8q6jM1nwrw+PrFcpX3WXG3333/0QUcgNt75C6gOeHUOUZ7VPzKbGfBJw9NOliAjATH/HOXe6w3t004YO5IyDMfTGOVfDv451CiP8VgCrLInZjKguBBGQjoir3XrPeyKe0HGeojs4qjepQtlEpVRskNzdtkxGrgpvvduwVA8sRK/TE0XRCQJZGEZ6GQuTpjDoL9pTcHJ6NGK6focOMg5m1005rztt2wmLhqYTMJUap2c8s2wBV4xxZ5Cm5UN/ThV7P10Myq/WcV9WwvcnLWpGdO1A4XKMeVZZguK7Co1qsrho8ULqHChhPrv28PapVzr56N1cxAmpBtV+XXzs0WJK1jEOjQDXcc462y/dWs8bshTByiZ6vbPT4tDnQq3yK88tRTS7KBArPA++p5ajCjXkmW/TREmvzB1/jpVMmSajdI+HWW9b5Pn1e4T0Dqiys4ElIgGXJc0klt9sAztFID0H93aaNQhrk2jDoFGcAj8ycDyBUvwk9pePGKfxIZcHmo1KejHrC7nzCRU2F/v19v6oCiNTZbY1sivoLJ3214bXB+b3taQH2TUnXeFcr45MXzcXzROvXGoqGeyqUSoq5/NV0FuJ3vbGAgRYBHCxAumBZOJECI02vReXh7+Q9Aab9UtR4V79Th6CtajJAuH3bju/UT3mf8bryGa9TdgJ1S0SX57GLPHy9RdkxdsSobNiAwdkw9VHuI1YBvE548/hByTosifMRBKF5mYs5Agy00/fwMCxYsECcwXOkFI4IpN6ZXXf9dbZOKYpyQVnxGOlYPrLBo5qfqip0MWYqr7l2t5/TAnHkp1puooDDUXnhhFDkTVEhljy9LQX2BQN1HWezpcpT/VStQOkdPfWyS+WhXp2tWfuNuFSv1rFaKfd1q1q/filQuzvbJI8sfKuPPf43AqCDbAwXL16cvf32e+L3Ezm95oEOct279xQwn55dMvlSeW/WyZM3z4wICOlvvfVWSwWg08qnny5RhGV39tijD8kbNzrbsG5D9s3XX1l7XsDQIH0OntZu3SCyVnEHOZ1WTECNE+lCLnRjm9q4TlEscYUWc5OsWdZ53Ob52q4IYGRGXiQRwtbJPBuMSpSsTVWQKTaF9tmmgGrMwS3FHAIkdk7G0wJ6sCecVttpS0ew9S4wGCISpMhsUCOBT5R3ulzFURuV103/cNI2fB/LaNL6bSOwQRV/zDulG9xdMpzIVXtPQJf84SvFSDF71mzrRc680uGMgr2jKnTEw0a3uIEqWrzwwrHZsOEyuE541yzCwqNGj3Qgo3y5Y/L+blbONP3Ld2rdcH6aeDDvgFqaehgVobE/MEbOG8nF2hzSFEG6IOYI+nD6WJVFUbIfbQLieBbyztIMGhOKjbzvESTfhA3J+3zn/wAeVb9nv/ooC9NbsRzn5AWXouGVqtpgWG3DaJSIXLYQM4r2t3VE0veOnDiqaMtBGdcCrhupDdgo2rO9lruMgUqzCD7ZQq2wW1DAGJodwNNJ7j0tnEcpZ717D9GZdVeUSqk+GC0+X+5aj+PpBmeQ+aaXo1ZPxzncTTLhpsEDyPI58XXhj4qDykRhMQil+UuKE1NjNxqKeapFfuRwhmRMi+hiutaS8U/mIs5Rup5K85jco+3Z6nq1aaus4tLT+hih4ttweRCObdzWFGVSDNgwUC0OnPM9Nrqb0hHLywvqIazwweYcrDwa6Ya0DVIDThrb7XGpFP3hSdyGYXjHrj0qoJor6/wjhV67q1J4pnLhbrDuNi0U9ufH2zJqTIjHJS5sv4viXgAaDkBbGI/kmtXr9LyFcg57W7/zDmo52LVbx6xdB1l2XrFjid3kGcLliFeNHJZqRKl2tPKlZVdQz7N7XuNTWTn1gKt3uGhYMNas4dI8NWfei8/Us+5i6D+exwR9E2vB5rryyIFCDlSZSjcefBjSzWVqv7zjqx/ROjCfluEzfnueq30sCC/UlnlyrHL5pBT2/mzTls3Zt0oPoOpxg5QnCeWE3sl9xUtBtTNfb6nvdcTg0UH6yBuIJ3Do0MFqKThYFB4DrUirTVsKtqAECX4wwKCAA3yhFoUEsOtgHTt0yrZ9tyV74cUXsi++WJaRM3jPPXdl4yeMN6FvQDUXPV5oEpBreN0WgA1UtF3KS6doX5gPWhD4LrALiGRbinGxReUejhQgW6GODD68IQDbvQoNbxNl2EoxCaxWSPiIPLG9eol79fIrsznqkLVJY3iJvGpQy3UUeHzl5VcERtdr7ylfVQBngPLabr7xluziSZOsS9nSZV/II/u+0SD1UGHG+HHjjOFhuzzfe/bukjd7VHa3ABPGxRzl8q5d+62xIzCueL0HDxqQXSYAPfmSSebJQVm21vifPo3CpP+1N01wD7g3njAjJCjDU8TI8eKVmASCgmPMqlsmAA5bkUbgTZETI1aA3yiVGgKqvizJd06WdM0OYTu4YRH3gkPb+KUQtjPdXOwNy9+1ufY1aMaBrg8v/dbtO7K1KpLbJC8ZHeEAGeyBg/QK13dsDPQlirkocJt22bRs7ltvWRU/xYy//OUvsylTpprchNcYbyrUZ59+/Em27POlRqVFmgxe9b//u59qXQ/W+ByXx/64QLBkLo6Jky2U5rEmm//WPEU5NlqqQBvli5PHSI44BtClkydrbuXxNYBKpy3txQB88CC3FF0aRlImXt7UaLYxrSroOMiMUzAMqlPamPeLaakWNCNDzEC2LkG+tv4SQNW4iYP8rcplu25biMXdmhTJkVdlwSU6xdaOAVRoj6JPn3umSA8A29r26HdaP58t/UzG6wbbv/sFXM8otA+FpBuIcP0q4qD1iRztJK8qhiXpJ0SqBg1R5zUxWbA2WMJt9ZkYoYhyvMG5MgMi/JerY98b8RYL4Ofz5WolKoX68MjHJ6ag+T7N919VP/viyAcyfbsMktOx9rXiEr2MYM4XqNpRagcqOWm9qGtReBo/mOr76Bzi7hsBqsU58l7szcEYNgeFkEovvj6mLs7TnMNXlvY5PI2iOQlbEWKQ4Fry8WeWG4XAmzTxYqt6HinL65hIw89KQBlRtAFVPXI3R3rdxZWfEIm4bU8hzYUCvi++8Iqq2dRbW+GwHqIj6iv+wRGjhyucNUpgo5fawYlTU0oN6kZyEI36KoRzo4LyRVAendzaC5dRWIDJdZ0PkG8CqLowcl66QjBWAV15WsoCNACeZs5cfaBcnC8eu2mgWvXSRo9weu3uyYx6uCY9oya0UUBdFKATTIUlkoPVVMyYngw72pU8Z8S7eErjflRckevUGYvOTnTI2i6Oud2qksfTSgvL40ePZ+2VU9VKwrqNFJR3DWphNE8D+6srlsKaQ4YOVG7rEPPwdZbHL84TQhovLy3vWgk4YanCUfnBBwsE1g5nN950vQpULs+6iOoHUOXzHMeMQHl53iIxdfSImQ1X9ealc+wayo09/99/9HrcUqacHKUGsRHnxj9tnnMpr5OiAtsvj9xScabSkaqHjMCrVO3dp3c/hYcXZfO1l/nGQAEdCm5WKURMZ6N9Chvyxu233ylD9GbLf9ou4ISnb8GCd8WPu8vASnsokgSMj6oIjpZ/d9x2u3VJeVvH/fbbNZ6TKs8d3z967Ig3F+jQLps4YVx2mxgExmpvnz0tonzL81Vlq/a+k21LyQJ7BJbJyXSOfLrxFLny+ZDZGJmItv/t71wZ+tqNSj9yhqKv0lXO+40D1XCMeNIw3CVJY/RVxR7x+EPxPOaVxSPFVVIKWVoEyUXYGQm30wJ5pyV7jwi4MuYQgK9WURTAFf5UvP09VIx1lWjMmIM//uGPxmEMZr7//gc0xrON8u2o9gNABFaJDTJE5r35loqwPlVh1QEZKB3UXe1GNRi4WykGtE+WN90Ueqvs4P5j2fPPvijO3RWWbtBJuax4Udljhw4dzC4WJ+t1112rnFexBEj2t+uAoXc4FOZ4qkMLgSXFyUzOp0DV7rvYNi4NEjFRTc8oprQq38sC8j8yUK0B4RWgmt95xeMbPanmk84/JKNH439CkRYWFJ7wY9pnNKeg+9FmRUV2KmJFq2aoBDEoyWt1qasUIxmmp2jUoohNR7XyJK91oJpYjL1wjIoqh5tOpsgPo4hEdsRgK5wcRDgCFaBfPvPqUKpkYNq+5B/3NAdb3uSXRQNT/apbqBc7jONVThWoeGPD8rCdWHOQYi3Vc/TEaFgq0dN12GTo39F2eYGGe00N2jJmSeRX/vXiCmr1fDySS58fFajWw9Txbs8NvlTGqMGniYQIqpHlE/Orzkii7FKP8NfE1faJQosoj1ulwGbPnmUtMCl8OXtWIcnQ0eQsYaDKTcTc0iio8dCQ7H3mVAuFGxfIm/OahJ+Og22O8tHKbSfPaXdVJg4a1F9KbUQ2YdxoKdnu8qhC6xJUuCkn11P+qxghf8mfF4HYclW6feJ7BqpuoQbKj5JQSQeldut930C13nQ3da/13q8VCOmRU4s2zEHNeCbKJUgM96S6Yi68q8XGzre3CbTCW8DrrA/ztCqUSkEKnlWorzYoxLVWipzGAxCww9dqRUjW0UNhVqwcCWNoe6Di6SbPKm3oCHMNkKcVLxEdP4wMXd4FFDv5ly+88Fy2es03MsqGq0XwLOX9jTJPLoTrnvNYrLHoU40jZKsN4Jl4VEtA1eRSWKn5Wi72YwpUI2CNY1MaZvuKoTZ7kKbDHmwlwH5c1wkoaS/vcHcBG7xpO5UPvHyFAIj24UUXTTCQv0gtGFepocFesTCMUg7j7bffLq/peBmHXoi0XNyrzz77nBFQU9k/VLRh3BepAJzvxhtuyv5/9t4z2q7qyvfcyjlLKEtXQgGQQCAUCEIgITIig7FdTlWu56oab/S3fqHH6K/9ocd4/anC664qG9vYBRghEQwGkYQQCAkhkEBCgCLKOefQ/9+ca+299j7nBoHAdr06+Fr3nrPPDmvNNdd/pv/87NM12erVq2388JBS0DNcOatHjx2WV/czbZAb5LFpnU2VZ/V+FaRdJOaB06dESK77J3/OSeg9TQSWEXRN9Dy2lsHB57yfj1C6GdiA+MboSz96nV0LROD4zQHVYl2QW5xuUdXQXRIwtS/5PDvPbrz3cxQDGl0N3n03cI4pzxCvqjEqSJ7JUaXQhULEN8TxCwsAhOBEpmbPvlu8uVeoQErFMvKQEY3C8NomXuMXnnvBuHXxkEJP9dd//ZfSt0QYyEfMJCOnsi/WrFcHtvlGgWNAVWuGDoTMLUB19OjR5nE7duSQwEy7bNzlo3U/ouJSMZjly1lXO1JTAKr+jDECYAZEmCdXkQlQtQFxXRm1eQoQilEusG2+3iq6J3pUMZYAYs5lm+ij5GT5fH0DoX88qhGoNeZR/WpAVc8CpVKQoSA8Qfa1XmDrMbYGGT4W5md+5Q2V/NAueZc87Wu0ZtcprWebIiHoOyJUpOLR1OKk8l+N+YFUEK1b0qZ6a80OEjvEWOWoj5I8UNiKPoBtBR3LOrV5s2Emx9XbChfRhKjvWAUe8XUd6KvAAq2lxXMBgGpCE1hMebEHtwyoBr1jsl04E/Lzhffj39HZkMorj5mH/qO+Lx0QhL44SbIKGBcfmD8Jj2odZ6TfdgDb9ZdZ9WnP5+/oC8i3RX3Zu+ig7IUHRG2yOntB4UJCB3Q2uefu2drELpFQAVDJF3QPoneqiflK4R647zQuJ8V7UieliIaQ/6uvvi7ScnXVEfUVOU38oJCPU3mo4hlCtB2lAC8d06Dcq8nZ+MvGWhjCroP1xWVYr3H7CjlfvO2i6PmDLBzoJXJBaekQ1RvwHBOEFVVgBF9yJlBB2eaKMSjjANaavvz55yan56u/8JoH5Y0B1XoLpLH7rz1H3G5chuP2whAVQDVqpiiDEVxwuO1q4cc9MyeV52dqw0xxj0wQ4oSyB+/TFnkN8LpuEojarY2WSuszIrinnWvkuISSpVvXbuZtwGsABdYwFRSMGDHCKtzxIqxb90X27HPzVKywJ7vt9lnZrbNmWuoABO5oU1OyQd6ifKUxaPKp4ytSrlWLKYqZNi0WNXxc8q6+g1Irhs9Dp1G9+zViyMzXW+6ZgOdTBxct+3SchYSP6hsU6HTJFgq0vPnmAuUGH7IinmuvvU60c7B5QJ+EUXDajNSnn37aCMQvFWH8OPG8stEt//BD29iGq7DKPHU6ByHEQUodID2InEc2xveWvCe2kJcFeg7p2EHZrBlqYw1niAAAIABJREFUMXrjdG2Y8qgqr4f726lOTytXrLDOZuRhjhNB/WBx6DI/NEcwwJM638wAcNnhHAyI0+rYG4VHNcLG6N1JhJdjW+JRLSayAFD5e+ZRLV4xozuf+wpSjSsi355tLQSgqt/RHPT3xkg4jYsU3UWDAYoSA+DCSAKIUCyDwfbZZ5/JmfCS5ZNSXNNLHLz9Vd0/afJkFdRdYXPeWzIuOJrNmzcvWyh6Kl4YKn/3tz8TBy7pBwI2mqvDh46KM/gVdSX72CIHdk0BOHK9mYs+8qghU7tV1LdH1DhDhgwQg8SDYoXop/tRNywjz6cxgsLP1o7X28XaBs+6CfqYOUsS4KKCsH/jeLaO81sBmOl45xGjMODx7z8FoGrr0Ph0QyTJojDlV92UtJJEJaA8PjgGsOnAUEuSn9L1ovFuUtCo90kroTYAOeF3jHevWaBhxYnssNIDYJHYLiOfxiNQCO7atd9qUY6pW1qUOYxza0iHI0keVfLP0Zus8VEyWljz3UWRhoFJzUCbdkR4iCwaZUSwVlxnmtEQlF+eWhO8s+lq4jMOy224fOLL2i8C3Xp7HwwV/BQvJPA8gKpds7irlob+ayYatZTuCfUOqL6XYCd7guDgKVRKsRLkUf1d+pTJqYq3L1TovwxUk+Vo+qqsEFvynLXH1CIvhwf+/yZPAUy1a98xOyghfva5F+Vxec+EnPDhzTfPUjGGuButfzWdTAIwM6qF+ONXNkBSeigEpL3Cg5vE+Tdf7Sg/MtDaoUMnCX0fAeHLst3ykq0VXcr+w/sU5hddi7wuHdqeU6eNvuKDvCu7euJVRp9CDttZCWDu2TIlSBWtw1HnPfNtwYFE4V1tydg1ZTS46BZANZ7PF9XXBapxK2vJXdY5JtkYS8uzEW9CPENTQLUxsNqoJyC/reRZkpvxRReMJP8DhFV8iwUZvloYF3jcPWfH66x9lrkH87TqA/JMyZE+qnAWPK1U7K9ft8Hy7PaIGBkuV+8mRDhUOXfyAFjvdG0kXeUZ4AWApckAIdZt279UvnTX7IEH7lUP9SlZZ3n6TwtcIXu28VrFt7wJAKOKlggmUlhT7iqwcay62JBQ23jsl2JCw3ul/Mt8o/KnLy4ZNsDI12QKzdMEYkg0HguJOznhXIujNqmIZ6HyT1eK1YB+89dee312q4qlBqhQB6B6TF6W1as/VWesX9tYQXHUWV462BoYq8nKkVwtz8wyefS8O1N781IT+se7CBg+Kk/g9h3bzGBoL+/MpSq6+v73vyOvam9TENu3b81efPFF8YKuEog+bPPRT92yyIcdpjzjSy8dZ+fsoTQDvK9s/ha50DySMmAcrRpw5h8DgfGEDu2s5iluYravm8QkQ8zfejPCB5+D/Bs1iys6Z0pa1PRO8fLpLQt7mgpQnWb0o2nfqE7QVQAQAyGuuxytmnbx37lnQFDwPtLBZovyt5coD/VjdTEjL/W4jI52pAjI4OhOu+J+/fErWIEUhh0d466YMDH7z//5b3W+UzI4jpmn7ZBIxefN/b3mYo2tE+Y0GjqkYWA08C+RBQqvRividf8DokRrGGQNCqx7nfIjjx0/Yw1iTgsMwfVqXnMZNZFqrk1b1rKTybsjMw6Aj6f/lAGCjXI4LF8KFS9oLu8VPfjH8KimKQ9maNVZ+1Wg6s9V3qdrdu0K402N31FC453wMEfZEz3vm1cgNMktXQwrPK9ELGjic+TIMUVODooxYoP052ajDzygtCCauHBbGK6k7DARRvmmByBtitQfKOxGDB+hFsBDVRPQR+tXnLxqEoKuJB2oLSk+1kGtnYxRsWBINvA4G8tKnPMkfcyBqhs4/gqjk8pLXHqB6qna+ess71cG0D3+/mrWoxqulcsberMRHd70Oc8TqKbKKLnPmmuHfUJA9enKFhRvp7COvhmgmqhUU4YXAqim5wwThTibVnCgiuBQhdq+fadshTaO5wRU6Uc+atQYgdRbZIUrJGgRKfJaHKh6f+joTS3GpQRUTRvjMT2jfNeFStR/Qwtin0JQtH5UV5tWHdREYEjWQflQJ0SLsUdFGnvF8Xfs8AFtPiqkknf1/vvuUZjxJoUaXPBNZ7Mx6dQod7cU/bkKW9M3rggc4lPnklr6JexSes/2/BoNURxcIzBgLZd8vm0H5tZXzi1YtuYavYemLlz/S8mNVQ5o4hmaOlXJ+osgq3rqJsFvMwNoYxVvzoQj2YRcyca5tUPDqOKlKYCqb9q8IvGQFU8AZPSFkwIqR4+ooEQha/Kz8LSuV1U6VFgQoMORCu1KB3nwCKfiNaDimWIT5vGEqmg7dGyXjRl7cTZOUQRC/w1qOwnDAEVA54SQzctnND7W6SLMu28d3g0p3mDs8FJWJ/aMbCwmMOH74ZciXzeeOB4ThS1eMQLVfP/JoZLJfoqbqBYO53dc20prbW+2RuF5+FnJWR02vMHI/p2YOjPQP/fZZ7NVoqjC28fPEHmgp0+frpzyAdlvHn9CNEefWmi+d68+2Y033aQc4k3ZKlX/Q68FaIQF4JSqy6kc7qZQ8h233pzNVJ7j7t07revX5/IKmlYJ4X8I7i1UqvvvL+qciwSQp4oMf5xAK3RNhKH5jDEmNGm8s4w386Z5paPLOQFj9377eJmeyMeCcXeQFIP1NUA1XTucIgx7NTKTgl82ysaiGj5b4V5QNbaufA7i3heBihXIBN0W9VycbQe2xaTyG+14j0t+NygXdcvWzTIu1mRblLcKKKX4z+8dWimxbwgodBCF20033aJowa3SwRoz5WGf1Tk++eTT7J1339d8rLcxBgyTFoNRwt/7VbRF9TgeVkhauqj4ddoN14jPdYqlE5Bec1SeuE8/XacCrg8sPWzEiBHZVHEPU4jr7XI9zQAuV57X6fRcBxSR2pjRHoBrXEf1gGoCZKrRez8r85zELyo6MR/JtFgvDvbX+Lc0R2EtVWWjHlBtNvJXA1RrlXxJy+DFrOwpqW+XzkgmQ0Yrx7EUTEGHB3XgLmvSslYR1R3SmzvEwEKRFsY6aT80pDBtbR5RT9nBkTVwkDoLjhhiDBOkE/Xp3cdko7XOj45uK0PF8pF164xBDSNCWG8A7eqYuSgUT8ifpB3G5ZVOmWICdYBqvahlOoa+d9n/h2vFT7+OR7UqStU9tlbUdJ/hMZtyFvHkFxaoJkoyBj5S+Sl78b4NoBqCL9EbKi0BdVBbgcdjqhR+QeGk96RssKZmzJipn5vl3u+GapH4oFxcwdQDqjawPFBwjXlRQRsVbmxSXurLUojKZ1MYF+HGo9qpYxe7prJksi79ulvB1NHD6mUrsHBGG89Q5RR+97uPZiOU93ZM4IOiKhYFeYUdAv1Q7LfuIJqfaKnVA6o+GSlUsiUT5ujrAdWgdHPrq7DqUmuuvg5sAcBrSnmWcVCTYLs5HZwuyuasyPN+lrImrdmk8g09nJjDbTZzoOqSV3qh9MwThbVP5bFMKUistQGfliIFiO7dd0ihLTUbUG4rmzk903eTnyUPIdeI5Ozm6aEy/Zy3scQD21cewJEjh2UjRzRkQwepEEnhrj4CZhQYRaTh+XdsuDFCUWzAXojm70fhMz9/oJepfRzQVfGMOa7PczHj0wc5D2HofGiTTd2UORdI0mMsBqFBOqN7YmzIZWsHwNP7hPQjiIJrdemyZcpbfNGAfVeBFjoo3XzLLBmT+6270patO2w1Tb9hevbod79rDA2EEnF1rlLu6nJ1tKK5AGTiPRU2vOfO25UjeUX2u6eekDd2mRW8sX4p+sBrw4u/rX+9+D9byZAYf9n47LZbbzXyclqA8jnfw+DoqiI3umTRacuAv0DqaYAxYxL6QRpQzde8eygNqEZvTBhXnzEOTOQrgtSY7pEI3tcBqo7PEqBq1ww+WDNi7EaKAiTWgb5T8tKiau095tLl3Frd7nUDDa8YoXoABnPaQ7mFF48cq8r9KdlF/fsJtBpclFF3NFvwxkKxXHyqdaHjNe8YGvCvcnYMFLxfh6V/2TmgHrvyinHyzF6WDVDEizEnL3rP3gNKJ1mkjm4rDKj2UKOMy8ePtwIsvKvQItFyu70YOHjBWhGBatS//klo1OFD4MvDvB9h8G15INP+mQML/j9xloQ5TKeyfggW5VEPwCQTfZ6/fltAtaIFy3cZxqoKVHMZtzHzPFaMRAx2Y+GwIXR6sdMyQI+okHXPngMqwNplhv6aLz63mgDSBsAH6FgMGCIcvNqp2xksJDSrwNBBVkaOvFge1+HGxtKpk1IElBrQXoDVuJY19sYJiqHHhDYLVD0UUezfyR/JCNQHqtURq+65/rfLkwldfp0/YaB6HqH/OoJcxQ3F0JZJcn04wmrLl108YQyH1J6tybVTnLCu4o33YkVQ+u+srCPntGyfrflsbTbnmWezdbKkRsoiuv+++9WDfHzoyMP9IJCGRA2oFqTwXkFolw5UVTE36axAxksvvpa9Mv8tFW4c8i4asu7Hjh2rHtTTzWJ7a/Hb2e4je+V5lVKlD7MWEBvVvffc4+3/Fi6St2a9KryPWS7bwIEDrXBgvDy9VLoaF6vA7rmzELIXBN+WM1gaviTcwP0aqCxsWQeqaT1vZaSr7v/SOglqID8mAFU7po4yLHkmmwOqzchA9eNGtViT6q30sE17iIpD6+eoNiKhpftEMRUhv9JEFZrI93TbIpuYF6YNLxueVZSvFKedgjil8QKjEJXDpZST/Qf3Sw73Ky9ym+Vgb94i7lYVnBDqOkK7S+ViWXgylizoBvDe0cmlp8BaH3GN0qIQL+QY9WnvpxavPZQfCFg2T4Pkm+sbnZp5z5C5QF1m4hVC88x/RdbsrQpyzcc3VIkXH0dvQlCoVRkIY+vrMpU/5ZvJyLNCJR1jBHP6Ln2m0QPeFUvPoffIP6QI65133jFv3LRpN6gT1uVGXfeLXz4h8vgNBjhuvfU25bjeYS064e88qOKbJUoL2CBvNneHd++yS8dk333k4WzPrp3Zr3/1mHLhjgQS/HOWWzlOeob1CkMBxWCMHV63/mJuGCWuR1IQDuvcFHJAtUUIsZt+H6JuOxeJO/dqUSdRLNea8bYcS+TL/fB4dApY4xvROUVwcOXF/0x1MU6J7EUpbk2/9Vykw2aWq+ngIbV138Q69el2T5Edan/4WQJQ9d8D8EpkwY+KnthwYYC5PgBogLzNw6Lv4MkGQODNJlWDMD5pAkQESLXqoKYRJ2hCoPEBLKz59DMZDk/LYXA6691PhayXjJHHvL8Bko2aP5gFDogqC7m2IkUZcn2VnnG92DCm3TDVUrHIeVyxclX27rtLjXUA+SL1g+MeeOB+tfIcZDd9Smldx8UIgbFB7rMX3RSgM+puW+08P+NjnzOnvpYAVTZGVjTkg+pzE8cyjmccpzilNqD5y7dJjIKvDlSb05H1W4OHoH1yL1VAGcSgLE1RV/C9+visiOQEuarV9sU71lRFp4J9w/JpGQvYQ7SeSQuw+hGioZKVdsIGJxW+36vCvT379lnfefJbibrAeb1bdQKWJiApRB4J9yN3GJf8YCSR1jNo4EXZZWNFf6V/+/cX37V0aixE9sQlW5KV0H8EjuhTRqZo8WF7Qp0tTXdRmutijYXpzzFS+mVPEyzeKZwL/m7t2m7eO1rIW8t/i46zuN6Lf/0chbSfX9V/nTvgkVI3e6okq4fnj594PeL9+IJtBqTUnLBYeGVvbRzrMBVBSfv2L2+KNvF5z/5euWuLrL/0XXfdqeKI24zSJ5IG+6UCUAXo2iYcnjboX/cUCNKK8gdKlY3rN6so4wUVaH3uoVkJ8FDltdx+B96VK43+ZN2Gteq0sSn7VKHAL9Uy8MjRY2rROFkb43Qpv/eyJcqXJX8QD1d7/eBVHdAfjshrdMw0eVWG6P6Vg7Vvm4UXOqo6lovhDfDuGl68wYYZ+8RbmzkEvRJOQ+k3OuJ1PiimJ1qFESgHoGr/VJShrcjyIqldWenElqWpRuSq91Vn8fp3Wq6Um1PC8R7q5bmW76/Y+X2ok5stKdzi/Xxookw1A1LjenEnZ7Kh2x7IBsVzk9PolEdEEPBAHZXH4OChI/IGiYNU/L7r1q0zcLVLBSNHtNGasQUgkPKV/Z+1DwUiVLt27aI2o+Ie7CsFPFypARcpVE3v9J7duxpwBbTilT2rvG5C39Z4gM0GtwWVtVBpGd9jmNsAZKpza2kCphtiuk7UVUXYy0a4Mra2yQfZjukEuVOWyuHgxYgr2LqH4ZlmfHIApYpwrbud2ojYxHqLSo4Wq8fFsPDOko/Es/yaPNW7lKvYkN04/UZbX6QUbBZgXavKYjatgQMHW8Xw5ePGWcHPb3/7m+yTj1cY9dFBNXTA0Pzxj39ieal4xP/xn/5J6QarQpoPIWutea13ujxh4MJiAGjFm3pIbZ3x4BB2HKYc41tuvjm7dOxo5akq7E3RZwTrGorTp1zPmaEgA6atPHvAdHJoERHDjoxjIa7hDw+h+tjZwi2ZEh5Fit6XJtapzW/QN/nFktlOcVSIZVeulONal/eQgIW8R10eUqEMuGrsMdoQL48O4MGS0SZrHPlHT1OkuETdyX77+JNaC6clw/2z+x+5Lxt/xWWBYWOf9PGX4tJeJKPkc/PEk+7SUd636667RkwRdxko2bFrT/bssy/I+NtlgLiP5OTLLzdagc1ssUmMGTtG4LW9MUQsWbpU83ZQ6RxjsylTJ8vQ62sDTxW5dcDSo7F2cGjQsIB0A4AqXl2YDFgz7gTBax4gnoFVnwObpjQXwObTJ7WkcsMbfwygmu7pUaKqKrsGGgUZdYkpQ6ooRVEXN6a7U3ky+cCIC6lzcckbn7X9YSae7dlEOOBoPSPgivMU3YkRdFq6bI8iU2vFHgJ1IF78zTL6MXQxhthzyU3lWjBWtJfc9OjWWT/dBFRFf6W0Kjiv+6mQtad0A3jB+NO1Jtm3LUqmubQICO+ZLkWd+6j5PdZCSHMyVHFTdfKreKsyptFYiuMddpJkwfp6jq+W7pelEzT2R9gK435Z9o99JaBa/0rmqaz5KA5uI3fnKyz50HfxmsXV1JPme30MouRrtM63kinWr1u27VRLvqeUm7ox6ysPxcMPPSCC8MulFPAOyUKx24kTE7wRAahax4v82qwoQKEXWbzx+kL1nX5TVhdeEpGqq0f7DFUAw1GJ14MKwVPaWAjD7pNXa7vyY/arCpXc1Q2btqi3MXmte5FU27Q60qlFaQpUbw+TV+vOO+/MrhSp+OL33sqWLV9kVtt0kVN30XV4wbN5WuAYCx4uOF4nda3Y/SeOb5wvFkG+JyWbUzqA9XGge9Dw5vjnFxao1r9m82KfwMKKfDX93ZYuvPMDquW7SZ0gpfENk9KSe8jDoTVrJVkD+cl9O+M/b0noHimUMZRMh7Qx4kEihA1f6/Yd2/W30gTE23paedZ4/KzDFuEywK8UMbRqHeVtJNTZD/YApQqMEmcohhReg/bKd22jwkByLE35AnqDF8fvw+/THrlAnPlKK+z8sF55znqUOiEfLodcKVANzx9PX8QVCoM6njPOUFzPMSTnLi6/SWD70eOns1Vr1qoA55Nsm7g+r7nuOoX3hqkz0hJ5U5daaH6cvK/kKfaFG1kAFzqxX/3yMdMndG3av3+vuFtvtZageE9XrvwkmzNnjnlpvACnjdFi4XGl4IqNkEKtcePHeYGP7mTJksXikD1uQOeG66/NHrrvXm1ugHRxtEovWQ47OUX6Yc6ROUDQ2dAu0rwvepWAaqrLgpmZ+1GDCyfHs1WgmiCM0pq1oQubTHnnKaSzouyd+MdfdhmXlGKpoGoNwPheYZ9ihABBgoe3Nq8e0I3MtZPMZ2IP2JT9z3/6Z+lY0U4J/I8Q28qQ4QOza66dKtoreWAFMN5b/K7lFO/etcOCFBgV9993n8K7PS2v+ZNVa1QY97LRa1HIhfd127YtYgvoLTB7pxly1CQsWPBWtljnOiKKq376jGuQGkA1OTp5o7hjd2jNDdB8D5BXF6cCAAcbj0jbKRlCbaX/ndLMc15tfVSVY3zDZLYAMi7C5YOrXKzNa9TiiBbpp3xd5jPp0pbIiaWmxPsKspd/3Kjir3U6NAtUk2f3wqtCnHJPf5S3sCYMgwAIxeogc0J/iJ2CwiTzwDqFHJGOQ1qfe2XwU6i5Wc4m6gL2qMDPPPsyLjGUMArQoRgtjEEPFa32FiVlr15KE1A0BDmhqLWv2rVjmNLZEI3dRtEPct1hbolpXlHg3WQp5N9vv4y+0ucsLZ4AdqNbtjrUZdmobcVcb+9riUy0VMZq5qSklzQCjXemKi7RlID/cYFqEx7VyggxEFjbp+XWn//qm1Ik8qbKw3mTgOTtd9wiDrXusp5UIR2+557BKAQhrGkKMSjGkHdlOa8CqftVqPG7380TBc2nphSx5i9RCHC2lNdQ5ZYdOrLfutVYngptwbT5nNS/R4+fUnhxX/bSy/Ol8HZ6r2s2SIUlTlHBrfvF0iLZf4I66YwcOUKb47vqyvORPDUXZQ8+9GA2WZ1atqq70cK33tJCOqhn6Z2R60reFG3i3FuGYk8HBSu9aqHlCCI/sL7uKICqo/ZisdjCTl/JpuVv116j/IXaRdJiYS8dWDzshVxQTd5LjM00Fhmo6piWPlh+XFi9NXq7VpE7GInQTy1RJUf8xebnU0CKwBkZWafMo0TIE8J1I83evDXbLgC7d+8+o8XyFAOnzSIsxqbaRSCKlpe0K+3Rs4c8VH1N7oYqPI3noJe8hx0FXPEQgo6pos473AVlGyUh+vVRzKnX3jaO/NGSZywVbgDUWJ/FrpfLLB/lMueDaH83xicZPdQBqLrfSt65duKf1RcZj30KB/YQQOnatYd5zd6WBw7KomvV2hMvHSCDhgFQYi14/Q2juqFAh172/+W//O9qyDDEuF4f++WvrECLfDl6lQOUZiv9h+51r7/+ul1riqIoeLKhyiIN4bHHfi6Qtdu67ky4fFz24x98T4whLGK8L75uKJajlezWLQCttsqtHJD16qO8e3E+npL3jhB4HAfGohoELEjuwuwkMhs9qhEYxsky8FEBlecLVEvfrzNv+T6bbtQmHEBVLxer5rXinXegimeyncL2p9WK9V0ByPcVyt2hxgNKm9FwjBJLw+hRo1RkN8y4N995520HitLXgxXKv+/e+7N2AhPo+Jdffk35w+vVTKO7NRU4ceKwjAsV2Mlh0CCdC7vGFnnaXlanw88//9zAzVkxaTCPFOpiyLAOMHpgg+iptTNiRIOln41SBzS8bUTSWC+kFWAoWl5k8JhXAUPhbIjoncnwBJgyTq0FuY3iwjp6qSU6tFqRnptEyYVKsvJtAdWyZBQpKeE5U8PN5NDkikI4GjsAWN0I8OYO/lQUtMIYQn77YUWqSK9aK/o0dOjG9U4dSD00BiNGJlkcrFFkCl1AI5HevXtZlGrAwP6iQRts/5La01FFexgmntPqLdhz7WUGSJygENmszld1Yms8qiUT0L59IYBqFWymToZa2fDHKhkcOTh1Y9Vf/jD/zoFq3Ap9I2Ow8CA9/tsns40bNmc9JSgPPfJgNvWaq7SXnhQwPOE5oKac6wPV6HHlCMv5lKZrJ6D69tvvqojqJbVZ3KX32lmu0gz1Tb968tUiCoZb9bhxp0Y9C5frOUnvnn0Hsz+8Ir7VNV9IYY3KGi4eqXBBd3lHj2ebxEawXp6Z7VoEtPmj/zThpn3yzhxUKBDev1tvvSWbNXNm9o4oeN4SUCUfDo8WIYZZN8+0sBXeWRQ676fgu5qylCqjKEA1Mm8gIbApmrXvXhrb+/NxCyIWF3hJY/47BaolU7YRRPotAtW4yC0calyHqkTVBmi5mYRJuZdQIW1AUpshHIR4+yFWJwROe8uN4mtFCUMJRJ9tClY4F4T7sUEBgK6D6Fi6KizdUwAVntaBA/oqPeAieaSGqIe6CloEasn5c3lyw8Yodew33yoiAX4a5PJ0BIdUeQeYClAtKcgmlF+u+pogPo8APwa4UZin9KAdlEdOuN4bDZw24E/XG8jEuS/60pM2xL0QAnz22eeskxVRFXJMyTX/7//Hf7cxAsj8j//x/zg1kuaA1IspU67J7n/wweyzNWtU1PV7AdMrxBE6IVv0ziK77VEKKb/8hz+oAFOFPgKmN95wvRoL3CUIRmibPFsXLgzxV6RPVny4yvTSQLV3HSZDGXqlQYP7m+cmzZY2MBc3Qo21A4nkFdZ0nvpk+ZOuA+KBFwSoJi2Oqxue71T+k3qUrH2s6SL+HxEKUDUHQObH1/sAVQ/nHjp0THys6+VdXat2rrQs3qh87cNZNxXEADJhy6AblnV+07ySMzxjxgyb97feWiTKwRXZCVktA5RPDGvG8eMHs4kTr8humj7NgCvA8m3xuC5+d7HlMBvQ1A8hZTy2RL9wHhDB4GlYi70EVuki1zCiQawvM1RYO9g8tTA78DmgmXCwe1Rd0ebxElywYQXZMJnObQFQDYZNebLTiS///u8fqDoCNDGzMTZtpD+cq7koU0QI3bOJEYIO7ahiaXTBQTmJDkp3wiK0SRHSLVuU3yrn074D+1TId9jp5UjhMAeRhFR6CFozdEJ35bb2kXd1qPTlAHWvHDZsqO3hnVWUFV0/fm+F6V3acvLpymF3ZTILLOTyU341B1Qbl4zik/8AqvVGyV0j+Sc1OarYQ/Iu+KbseUpseAsWvJ29JI5T+NSuvXaK6EtuVpFCPwmRqHyMRiQRUgv3RzXg+XZWkmGy4MfhTQWwzp//WrZUDAJ7d9On/YxC9Fdms1Q13H9AH2103jwAfjbjZpOVBiPAGUnsBx+uzJ783Vy1dzySDVTLxxFSjAMuukiVwz0sdEDnlM0KMcAfiLVmm7UEnEXSTwBghhTbIHlynn12nntb9D6FIezFUwSSv/cX3zXiYjAqfYxjLqGRFpuH1zc5S/DW9ex3L4m0l1V8x/BtbuZEoMpYcGwM1Bmi13j+AAAgAElEQVTrZnm2IljN3228J7Uf0oxHNbG67PBkxZU/+pY9qk3cV/7o3zpQtSwSAdXAqyohiGmi8Z6QxdgyFc8gGzJAFA/qUaWSkIe5U7mZu3fvkidwj/FZ7pS3YJulrRy2tBdbB/Kc4q0DFCNLHTuJRaB3Nxls/a3bS3+lClykHD2Ubx/9kI/H8ZCwI0OEcdsjpKxXkz/vX28SYTRZpCCIU8JcE/4qhXzj+F8QoBqvQBGPUiAIzUNSr03L250yrt5G2HyJrBs2LnlA+B1GgbcXvZP94aWX7Rl2aawuUnrEf5VHtZtAyevytL6kJiNdxdeKAWAG80OPiOZmlNbxs9rgNitMPEM5k+q0JP7VhoZhWRcBKTx0eGx76xx/8ejDyoW9xLypzgJiK1gV7R9nL7zwsjbKbfJmK1VDnsBu3TuJHH9Cdtfdd1hYsVVoRcuyJeRu7SJ13zQvMFq8+MrT3wIwZXM13Rc2w7Bp+kqLC9GF3G1T9EkxlsGf7UdXwtIY/KV5ra6n8IRGbs75/f8CcEU+TCKKe09iY+4Jo/gQ3UOudCtVcx+Q13q/GWIUGpKvTctNmBssXKtT9ZZ3e9r108SlOlbAcqeaCTynCINavHZSbqroxHbv2SFv+CEVy46UR3ZkRhSLVA46Y9GalxfGDbnLpHSgSolG7JO3fNXqVQ5sg/6ka1I/RSX+6i+Vw6x9ACPxsELJvN9FqSN43vDCMVdI22mlm4SB9JFHBvWLUZjpT58T5isFLsnc2K9Bz1dRSzKKpTmp83761lf1qObnaPQ+aiNG5xX6dykpXjYsxTsO+IqLx9SX6F1lV4vw0LczZ16Brs483ZYvje6EiaW1eVppmw6LAAwsW/GyKtWD1CpS+w6J7ecUWMMct/oOnemMKu2cqO262jwPRG8qJaT/Rb2UIjDAWmQTVe0qekt0JjnMVgabYxR/PI+IeLS0/svloaVANZ9TvsBXE/1ako066/XreVTLJ/x36lFl89DmKYUMFQyP3EagdbcqeOc+81z2sbj0Oil0+Z1HVOmv9njt2ssyUmjMeq9bOTyz7Jumb0UhwcG8CZ7DGgGtpEzvqfOMKvr3iDeV8NBRFUiRh0IoqE07Uys6ngo+QDPXQJzaZnt07BNPzRGf6+qsey+FAFRhfVxerQMKFZLb11skwxdJQQEmSOJeu36dbSYnaYOpkOEVAsOz1a5x8+ZN2dw5zyipm5avupqULYUAg+RNefjhBy3kRG4Ulvk69SrfuXN71rtvD1lvg63Aw8MMIrOmTZz+sI4tCgvbnhA2Y85rRQom4SEVAkWHVxVQEQTZGxH4+Lh1X1YCtpQqm1R5QTUPVJMt8U8HqDamF9L3/whANcqqKd0SaIgy7Ju+qzdNp80XxgnHu4JGGSJ34EfC2FtoNqAUgU3yDAKm9mnDx/Cjhz3rzecdbwNdYrwfNwVBveU1oDOWew0U7pLnCCOKKAHHIDnQOyG7ccM1RgELn3qbyJj/ZVJY2oRbMgHnd0zc4qFcgzWjePn4RLBUij7ofTxoexUpWbduvaVULFYLVwDKD374AwMTf/8P/6ANbK+zJ+jY29Tl6vbb71To8AtxML8m7+xF2qwEaN9YYHmRkyZNlHGwM1sqmisMzKkyQB/Quu+uiIo3JnEguUVFcnOemZetUYvQM9IxnUWJ10Vhxo4d24pua4JyZGdaqJICK9rwfikKs/3KtaNKeZhoddgIrS968M7aJhyAqVetszH7KFhzy7rAImzpAagWdGG80dh3GM6KgZuMdvTUmDldEJEGA8HP6fu1Q4xii3PtXboHk2kvnkHOMcgArJvErsB4kLcN9RVz2qAxmXjVJAv7r/708+zZec8rheu4jLBuYszoIO/ZPnNwTLp6gpgexiqU2zt7df58a/tKcSupNRgf0B5CX0QuIiwczPHSpe8pTxZaslbmUcdom6o81ltvu9XyY5csWZrt1Do7Jb1MlGKAChiZp/5x3WgtRdo4UgPMuLQcdBX2ytgkXczS3Wjda8weMB84oEK/G7OByXTjc1JSXQmwa2wVnTdQbfFybByotuQUVSdWk97hEj4K8lORKtM9OimGK+NJuh6GusmeGa2+Qlq3UQMVed8pxkJv4l3dIuaVLcpr3YHhv1+pRPLCHtd+bXR5Ar7GSMKskN+vx+7Zo5MM/f7ZcPLXpRdGNjRYzjN1AlzTkInxagfOVkOoSHcVrEZt1gxQtZsP+7k9ZwLoDZRXFn1pMy7PxgUFqstee6IOFi4uWORsNCqeZWvFDosT3Mh36l2xDlJvUgjtHKlHNS64YEsaIPTcOvcStdXiX2Y5RtsEKieqA9Q9s2/Twu+p+1drvNbkATG9+BiC0gzAoimg2sY8qqr4k/cCIaMa2DZrFAU5sbRihR4mAlWrRNV1zrbJliz7IHviyactT/VitW+9U+1bu4sS6Ev1dv9ShOJY5/SvpqqQx+Xc/NtBm8/IESPEFjBJQHtctnDhW6Yg2RQ7qdiFxXNU4SyE+N5778lm3HSTFb6sX7dW4cOXFF5cbX2NR48ZlV2hqldyCjupophuOyaIIafFNlJyZfG60kvexjHMilWnFtRGrcMmVgWqTuxdzJOFCb8mUC3JRbJuymL1LXtUW6Ixa4BqORG+JadwHVhFCHXM58oaq02bLX8HWiLuxgpWDNOyIMNaojpWP1CssKGe1EZ3RMr3oDyq5PptUT7kpo1fqjhkt1JfdnpRwcmj2SmFpFuLMYM1yIbpxXfK0ZIniap68rJQwMYkIAALYXpnpRCQ0tKODVU542eNK5S17RWxXrHvz/+NANW6uimMVT7sbgi7Meb6Loq0vW/URtpE9DvcnZ/JE0rO4VA9K4UYv3z8caUefWnrmTag997/QDZQQGTuM3NFOL7T0gTwjBJNeeCBB9R8YEj2yquviat1ucZKRZXqrDVqRIODRcaUSnitxyVLl2VPz31OYOiIjG8BVIUke4rJ5LLLxmTTb7pOnXR6WLoBERNoyuYrL36t+CIxFq4S5dXNYhKgENOM8RhiRGZtTPR/QY/lWDGSkFcEt1jfVaDYFFCti3r9zHGPNfksFpF7ssM5IxoJ81fYZMleZG/63zgl+IpRQOnFfJFeRT7wYVGOofu6yoAiF5l9ZoNA7PPPv6hiKrXEVs4yboeT8moCCL/3vUeUM3y5DATSNl6UN+2AjT2MDbTsfeihh5V72svCwm+LaeYPL7+kCNr+rKOaCTjzyjmlfTVkt995m4WC589/Jfvow4/sfmAHwLAgFQH6I3Jcx0pvwywxomGErRnkyNrw6jwHdN4D8tge1j0w16Ty0JWLHOWxYokgumHA1SIUYeKaGPo4td9I6L8iN43/+S0C1fyBm7k5U0k+N6xt0myiDij0J44yIkM4gHBowSSg7mjSjzvVSXAbqVVimtgoIwk9evDA4eyIUlMs1QkxDwXYZ4Qh2mv+MfYHSzeM1LyjI+iiR1ErPK4UbGIMW8QXfUkBnol7pJ5qHKj6iiiEICUWjfNeLy3QRujbAqrvv/ZvjQLVIrTVqB+55EIvprYZoNqIDDQNYCpfKgHVkKOUbCSEd6g8RgGxcRyWADwjb+qHyz+24odHv/tINvHK8Qrj4DFS15LMQ5hSCRI4cjpdQQa15gox8Nt5OIVPvLrWPC4WIiQfya1XqDCo9KeAAe8Sna0sYCBPx9kz7WTFH8p+p6rfd0RJdVr32qFz1+z6G27MrhN/I54mhH/58uVWlLFZShIrmLAjno9JkycJYF6R9VUodb1ohubOnavKw/V2y3hj4BbcpUVAMRbemjvF+9hNQv7qK69kr746XzQbu43aqr1IixtGDs1uuOG67KoJlyvE1Nl6xh+R1+AIpNdS1ngB2Lwo+oiKjefwdAp+YlOEQmajh86dGc5Z6S/GoNjU64vBn3ExVXOK92sC1WLzTS/U+FqrYS0JX3PpjQGueC6fIwOr/Gte1fiZA7OYH2eeGv3g7bOOV6Jnw0O4V6GurSLGp0PWJnUP2i2PE/Q8Bw4c1Kau/G8Uu1k6pK7IQ6v1SWia/uoD1AFqREOD0V4BXAlvd5EnsCMbtWE/729vhYH5cyQIprmxb+nn+ZrPVYCB5HwXCucpdCNvAKIjmA0gVnLvXtjAUquBJfeRAsqP1QELsng8IlBdDdfGA5/qPIX94VRGrzz33PPZ5ZePzx5U3uoO8bE+9/sXrCr8hhumZTcqHE0NFUU61v2Ga0g3vffesuxFGeI7lX5ExAad0bt3z+zW22dms2bdZMWieGpOKWqzfNmH2fPKo90nj+oZ6QuiK3/3d39nPc2tgUCQBIo6S9R86DITxCJsnEtgFNAoKyWBTdFQLWBtUvfH22E0WwRUPTSbK/C6c+/zhBfSuhVKX7PRAyr8TuHEPa48VDVeEeg/pIjBZ2J+WLhosXFv7xfoRN8DHP76p//Jigqf/t3TKrBbFRzStLltp/SryaaDvY7hHTG7vG40R3jGyevup5SQkapLQJ9jkCxQncFrKqZj3QA4MNq6iwaOBjBUnBMtIzVhiDy0U6dMtRQzPG3sNwflqKAD2tL3lsrBscWALq1mT546Kq/wWUXX7lPNwnXWYSum0rR4Wfyv4lG1AamjV7DTksGyoEPQC9bmmP3ejHtPo7NdjPxhyZMZNZKjVsIW5tCiVoCVqzXr7bBl6NO4YtNWeePVDluRX/KbcRAdExfvKUWZWhm3L6lIor+iex4NWrT/Q5cHM8VgYQaMfVpikweNAeX4xfN3PLgZHSPlPdaRTHl98qy2F4R5L4BqZf9uAqi2VLbS4xoziFotffW3ifFZz7SqDdXGXMbGL9CMiZZbtsUZ8jBxC5/ObzrZsqICsypPBtitZhQEIZgv1m7M/u23cyQEB4zo+cGH7pVS7qdTQAVx1IqpDHgKpOZhqBSoMmHkb1qSHz+ef0WeiuV44d/AcyTpIH+U0DxAlUIKCNMsdIYIk9h/tr28HofFPvCqwnmqQFUV8HF5VanIJvw/eswYS66HgHzb1u2mUMlhGSTldLtA5zXXXGsdVXaKiHjuvHnZe0rcZ4PrTR6Tvkf4ar9CTFT9TpaifETk46eUS/jrx38lVoKPLHm7q7xaFF4dO3ZQHpfR2T333qU8mEGiTjmlTXSl0ecYkbXyCS+Rt/fyK8aLN1PhppBHaCFCQLnF3BRWghvQuAc9l5AXZMrWLV73wWdGs+KxxDB1VRsJQ6EZL2P1K42KWm1rupZ4BVoofi04rL7917jJ1/wp6wLVIO+l5eALICjcuE6KtZIOWdyU41rya2gWSvjXwaW/ooVeTKEZ8BTlyCjEMDwor+EueXV2WGtX0gMU6lIYEx5SvExsoChfbtG5ImUmSpGT7oJRNFCgle4uoxukgJWr1Uc5nBha9M8GTFA5a6BVKTWA3Vx32M0HroOwidQrzClRXtWfpvJkEOavRAHycH+IQPgmVXgm8l72knsrVCOVRmukLbmu2rz2qxd9e3nIrEuOlhKtQPGicW/Q3eCZA7hfcsklBnA/WfVJNka/z5gxPRur5gvsgWfVe75IxWmdvfHmQgGdd5VPucc8OYAcmg/ccOP18qZdLL0kGj1tcHhuXvq9uvKJs5mUC3LeLrv00uwHP/iBAa79Ckmy+bqXhrVLBMi9rG3aWDZunhtXEhMbS3Ro2T+TWDxhXCNQjWs9eqiDhFVBUSLKebah2Q5uCPis65WrDvdSRhKO2pXF0T6nkRqMO3YuVriHHRnzfXQv4AJy+NYig6cr1e9fetHyWnGGXD7+SnHa3mpe1Md+8ZjmboOdBwN//LjxqiGYaYVX7y/5wGit9mhNEJnoICPsUqULXHP9NfYveYqkjj32y8ezL5QygiHYUfI+ZcokY3rZIZ2OfGxXviP3CptGF83vJHFw3zN7tnliKd5b+dEKW2ukjxFKJgJyTpGNXn06Zo9+7wGlKVxlebMW4WjBK1/1XxWoVqzlglWiBRfPD7kAHtXS5diH61w/V4z1gWr5FK4HMUbZ82z/C2F3N05ZJaBbTup8uB3bK9VDMkTEFS843/N2q4pU6t8TJ85aQ4GdVgugaKqcTZukO+mOBQ8ztSc4oSiONoPT8vt1XukRqNKGiuZy5MiRilKJrzVEqNCZyAb7rkVAcSyRViCs7E4DxiKWV3raEmaeRUb1vwKo8vS+2lulkRRXxPk6PJ9ZtW+1QK7sykvmO1CNIaz0QkVYqywozQPVZm43KLTSUbniadmjFnAmAT52w1Ha2poAoHSOK3T++mtvZW++/o6F3an0v2riOE0wFxVAtZ94RicDt1cOVMOAGlCtLvDC08RXYgQqnsBFNtW0nFsbbtuOspqOZKtlAX+w/ANLvj8i65dNbKfCT0e1oZ8iKTBsuL169Mqm3zg9m6lWr53lfaW6d5lSBx577DELL/ZWygBKlrACnhooMBDEW265xdrDLluyJHtBXhmKYuhNDO8lzQf27dshD25f43vFql/7+Ybs9yrGgKaIvNUjqlYkkf/7KsqaqlQD8zqYsDpop/gCYYNKpZ0lhcty1ONyL+TSYiRQ1OFt6whTFhZe2XINftgWAIeo+xrfiMoy1NLF0DLJa+lRdZSdvlqvM0vTZyxkOm7S5SEybWkgIm7axfkKmY7v+dilxkBUPr5u/NwwUqRrvnxMnDf7RnJZKzJiw9cHbdt2klLuYB4pcvBQwOs3rDfewY3a5KF5Oqx8SZQt0QPL0dIJvOsVyDcT2Xp70Vz1yBoE2IYo53vQgH5Z/4H99F43MWB0tYiAG0qeM+l91h3AtMWrF30IFWVY671rxnww3ZTOUgGsPFWm8LYU55a612c2PBp01xphjEPubzqPAH1C/YzLxzJQly1bbr8D6jFa8frNnDkju/HGG7TJ6PrmMYF3kd2klYDSkezxx5/IVimXkiYFGA+Tp07K7r1vtvUlp0sSABJPzBei0fnVr36tDXG3dSGjm84D94v8Xh7cz6SPln/wgRkUAKQrxl9mNDr0RCfK0r1nJwGk9ka7lSLBYnhC04CShybVy9Fnz0QVclhTTJUMd10WAEYzSYGp5kfmYlmT85JOZAlmJ1d0f5KTXvnLHB82ha0tfWOfwPzRIyeVskHaVFf9fsxYV+hsxryh72berLbcN81UYdtmcbOKrkpMAzwn8zl+/KUqbrstG6GI1qnTRzVnJ1WHsDn77RNPq0r8qBXkjLlklNpqP2JRBvh7P1CO8vtqIgD1ERNMaJ+8WFI2cCIQWSM9C6YNCu+O657oP39E1Ijjxo/MvvPd+zSnDbbOIj9rKtWl38Ojl8S+0YPjGDWjvJP9tJlTNfvxeUVfK2er7geFrNS7bH3HSTwH98Feh5GdZkibqZOrFR9FDB5qVIhooKv4hq1fxArMYU4HjiWaJY++jMUtO/G2bpajbW22Yd0GGfu7Zbhi7NMM5JjVlWC0oDMpvCNqRRHgiBEjxe083rztVognB0CnzuAOQVBdu52agFjxa+Jssqgwhr/+pUmQ0QWamonzmpst4Z7524Fude+pt+emc1YzB40A1twhsPgVB6rmBatRxj5x1Y4WrpyrlXQtQBhRDnzFl6WijteiKWktxKcIQfkpXfmQN8qEkxOyefN2eVOfkgdyvyZwlEi3H1aIvLc+lkdCP5n49Iqk8sR70mKgynX9+R2oJgou/F0ItihuZFWREYB3hQ4V9Jbervw+vCx4NN5W8cW7772X7ZVVjPBh70ydNCW7+67Z5mkCK1NB+KTaAX7+2ecSxoECqj2lPBV6FcCELLiDvCF4cB599LtZw7AGtXb9fbbsg2UmVJMmXS0LrIcaByySwJ6T5T9WBVeXWgj2+ede1Eb5qV2jo/JWocHiO3fcfquFsaBy6dKpi32fEBKLhMYEbBqIBSEQwLxXl3s6hNNjoVupUCZnB5licFMBD2AojHlTc19eLk0d+cf8rB5wrALVlqyZAkTVPaOv3kR+00VWVTBRTMvXNQWb5BHzp6VslF5pZMWjA/aySIP/Gom18Sa2EUg9cwbe1dMKO0pO5GEi+oDnFNAKrdMGVcICXLdIZtncCYNZPqvZZ8S2CZmpUES/g0k6S9HCWTlENEtjxor3cpiKsXr1tFAoHdqM8D562UIExJpklZ6jXupJ09txrWpsGVBlQdiGlQNVXxM2jxUry/LSANjGO5tZB7GPP16pvPolljoBZd2DApOkRcAiwtcxDBknWBHeeuud7Fmt3SNiasA4x0C85dabs/vuv0fjD1g5ZCCGuX5V+a5QYPnecNZaPN97773WrvU15bpDRN9JEZopUyYbXRIFl6/OfzVb/uFy5cb1ySZOutzSEghBeoTJnyu+PHjeGCCMUuwGK8Lj8pccbyKVyGj9pdQMUA1nsNOm66A5oBrv3UO46X1YygtPxjwRPbBGGs5RTE4qXu9XlF61Q6FcKKhunjVLevXybIE83S+9KKaZw8pple6n0PbHP/kLjfsIyTo1DcfMoPvDKwtUQ/GW6M8EkRW5ukne82tVYNVWwk9XQ9IwaPVKBI1KcgdJZxVx6GORLmu7K0BCK/DV4mk9IC8vQIQc1dn3zFKh1o3WMY3nMGBfqRgvLZMwZP8BVJsGqibnjJXmwp0QPnAmsvng+S+klVg3LCtAdq2dN0TJ5T/SxykiyTnpOKnjjwqYHlDxNc1ZWKcUV2/dttUwA41+MGS5fFsrqqOuREV1eO4V7e1/0QAxSQwXe8XF8rYOFlZQTmtnalK8DTeUdQBUdAbAmf+s3NC8xCEPPF2PcXXn92whtbL41NnaviZQJUfVFUXZaxB0hyn6RFzD37aAU2FuoQs3n8X0sez0zVWDl8Yh8QnFMJJuxjzZbpUAVIluwPu4UJRUr7zyqiahoxTy/dn10641RXL2rCg+AKnkXeW5HIU3NapfE7889B89qhFAFKFQjjcRTK142/TjvfsfkV3AaS3kxteNIySEixjXAwKDS5a+n70jsEo1KtW4N904I5syaap1q8ETS27rMtFhjRZZ9dSp12Z9e/WxsNKbCxaIw+9d2/Q7S2n91U9/aqG9P7z0kp0L0HiVwj+E/D5c8YFA64TshunXGu3FRwobzX3mWQmoh3AZQKqEocq48cYbRWS8TnlaKibQPXdT3hSelobhDdloeWip4iYE0UmeXHpTAzwo7uJYkr2t37XNGl7VkNea5Jv5gq9Vi9UtrywFLf/r61jgLb9KemRLgGozaQ75uvNxKc5Y3tSbB6rJfdVRIClIzceJHMvSg6dBu8DjyJTlQNWrjO0+TZeQm+znYFMExOJN8Jd7EiyvTpsprQi3KqcO5btNNEA7lCIAc4YYSbVBwyQQC4Z8nQJa28tI6qZ8LPKzoPMh5EV+Nh4mQl2+ZrWmdBttE4PIQVF1nurPcDysHMoOT5B7QnyjKjzlUY+GOdM/zHKMq/i+ZjG1fCzi3KIPuBbjwljGNIn9AqoAQqq+2VzO4I0RAqfhAt6ZEydOq0hyvgzRj7ReTxqNGF4UGEGmyKvKNdl04OVkk/v5z38hL98mYwnB2JysnHcAzRdiHYAFAIOV9T5OBTv9lUO5XUbF/FfmKyXoQzUqOZNdrSr3e+69W/RjAkiWFmA7dT6I9cO76aAHr2o6LyWRLvaWHCjK6ElfNaliFbn20H9V2KvapJ52SQ3Dwgli4I7bst3S5yi2aT1tHdzcUANIQDmGATVIgBSn8ZtvvKWw/3wBSe03Sv2iePWuu28XUG3QOSSjSgPAC/74b+ao46ByXMXDfVZCPnv2XaI1621djwgT95QexYP2ueZp5YoV5uHmhSFHJAuwwn3SGY0QMeF9IhadurTL/uZnP1QB8WVGPG9AyfN1Gldtf/JA1cPWX+V1fh7V+teoP3QlpFRsZ/Fg2/tzXGtrJqbJFfsTwDAYuPaEMvYBMgEId+na3eZ1r1L7dktPUsD3hZxV8MPv1Z4L4ASkkm4EXdYptVM+TfG2rksaAHI5TPnoY2Xoj9G+3ZU2rz3FuiJAjA7AgWRANeA8Y6e0yEdRYOkyB8zxtXKOzxN/ob1nw1ZnzYYJO2+P6oLnf33OqBUMNLnSTWwCs9o89SK4eE3pWZuFXM4dbzSS99ECSbLHST06LfhOsWkHYGg6JypMNgKsF3keVdzx+OO/sYkcOqRB3tRHjUy3lSpY2cgcNAF2HfCWsquSxerAnJ+qB6EsyFbWVaMPiw2aU1jvYagoZJETSid/zasCyW+lW4p4ViWMFFEQNuoga334kGHOoafNnxy2f/nXnxsV1uTJU1SQMT3r07OvJeAvUujpXf3AgUmv8nvU7WazNqUPP2ITO2pUQFeK8eDEiWMaky+zR74Df2ODlN/n2ZNPPGHj1FXAmFDsMeXNDRfF1m2qMiaf9SXlzcEJ6bld3jcccArZ+aWXXpJdp+48l4uofJ9CU/NVtLVC+bBY+nDATZw4UZb+ZdoYJSlyJztlV8iNiRZSzLdM5fsrKMx64pOTxbdAti7MIYWEpuerJq1X1nJxaC5WhTAVZ6wCVYNldQBYSxU5/KrOC1oUCUXuwHBLcIjmp/Nr5WGhoJRy5WPLkJxl93BaZ6vAHIBHgf8MqJoece8k80OnuJ1KTdmk4sGt2vA3b8XzKg5XgSfCXeR7GxWMhaVcD2K4sSZRtFTB4nGksGCI8rV6KBe7Rxe4RCmUEZVMCGXFQTaxQ+WZVnU+RDYO8hZzjzFK2bRCMeamxIPMxtB/SFwpzYGd1lWqFybE64Xpqipy7stydvUl1pelWJmntdC/Z1k7+bV9o4AdZM6cefKgHbEUgJ2KzpDuc7dyF+kaRr/yDmrFTHtHwtPPq0Uo881d9VNkqV+/PtbfHq9d3979lMc4SXnrl1lKAPmqixa9bZGbE7Rn7toxmzbtGnnnZhlYY2Nsa0ZJyE83j4xvwN5H3aN1RHnyZR6odHLTKxR7pOsk3cgMHFrSdPll49PoYv0KQLWyuZrOD5c1qTUx8Tf8WWKamLyqsCnYs6EvSjAAACAASURBVDoowJCwBhf6myKs115baGlVu1V0iJOgb79eyj9ukNd6oqVYEDl48qnns48+/kz7gcCJxvXBh+/PLp8wPjum9CuMfrrB9VFYd4dqExbIIUFns47aE6CvQi+TksC40VzgNMU7jI/+HjK0f/YzAdWRFw+2vGZ7TMlVU6NXckI1OsblD5pNsQrDWTuTLbxAchjjGtN+qk6I8w47M60tuYWq2q3zneqz2XkjOgU+BIGKBnP53oOCiDrDjHtBRP1LGmPkOMbRZQ1ciFTqM/h2t4uaDj1Ayh5869vU9Qx8QHOKI0cBrd5wBe8s6QEYqDinBqgT1njRV44SkwTd07op75k8do9ioZeZNPZ6Mm6dtcWMaXssN7jjOkkTqCJdnK2VME5fy6P6T//3/3mOPAYAB2FnHt4VgLccpQjGimSojrRODHgzoGSyGcinqvp3k/POQi4dEBd/8yIcIsrJt8P2DUjNnZz80tY8DUtUAUnuDoJNh5Gbb56lzU30Iri8GcRY4WrKMuwscWAT6c0te/MexJ9kFsJ3fNIqYp+6qoPwuVaLOSBx14+Gif+NUJGLylSbh9OGvLXyj9Yq6f7XIqneZF6S7goL9lQv6iPKcaN62ApTKDrRPE1WXuk+eVrJPTumKlZSByZcNUGsAyrg0t8/+MEPrcLwNRV2LRJJOWED+hJTjNVei+M7ArLXCIBS3LHgzTfNiqdwi2Ix4+PT87ARYqHT5nGW8qUgNX5KoJeEcfJiEJbrr1Nv8ocekJdXoQwV0ljbx7Bszaq0IQsT+B9ANcx1XOY+IIXUNaIxS8snkdEmF6OPewSqAEbAJFRrHuj0ezAQm6LqANZK4DSIfe51MvJx96O7unC94sqDE7g82227CS8GDNczp/TvEXmZtu/aIxYB0bWp6QVewG0ypKDcsWICwl3Bl2l6SsCJVBQULSBrYP9+onEbYh2y+iu/FY8UG7sVPsiAQvm78nbuUPL5+K4xXoSOa2aEh2cP20iwQ8N4hDHPxyadGh41Ap3kXxuLGlVX8cbkLhsf1Khf4+Yc83FJ8aEL0m9+84TSdI7Y5gF349133aNq8zu0/jrbe+SJr169JvuFCn7obMdMkOf74598X89/UjyhH1vO48QJk1TMNkjFGwfNW/Ou0pDYAPHS4UsYJnqs2bPvzi4WwT0FcdbqWTnGR48eN1DbXUZuB+kkDGK7R80TKQdUqxvVkhVVFqD1DOlAGgtzkoSXeS+LP/y3eh5VF6n82MoI1rMDKgMfZzReuPwVW0H5bRnKqP1+eC+fLiTe1JjvA84GI/5hUYat+uRzyz3eLK/20aMHNYZD5QS4WYB1rAypTnIwLM/mKpd17/7DBk5Gj7lYTWNmGoAgRYa0LviM98tzRnU/+vWSSy61YipyWGmh/bnyj8mPxRuPh5X9/MYZ12UPPnCnog2dxdOtSAXAJ4R180E3GSv2rTiWze/IxRm+DaDqnm2cPE6SjyOk6oSIx7haqcUW9Tyq6TjU+7069ZUdPv9Kdbxc74WjZWwVn4ffaqgG7aZN8CwKhVPLjOioaPjXo8+59OY34y3a6a62VQV1ltf65Wb9bBdnu1IEtL5PChORHhBTpNADXVRYjSE/ULnQF8toIko1SGwWfRWdIgXIgKpSJM/ISMbBgCGEeFs9tdUFIGeB9SDefrL9RFj2tYDqo3feeM4qbQcOsOpEgAyt5DoJzHHzFrQKXsQ83GJ7TXmqmhXS0oqoAlX/sCXh2VqgyjdDvlMeDfBOJBD8P/27Z7JPPvnYQlgPP/xwNkYV9Vj3vLxNXvx+rXiaaMTNN0pYHaBamoDoUW1E8tNFVBDZcbCnLBQvF0M/3kMGsf3AUdFHrVnzucL/i636dJ+6rHAPeEH5lxQCQPCVV12ZTbtuWrZo4UKlEiyxXNhRo8coyfoyVWJvske79577Rdm1InvjjYVWOEUH2Y6dyHM5nV039TrzQAMc/vEf/2f2ycerBH7bZXfceaeqhC9TpfJhG9vlyz80K7+XuDEbGhos2X+LlPHw4UMEDrpZ+7gZCiVOu0EpF2oJB62O01o5sXBs45gTDyXDEDF/fKusTNPhalql/tl5VHPZKzbTukDV9GB5LUYllBqSjYhjeNtJwJ0Cyr14ePjzeI6tzYp81tHIxRy5JDsErZ2X0v1aYZEDE98MdH02eP16RvdzSrqHosLTCmEdkAKmSxuV1evWbbQCRGiCrCDL+mI7JG5r906FeisVulBY2FF9tOVtVZHJiIYR7jmQUd5NHldrmaxbRCGTXw1tFmCA77cO44oWjOHs+ETuU0g2wjCS1ZxGf57ysq4JSdvnLAQfhPwcvsvZl9Mpdp2gMWET0+9QTD3xxO+yj1ettnxJqKmuuupqUVndqPCzulp16aHlpu55r76RzXl6jv7uKCP1qD7rl/3t3/2VvHs9lEPs6Uft2+ChlndbuuIDFWu+qAp3uiTBFEIL0KuunKDmBLcZNQ7ddSjk3KgiucWL37XjMBDGiOT+WhmmXdRlB0+jGQHa3AAVENLjSPdH9VknbA0ZfXzFMLv/bYqvikjzsa+/HxTj3fSeUpFPXSp1oDR3bpuTGsQSUz9cqpFL5UvIQFJB3KnWchDsk+7+VJGrTfKkDtV+dHHgJ+6ouoMD2Zy5L2bLV4hxhbQM7b8XKSd71KiLszHS27BhbBcAma882C9ULEWKBs4XombbRSSPp3zlyhW2Vi2nVfLRXd7Wv/xLwv6XyLkgmSG/GaCHTAN2EieKrUueJ2Ii+7VpvZpIdo0eSj+LU1lfI9Qc2egb3CMyTwqENzqonzJY2ifqPWfLL2lH1pOFeI2W4BY7iaWRFuNpolMHqLon3J2DsVlD7oGNmjWZt9yYju9xYp0XYHpIUZQ90pGfrV0vI2ad8V3v3U2R5glzMHlLV2GH0+pYp6/haaXmhLzniy8eqVqAsYpAD8p69upmx4EtcAZwPy4vpqnlpfUmA7zsM1dk9rogQPX/+m//2zlCbeSKke/URTQwUBsMUwhtiDob9RIPX0cpeyxhR/r1Z/hPCqgKpB4TzdJHH63MnpkzVxNyQpROovFQzhbubsLqFFlRjIBl6bJT58Fq3oqDn2goG5ZU+GLObOPjlHuqwgbl344emnguX9JWoYmujlWndpy3AdwtzyWh+s3yeGwXUDyt8BFpHF1kaHTRRjxlyhR7RvgS8YzsEoCEJ3G8wkmntWEcErF1t269RWmy2hL9iTOcUd5u1+4dxM93uSqBH9KmPkCVrIuzn//rLwwUkBbwo7/8cXbd9ddbKPUNcf7NUVesPSIw7tu3n/U2x/rHS/9deWP7q3/xfnlwsNR6qFpbNp9ZZrZqA6i3JwWw1NGJHm5OuDPjjq3385GyEzStUCks+3ZfdXexJJeRu2laVgJyMzmIEhpVQfosHsYtXpF25HyAKueISt+aZESgmm9aReZhvizikIc3SjMQNsN44/Vmx6fSP4lPQOGRy4FWCZElUzmuAuEgPiO5B4zhwdshGqa1a9VXW20wN8rrukfyHfP22MRQlm212UdPHiEvjPA+fXubx4AK6CECr71DpxfyXo2zMH9mwKqUtwGYYovxj4s8ruIpQrjZZDPATbt/vlGAgJQL1L6bH5OA1DjhYVrDMrDxco8ja9W9z6z5LaIB+4MI/Fet/tTC/x3E/dlNUZbBg4YL6FyijemUGoMsthBhexW3nctOaAMakP2nv/mJvM29lCfpJVCnT4om59gZy4N84403DFSRcjFc/M1XyfAdp2r1fgKpdt9WOJllHytf8qmnnrCiDEstEnvITTfdJAo8eVVjqFFePvib1yvPnZw3UjQAWsw8bUvbuscgiEsYq/jQNvlurPuFwz8auObA5NcBqol45vdW/cX8FpWXy497/ri/tiqgat/eDQA8WkSyoEPsoDQowD/ttMklFNGQmjqsyZ5/gXqCzXpO15HdunexnONRyikkHPv+++JJld4fMWKEOV8uFW3Z/JdfUWvwP1j+onnhNDGkeoweNSr7m7/9qRxRPXU+gRHWlOWoOlgtMSeYAYSPw/cdV6tN69X00ZvFAEFnt/yMtWMbve3ODhKN69rjALPpdVJHRbP3WWe26wLVMPklurtGJUUfnBdQdW5kTzUsEkDd+HengTl5AOEcxtwZVqAjlbzM5LJrnslvpf0zRa00aYHrGsrA9es2Kcr6hbMIqJ7F2j/rtMYDb15SBLuVsF8n6cte1mhkuORtlOQJfQkLEV5UMMA5RWRk4tuPp5MU9QpxOKqy1FJHZ+4Rf+elZ85ROUZ4Z53I479UpwTafREGorKbytphwwdb3heLxeiJNDg28eZ9KW+StkTreniSGUxARmMP4ku9jqDylin29IVnLmxw9oG8qbv2y8L0SveLlIfx0EP3ZZeIU5DBJZ8NOhCm24hxSyKd3mcEpskhtkkUd1e7jus8XOnRLanC30HQQuKaLSpz5+fwK5/wmPdeAATPg8KDSqs+EvFR9niWsKYpFDuh3wGN5JBRhbr4vSXZGoWLhshjPkpe5ZOyrFfKG7p0yYfZsaNwWMoY0fW7KKdv7CUjsu9+71GrFly1ao06pbyuit+VtnD6Kh/1hz/6kei9JmjT25bNmzsve/uthVZhOERFLbTRhMdv2rTrsx9+/3tq56fNTMAU5XlSYScrptIPypAQFVQ7toebfIdwRp7CoSWZW21hQ68AVR+3WjmpUbB/qkC1joyX3yrk0/br9MPwh+cCFp+kfH65oFWvUxozD/3jpWAsDaha1T+y7OfNu7XF86TLJl46uTkvCQhXLy2JwntarXznaAeq/jy+NILXR/+e1IaOZ9WabNj9UbWaWe41HJSbtblvhU1ALSwBrvCPHlFRlqV52vyjJ7yNJH/CREBxAfqBSMAIAVd4g3spr9PTAHSsrtuenDCWLOlBdku+TqtiZ4DTdw0fM35NDzIUUJ2IODixiKIYxFTP8C1v71y82FRg8jJuWXksd2jT2bCefPSV+nejqoTVK/4k8wpNX6YUH/rDk/aQGcXUVRPHi3buIYH3Dp6zr3MdOnBCEZKV2SJ1UDohgHro4H4DPdOVBz99+jTTLRj+kJYDkImeYAgTWeknAwDP6+y77zbuZfIuGYvueu+oPLTPPf+cWAwWW6rAhAlXKM/1lmyEcuCPK1++5DK2h+V5E8EKf9s7iVzkf1eHtQV/J8HT/Oga+rgmgJqZC6UFGQXeJNk+AyxQ7d0eDk05UDCymLe2bQEW0teWHkMYG4DYSV7q1tlqRcs++OBDdTRbIw/sTjNKKEo1InfJ71550PFskcZ2h3i18a7+4uePySO71fg0SQmwO9C1b1d9wezZt+t4mtDQ6hMnh6dk+BIuZMp2JqiWdL+AlbgnpUPZFMhsFACW9AJzW2/QWjBhySHerCEA1TpfjalM8aPzzWOtnjKlKoufxceIVHH+fhMjVPFL2CjUeFR9RuJchHBCAICcPZjMEaSGGYypmawbUv5ie1W8pvaZlJEVs55z3mZ4ljFoN8rDCuvKJkVYtyqvdbccTpY2IsViKX26FzBGx46drUamk3JYwYEUr5rOlAHbQ86/9tIf7dpQ5On3ZxjHBijKme/fNkLcRkUGyn9H+YjRCX3n/defl8yelXCfNGQNSN0qslkqQPGMHTy4z0BgLyq8dWPc4BC1AuzTp6+RcBP+5WkIoVkFqG7A2vTpP+PhMtqiGCYLU1xHTu3xKnPs21Wdl2Ob5GQajEACHkNfn4pP8DeP/9Y2sRsEmm6edaPc193tGp7cr++wb9hF0103uV6qKCtXLIayjmg24byrbj7sZOljF8rBH9JxWlSIvnnn6hvrybpc2INYpacXlrSzkJsZZPoCIcLj8pYfVpjOirY0TyvUHYcOKBs2yHInKVqbYHttdv0HyHKX93OUctAo5vpY4f7jx05bt5vjUrJ95DW9Ur3HyWPdrLSDz82DczAbLJBKbhtFF4RQf/KTH8krO0E5bCeznQK077+/RDya62yTotlAgyy0yaK/6a88QhYGHJLICx4GOFmhHOJFn/fT2hhR1DFX2qzGxmfNF0NVAfxRgGqt7JZFo6UK2yWkenQM1fn7hcFYqyrdqCy9Sn9q3aq4zynD/EL1PCml9wJY8BtD0GqftZTnln+eANXwVDXPZQAgrpRwbl0PeUbZ+qX5f8+nt1wuyQl657RSSsi53r2HQqzdMs7WGT3dToE4OIYtmqK0FsAqVfP821F5npDbw1hBD20YLMao3eSIEQ2W19oVwmzL29UmLuMKLlKLPgQDzIGE8xLGts2xmte2nAhcTTDt5ovBimOH0W8a3DcpG1Y7LPyeL3o/iW8BvDxHj3EgdM9nx1X5D1PA5s3brPDySwos9DuVwqcAj/o2eWnfefQhcbNOt3A84Xe8rUsXf2AFqGPlpWNc31u8yPTmbXfcZqFAQoRs2qxHagDojPfEb//NjM6hChFSGHS9oi3k+vJ9Cq0Ar2+9Jeolefx27Nxu6QIUcD3wwH3W3pkOUK1Y0xTssdHpudFfGOI5tZ1FwVTJzr4C0o4RPv1dbIBNgISqeAZRT98246NU1GtowA6JshznJsp96e94stL0MlMUoKCnSX0wCKvT0sEwMMhYUYq378aKOCk9e1gcqDvFgAH3MGwY28WneVxRBCYeqrKrrrxKPK2z7IowulBDwBzAfAGd2XHpUzzWjz76qLXJbtcOdx5Uby6P/FcdLUSROTMnFFYLj18Zt6ZGuD5Q5VyFHJvkXhCgGsjpoyFbuU8jrk/WWVP5kfm0NWWU5A4qPzqoSV+BltdfH9iXbquqJ2t0QTxzHK84V+V5qOvlDjjBzmCYK+wZ6EZ+bNUzoW7gG62dvnNCjiWOhQaTvNb1MvLXrVtvHn3aCWPo852zimbRaY2aGHQFhlJXpYySItCfCLyi76T60TGNRhWk8pwjzUchKZxNRk2py+MYBB9wTSvIDrJRWkcpv3IYwFZLX3u22EL0WyyQAYDCp7fBForoD2StEVbDeu8tr8PQocOMS4+es9woQ8l3ozvehtoAlgumuaObAAvBmV2eVxvcIBUVQSzej6UavMP1WmmhHhYfnYqD1LIOt/X9UohXqLOSJ+x7AVA8bUorU7N+7JRxeMqe4+jcqHff9UIB5c041WSF4JcfMeanpiDAu6UUexbatpji2CXKMou1aRn5Oj8oXxM2FnerbIs8rC/94ZXs3SXvmyI+BkjUcaO1Ed2rQgmAIp0wSA3g+OUfrRKR+FpZ+76Z9tKY9pS3/bg2/gNK7O+s8AAbFDJAa8abZ85QkcaPTCC3y+h5SYp0+YfLdM69ZtAApPsofPDgQw9aSAGWAmivUGLkE/ZDvgR8hw1RUrcoXlCa9Cf38DS63OFeUYWeykiY2wpQrXIB5wJQkatv9k8Pt12oVzRgXJ7jTz2QGZPnEzyZ7jgIVR7GavzucuVXb03W2fgbPVMAY7m3sbw4bBPNgWoOWOucrbJ5+D6g/wsg5qjC3ccVxj50+IQqYbcJuEoRb9xgOg2vFMY5a7WtKmLxoPJ9iliQUdpWYkQN0MY/umGEWDeGCMBeZLn7tBrmYDwO5FpbNMe2Ak+f8HBYmI+wgcThbtKzw/ccqeYMAQVQDYMUFJ+d3TYdB1dRBtzby99cUaFmgbuDyu3dJXJ/wnx0rYOiiq5Vd991lyIsg+y7gPtn5z2vgpxF4lnslT2g1q3r16/NVqxcLs/dDOWXK9WHzUcAC3qsY0cpoDqpjkvvK/3nVVv/x08cNu5VuiXZWEKpBHOAOuv88pePqQj0s2BsnlORW4M8r3caG8hJzQPRoBTQcE/W1tQodrx9KHsLey3rv7XuxZ7VNuWgQ+sAjUZD10Fey8ArdarETxpfsT7mtRHFenmHkTbRd6tivcb59kJDQy6mr9kvmVfoFTHiiXoeOkgNQVuNaS9rl0kayyrlJf9GrDY7lB/cX9Euxuyw9DYgYrLm4ZZbZtm+11ZAVTjWr94If6qlKqBjQ7c4hjMf0iB+52EK5Jt3sa8GpoELBFSr4f1UQ7hHNRQrsxIS2WjM89tUmkNj3+FRkMcYWT7fc5SOL4EdNyZiqoNj2vMa/Xw4CgQT5Kvk5nEGAS+IxhEG+8ox86xCG7hajqfPP19v3bKOyzDFWRQxImBV7km7LwomYZ+gEGvIEBmsoxqyBnUW7CmHlnzf5nCydCjYTHRn7rUv9ixnXQrpgKyPSkG6gOq8fJvgi+QqIJ1m3OtvUxICrbvlXSMt4DMpG1oi4r0AtJLPOmrkxZYa0CA3cG9ZcTxAdEWnQLWpgf56QBWlSFUaikx0IAJVT4kMn7aEE8X5d9ddd6rCtbv1t/fK/vBCyBLp9r06EYaQp5OCAF/qYSOxraCwtuOpWgZUw3UaUQA5yA8XdAvOrdziCfSOJtjm25QK+So6BsJ9bRKW24flZCIicaFIQt6W199YoDaArxqxNG79s/KS9FGy9H3i7Zt2/VR5MyCmbq3Q32lZ9ieyX//2mWzpspUS1DPZYIXqZt58kzb7deqUsjQ7I0/tSG3ktHeFzw25+dnPfia6qkuNNmP5svezZ9XDfIt6v+M56UTbSIEC5GOSPLNUYRM2pJEA1v4JhWvxpiL0fSVLnIfcuIuUFxfJh/FclZMkePhkUgnRlhZ1wVdXmvyvtu5TfXiev39DQNUEt4gr1a6zZoCq7Z6MYZkTuPpwJaCaLpWvsIm5Gq7/SmW/0XAit1zZ8CJcjGsU+YVgHcYMwq94Uw+psA+eS8Aaufmbt4hAe5NaTir/Gs9+W3n0I7USEaL22t0pvOquosDBKjiFrg1911+FLXTNcuMXL6W8feaplSGGNzGkRMX8MVc7bNSprAZlEtVRWNu5IW3Glitzf1QHsfFM3jnDNRAvNhHjz9S127ZVFxqtIznKrTjMmjHI6CTf1Dca9cfTs+LV4J6PqbiCRgBviZz+gEARHKq7du3QOdoItN6XTVDOOrm+XI5NjcjVyhVrBJL+zWjA4AJlo/nRj3+oddtX5/WmAxRXLX5nUfacdMChwwcNvKIrZt99l/ifp9hewV7Cj0FrABr6SnrMWkvqmcjH5L0e8m536NTe2E0oenMg5feUp6NVROpCANWY6sGpicSlrxr5dCxQ5+WTm/Pphlksi7CDVb9CcSKPGniandMaqrZCcwa7y8qVK7N//ud/yZ1IeLyIWmFMXS4WFjyqXbt20vGkGwTZSQGCXceFKgJV+DeJUPi4RuH0f89LZUajqkAYthNdCI9qvRFO3yuAqstSS3JUzxdkRsPYogehY+X5nqMlQDU+11cFqq4vXPskCVkhKO9zbGlF5hl2+eJ4iiVPnBRNpozcLYqybBDrympFUGGYoCEJEVD3snbUevS8Z5xQrGkMegoBh6oGgAjtSKLwSqnqKrkENyJfhtfCOsha0XhJKSv8W2dnaLXk1bml/QIQQLVY5O9DaaPITsndSyUhXratsspJCyAkQf9uONs66uYAqQ0NDVZZTwiCXAaorAC/TW043GsEfDWbj2mjWrEsMKUvayvQ0XG4sl/+w+vZKyosGKCN5e677lAu1pUcYR6BklO3KaBqM+tD44G2FB7mxuIFB6pVT1I+j3YH5SQX25gDUIXEAtoJxtFc6mxGUAyZlwYL3QvMlqnC/0V5Uz9fJ37Wjl0M0PYXp9/tt87IrlfBWc8enQVURUEli5xGBJs378z+3//v18bvd0QeqpmzbtHPjOyNBa9l7yx82zyxE8SdSm4UrRevv+667Mc//rFtPKSPPP3UkyrwWCVl2cU8AFBnABhir2qqYvG4YEAMVMgVS4sqZqbcq7Y7atO8zCqNaTzARuut3di6gkq335NXBXDhYUodrJb2weJMNh0731e0WJtTmsXn5wdUm7P8c4/qBQGqfpelyGflwf5cgKp7ISg28hA1mxb0ewgJlFbMPwb40aMnxCRwItu5fb+8hxQXfG5V1fsUTcDbamFQowilpaDYA0KKgNHBqRMcBVnDRZ49tEHtXQf2lawqXSWoCXJb49pFj+D993Br0Gf6O0IR97LV8czF8U97a/NexKuBvzTMXAinef4hz90KTw+rJBRZuE7H++GIBfmHn9YZDFoZi8JGclzF4rFVhuUBjcPVk64Uy8ftxrfK/bdVwRlh1e3it33hOVotb80uVT7qRyuWCRhdmj308IM6l3fLspCizv/Uk09a+0+KiACpN0y/QQ6Eq61pCMN0TOFFQv3MEby47Bnt5eVm3D6QTlm+fLkBMwpBR40aYXnE5LbnFdFUHKP7gnJP1/HXBaqxtWu90H+99ZnvEo0guti9LU5t+RwpUHUA4TRxSRW1pb6EjkEaH0DDAtFS4Skn4olcY4iRXoFO/ulP/8q6uHWQwdEmCUEVTD4FH2mkQyLdwiOjzQPV6hjUA15Vj+p5gd1GlGtzeAKDyIyeQK0ZW5W63Nc3kc8XZBpQ1f8xXt8UUG353tL0kRGoRjAVEY3JloFTb8DivwdeZNsPRHUmfIfepBU97d1JSaHYcru6Y27RDw2ISFfhx9Y9gFe6BT0DYO0uQ3+AsOCAvhdlQwYOysYKHw6Q7gTQuppELwmktibNQCwhlTQ205PvzX+mNGuAUoQ09wiY1eoudNesTnuAB2z/gX1exCDQ+qWKF2iLCEiiMpxFcrFoNYYNHW78XIR68Z7xOblHFh7Tf5bPChK3doDlajEbzESq7fPGBNdK6s6qKGxb9vivn1Snm23yxE1UEdX91nnh9BnyHMNzhHNUvMsF+oyfV3NU870n+INQJKV64HzLqHuXxbPUmt254epmmk+eLapwKtt8y16zEBywMXLKDvr4eviGL5oQYo3bRtRam8kn2Qu/fzlbuUotUmVBtRV3H8J0pXKY/urH31fIr4uOkkdGFan0+iWXZc/ew9k//MMvsmUK/x+TR/U73/tedsWV47Nn5j2j/LX3sqGDh8oLO020qGe10a/JfvTDxDIOAQAAIABJREFUH6kyeJz1ml6mvtRLRYvFuE9S9xuqhX+vitYtCilAXcPiJt8F5cpns26eaQUsby1YaF02zslDdVbyQsELm+W1114jj6uTvm9UCHft2i8sob67Ko179qAopp9yZnoZIMbgMmUbDC3kDgYExhBPj3vWoyFSX6hSK7xaWf9VFAhznIagOEdj2LhssKRSXwbUVqFpGCcgHztndStIPKrIR2UVwRRmHil+YkqZPWAT4Cnx+HyVsTBpbkEIsLkNKf2cUcqfLeBBNiqAG0rYnoi1wXNanhSKWfncJ9oIsB6TLtstudtr3YU2Kkdro9gEdqsBwSG1H8XQiznSGEpsTijaHgJbgLgB8h5AHzRkyGCLMvWT0Q7gQvZ1UUUtQg6bzZSZjg5abT4YZ+eE9ZfLZh4aKymqxGCOLq/caq+EqU3NOAh1qhuv5o0eQv41DlkbEm/viHcIwIrHmUKqi0ePFEDsr41KgNao6zpbB7yFC99VVGVLduWEidkSMYrs3bcre1Ce14lyCuD9wwAGeMJK8i///M/KXf/CNq9L1UjgnnvvU0rPwGydUjA2aR2vEzjeL+7Qvn26WW7sZDUc6NKpq7hdV1tHLJwhcDpjiPdVwRY5swMH9ZUBe4nRZJm4OwYPHtYwuuH52NOMiD8t/K0YCrYWgYB5PQVzE7f1sOZ8uuzIYp7K0p9rlUbQGN/3VZXMY74OHJCaOZNb1uyJLjP+xQBU7V/tnzKoaJWKXsQQYD89oJqBrVs2m26dPv1GG6P2BlSLm/IuRDjRvN+7GWU2Xt7ymvcsWND4ozbrfPJHpHjRw7wWqTDGlwv3akw/IMuOWXzSvjGP6gUHqsXYNB5zOv/xK3a7qry6F9UjErZDOQ7Tb6ZLtZZJh/K8cD/2pLys1P5gDOG03CRjdYP2dP7dJd5r8J3lwpuucZynCpOsE5zvwoZ9xM8KQxD5rIOEDWGY6tmrsxoUUXMjwCs5NgcDDqUAolstfuXpCvar9SylG19pnbLcdDMUYZHzBWDdrAVCSA0FDwDtRDW48hZGNDRkI0aIw1B8puTPkNNg6QHyqLG4OijEZqGHyNlqnocATMNiyYFqUEyFYtcKVtXZcYWNl6r16BP/Nkeh4v6qiLzLwstt1PbvtIp6AF+lPNlib8/1TknVB6Ca5xSlQDVsHlWgGtVIVZSCjmlewgJQjfohbubuJaoC1bCl5frHiXwiBnPhJOcJZddK3tSPsjeVg7Z163YLDXbv3lu9f4dmV6uCf8L4McofgUuNDdM94DQbkF0ki/29bMHC99Ta9Xh2t3qCd+/VVbyNT6ql4ops+g03ZXfcfrtZWXuUA0fP8E9UqLVYm9dG9XInbHqLel7Ts5o8wX/9l59rE6TbltJDAqgm1H+tmgrMnDnD+Fd//+KL1h7OaFakMKFHm37DDdYSEu88fa4XLHgzW6le6GekjKHE6arrUPjC70OUhgKJNgUbtkkxEPo/PLRsoHjfbTtAUSdgqQrwvhmgWgYTfs1aQFiEvyNgqQWgaXeWpgWraaBqVrDGyCMOnrXtcvcNAtU6gLn5xVFRshWgW4T+Q7ZfAKtMtC2RAELy4nlL+FYjjXPiHbb2H75e8Pjvo6hU3lXy9Ddvc/o35G6PgOwJFbUYoNHXbUNXJTVh9C4qxsLbh7d1iLx/A/urx7ZysKFqg4EDL6vfhzy0YQPl+/lcm6ffQ5X5TwQ0OeOA36Xr4eDyyjV42RD3Ywq04cMVYBJ7EBuJKQkHR2xKVPZyHOuMKBrO15PqFX9aFeoUm9EI4N13xSDy6RcqsO2v4zsrtP+OvKmXZd/7/nes65JdR6drJx2zevXqUJG+3dZiN6X0TLx6YjZ56lRVEHex9qCfqsr9Q7GKHD1y0CI5Y0aPtg5Z70uX79S4w87Amu4pTzZew23bNunRT4k1YIb4Wq8xDlzj1MxRVTC8goc1L8iyYrOwjiq7nm03ANVgLNi61DH5ag2fB29No6Ja1fPV/dIKXPNv2yQUf9k8hDnLQXE+2znrg9U8hr3LgC3bn1Vb86bLD+OEbKEPvUOcp4bEl8kdAEKAwCmJHMx52oj2YjPy6xm9fgYneufa5YEspb0xfvLIxfPiOIBv80K+mjNk47VKGKYRA/mP7lGtDExLn+2rjqfjg/RVm48ds8KQ++JYz2vl/vBcn9C62i29sE37/6ZN0pUqyiTSslMG7wHlVeMYgts6GubUQyBjnYUNSQ0aLnzYR1zOw0f0Vwqpt8Gm7TpyY0VxrOzFrzxVkZyysrPlW8h3WEjpw1GMoJuQVNMxhlZv9HnHLUwnmS0qpjmiXFGEgHZ+tNscKqUzXDkLpAegwFkchILZILACba265iheQcmXF34cWIqMCEdtVfXjSwozrZBlP1kW/gN6YHkJ23jVmQPV8sOklygpJl+Ndv1vE6iacCYzkgvr+QBV3XNrqyL1U+HLgR1gn1qqQWFD9T8quav6BuOB7EX+LgpEm5FntPpGaTRF7TpmBw6dkAdzq8iDT2eD5DHatnNbNueZOdpE9oj65P7s2muusw2F8B3pHv/6rz/XBrXKPJq9xKM6bdp1VhQFb5uxCCgcyAuvFlXWY0ePzS5TeB/v06pPVllHnMNKEQCYnzx13AqsoGK5W3ltCP072hjnz39ZuTM77D7Jy8q9BXoMeqJToTxaHn3oM/r06anNDEMIbypJ4yR2I2QOHHIZSATd3kvzRFJvzFfUDJwzemzKCrRxoFpKT0g3Yrt/3J/1iFNcav2HdeQblb3LNFfu34Cq/gPI/1kDVQO//jLvmp6/8GB72o8v6VQhM4Zeke1flAdIedtG/YQ+Cnmte/ZSXABglbdRbY3hbN0n0EoqFGExy/vUf+RfY0B0VQi7h0AC6UcD1UgFz8EAGemD1dqVNddRMku04KQM6DOwdYR7tjnLgWqI3IS5dMyZKAfkt6TA6gDVRMKrQNVPm6p/wI5TlNml9H+nZLyeVg47hl57gXGiIW+//a5Czrv1eTtrvHBSDoIrxM182+23KII2xKhx0B2ceo+arjwpo/bjlep8pdzJHoq09dL6HDKsQXSBlxk/KwdS94A3Zq1CihS9saesETUezWhIB5ikoqupkydbUdVbC19Tc4OPsqnXXJk9cN9sK+i1lKBccTqAj4T2EYDEoatJYQkyw9NXgarNi41FJb0oLrFUg2C4pGvLsW7x4nOCXfk7tVAh/8gAZ6jWjnMUvmgMCeFA2y7424AobTULz78LVZzj8jYfIwukWgE6vVD1wgJV1kE7pXBwbgyfWAxrMhufJR2fr/B7S8Hc/+pANZW0dM9rQgLz2YAyML5yTIHMgA+EK9qrxfs57d2ntI8cOSzmKIHW3Tv3ijlAnlbRX+1Ujis1ABRs4tSMjYn4PgoZxpW27VrLq9rFGFeGynk2WN5Wmk/16tXHwGwtUDXlV9J+pb/LQNEXMDcLAOB3t8ggMVbuobwSKPhtAq1fKoxG9yKoM1AIVC0OUVU3HbH69+9vN2jJ83QvMaUfwGq6zlm8cfGVhFqoXopq5ccrsrnPzJWebytv6p3G5Uk6QGtIEIObsZpD8ycJVJNny4FrE0C1wC9FurQr3OjCR4lpA7XcNDOTnTNTLyu00GZJyB2mAFeCvlnSwYu5bNWWlrOaY9oz6vOdu3eoGniFtWq8fPxEAcF+ZozQPAF6i7//h7837la8KxAPk596TgYCxW0oLrw2FAIggDPVk3zcuMtVZbhL+WjLFArcZLkwgF7a2x49ekQeqm5K4XhIFcVTrQr2qaeeUivC963Liof2/blM+QZrrYPABsVYkLqPHzdavcsvttA/HnyGIPduhU2o2CDsDdfxacLmNwRU/brlTcSdbe5JrVboelDTX017VF2l5BJREvQSPLfCF/MmGb+on//P0qNaHkbfvON4BQ+oj1zFcxDAa6G0PcfK5IQUAY0LY3RcOgZjfI86u+yUxx+9BoXLLkWPqLqmcxZG2Gk8VHi5bEwdPFD9fpHCXcOkhAFnhL36yIjD+2rdseK6s5zz4K2y6BJ3VcCfUjFolARf0qVXLrvJmPivxbkM/+RANRg0UW/YtT0lARolAzP674hok3aI9muPiMP37lO9glKsTmjzYa2OG3dpdrW8pdB9UStAqH2bojeviIyevvTo/j5Kzxk0bHjWTpsb5iLjQq5vdxms3ApAFG82LZ9Xf7LadAS6atSIkdk1U/GedlSXvXfUwGSRoiYN2SMP328MAt4BC48pD+V9yikmO6r810+VQsAew55D+kCeKV4dsyArpjnzAXVZsf+3AfTxy9dgomcLPZxH6fM5ifsWw+q+CP2XAID0ViIwjvmskc2ldLLUwDBQHmnK4o2iDymI8v3UgHYiJFYxr79jPqoR/Id8Tgv941HlgZMbs2SVcI6WeFSN01vzDK8r9Qp0PhwzZrTJh73C6SvTUBbkyl9VYPofQLXJ4SqLTPirrP3rQNVEZ+TRp2B0RTlmr7DaI0sbCIah9mGvCUCXtFWE5LjaAR+UAbpPxucOUayhM7cpr3WrU6gpbQUjHZEy3lYr0FdkSmmB6IWB0pH96ZYqxpWvBlSTsXFh9wrEuMGSAO45YfIwyLo+oSIecr/2CrTu1M1ulVVOJefevfsNINHpoEHVtHhbB8vz1pVQrqxoPEEuiO41suo9cmix/sLCi9V9JJC/+up8edveFZn0VQpB36fQb29tvPqmgCrdUKreyuoUW8V8+mz2ZzJrYUXF3FBXYJ7TEV9Nhv7ryVRlldZdiGFDMc9uUG4xDaK8N1eAagT2dl3PMaHAxP6yccQTRO9fhfxkJJhnxz52gIQXuq0qpuVi0uZLvmuYV8klYUGK9tq0xvvk3te2St/YKG7VuXOfVZ/hL0wY2eRRiickH2xc7QVSO7BJKfw+etQYdbi6wT6nLSbpIsjRAQk3fcNpIYgB0jBiaPaDv/gLycdAyx/89a9+aWHYDuqwwxqhYvmUiM3btlFydggAmqxorMDmo0YOVlHdrOwSKUlyuUg7YcqsGCvOXbHz5Mu5tPmXdXbLtEPlKC4RPaq++bD6CwGI6Qi8zdz48Z6jFuXQ7zsBWoSL695NkFKqhW1hlhZtedMK8UpbU+Xcl/pnrgDCrzIYtqorIbioBP15yk/V2GZWWi8GAPyVT2c+iQWaK3u1kzUfbsBy8kOyLprHeVox3JgQ5adimAu40lSDCnT4SWkfavlaSmvZqVzX3XnHF60xrSvLkzUPUxvL3+8nwNZPwLWhoUHe1gEWBeitXOwuIs/Gs20crVYVS8cYp4Th+55ii6EZKanCs+buwvj8PpEuL/7yruHhla/zYvY8ilUIQNS9GPuWVqGLW66umBToEoahSiHFMYWZ96n7XPce4lWULmdZRc8Jof/XX3vN2lmzMTGWg4Y3ZA2jRuvCbcyZcUrvU7zG9eDpnjRpkiIrq61XOdG5vfJed1feORE4CtkOiNt77RdrsqlTJqrP/e3WHveMvL6kdxnHo6qQaXKAUfzF2nXSR/OMOWTadddb3iwga7/yOBnDToroWT675a2HcTUqPIWpyfk3mihP1aDwk7zNsiPHc43juLoIhRGvLDsHqAVQTRdlLt9hvvycIZZnUZNk0VXWDZd0RhQPxfMfOb0xlQ7ZZd8spzJ5tAE5t05VOqd5VHWt6GVNa8SLVVVIU5GelMhQqjQlSx0UOWCOYX5Bp98pBh7yuH2s3UBrTp0gkY0BVB/Pps9gwKykzIv7TX/7KqF/G3tbi8GAaeI6zd1n9a5a8mz1n6T23ZL6L33sn5TYHMNeF/Vx1JB2Pzb9XmBP2p15RcMzM59mGNlbdK1S2gepJfriUe3r0F5RjAXVKbzAm8XvjN7cJxwI3d2RI2BITxEAU5hMQscmurzzBqqNDUweXimBtigg7t3zj1oZLxxk1BsETjZu3Ci0vdUUDGicqlCori5Wv2husJtyFQg58V3ojVhwMUzB2WygdM5PFDKeN2+ecc3dd9/96nM9TYPGZ3jQinadvipMdPl2ocXt/WTTjxolHNmUQLQEqNYVwngryYf1hLlxAbebrHtrtt2Y8orPWmxCvl2VgTtHBVbGHKwaYDVl65/EXS/gmgCgYu298/6R10oYjw0C7+oe9bY+fPioCR4WNZs6mx2vSVdPsRyWzUoP6dWrt0isr5T7v3e2TBXCn6z6RCkJPTX3beSlUeWxOrCQFfLBsuXZKyIOP6M0hdGjR1iL37VfqI3mpm1SfB0F4VQcI2BwRptW69aQux/PenVvL6B6i5gNblFKgTz6BriTsKnxYIZHtGELUClVOmHxNiUHtZ/FsfdPHHj676bY2LhCr/uSN8a82Q5s7DuWY+Yekvgq4Umdx70fZVlAf/tcJ6CmtJEk6zN89VsDqiGsGZ8nv/O4x1cUfvQQYnfGrdJDo+UNvMI+F5Z6GebWpF9Ub8KKR2sLN6MZ6IAjGACYDRSLoNfI1Zd8A1jRa18qV59GA3tVfHQ8tClEi7Ox0YQDjwRpK/0FWhtUUDBM6VCDhwwwsEe7YWif2qnNJl5Uus+dFY8xfJykyHiRViFXRXFglN1CnpGVuGbzR3V3ammT9zUQ8l7DgVTWlwPa6AHWL2f1f12t45FzA/ekKPDwosEoAEfzUhVVrvn0s2y36hj2KTWMEOGQ4epfL7aAzvKeUIi7Snnt6PKrJ12tdKJ7rEh3hVqzUvV/Qq1ACe8T/Tmo7zPv/D5bjC7Tb5oqxwadt07Km33UCi0pxKJQ9Oxp8TqLweDpp+eIR/vy7OGHHta4drfiuIWL1E1PoBXi/C7ilCUn08ZUTwOLDRRPxj8adJU7YxR5MuSfpgG4l7HQxA7+auTa1rwbPfX0uYu7C3fYLfNzSIsFndE0IAsw2I5Nz+H3FvR3cmPRcxzv53wLjpoDXowL58SbOmfOHIsezJo100K6vG+e24pzKH/oyn02ClRbAHRtPL4BoNoS8Js+T3PjVX12MwRqBqRlbzT3vUIjng9QLZsu+e5Wupi/m+dQszbYu/Rzhi6UQQ5JAyIKRXOpL78kr3WPmpLszY6oe55xB8v5RGOW0xShYiwufuWJ5DJhEZb0ejUPqt5AFSA0glG7WW4rF5Bi8YK42Xzxwu0TkCGPldQAwj1YX4Cavgon91c6wMiLL3ZLWoo7cnThpeWmT1qruNayuvdnr732upL8Fyvpfmj2yCMPm2Wu+jR9TklzHWVbBaqmJyreqeB9LG9ztc9/oYFqDfy0sGC9V+NA1TePBKSGuTCIajNeKMw4M1UFmSrfaDWlG3he6MU5UY26HD3i6Q8MrxrVpzt37LLNmjmjveUi5ZcSBujcuasKMCaokcCnEthd2WDltl1/3TSF6Aaoi81bxq06ZvQYNWzomU2ZfJXxqcJ3OW/uc+a1hVf1oYfvUW7rpWohuCH7ZOUabY7Kidu5X3+vFTg+oM2KwpjDIm3vrs1vVna9CroAy2cEprkfXzOMUfBd5H+79JYATSMrv2nZaB6oGj8idxBOZD2skcMAUklViF4djx7UcsI660wtUOWt6IvxPLby3drf9j8pgj8joJqvhApQtbQVA5H+cuDl6yC+x5/VgsrqyrLxqIxVHOJo5FoTjXANPrNIhXlMVSQKWJNVRYqANRlYv84q12k5zL8AHjykTvlCtyEv8sNLQToAUSVSVkZDxXRRH+sAiCfwnFpw4qEyoEvxkKyenD2gymIRAU/+HGX5cCdU4GAOo1MXqFrKSyr8nNif3VoypkZ/gGt0OfPoFf9KT+t51///7L2Hu1ZVlu67yDnnvDdZFAwYAEUREBVzznZV9+lTffr+KTff5z7Pvee51V1lVZnFjAEQBQQkqKgkyTnnnL3vb4w517fW+sLeUFpd1ae+Ktx7f2F9a8015xjvHOMd79i8WUVTPyYb9XPHzj0mHt6uXUfZ9U7W6hZ1gP59+6tb1WPSbL0uWSng+vaMt22chskHQBfaoywKbXIBox07dEoefeSh5OoxwwQ4+a4LpsFsrTUVmzhy5KT+qSpZ3zV79myLXt99z7Skvn6QOPfHkrffedsoSY888ohl9PgQET+oHKwzIri00kW5IS0qMv+Q94clf1eKNhWbi6Qx+wBSLxeoWpo92qh0YodZm1vSJYv91wBUmc9sxj799FP55sUWKUe9Bakxi0Iys8zW1bCielPNiGojwdz/6EA1zoy8R/LJZDYxewswFRn76fO3VPOSmtVoOO39/r/0kTkGFBd1BlYb17hhwlRqo4IP1gN6zqGDxwVUoQYo4qp1Dl+dGhQwBG3Zm3w1OwtU/RQqOrSiNS/8XXJ6JeNVDahapMe4Ou48KXJC7gBqwEF1RFi3foPAxgb7nV0XlYvobqG/Bb8L3pJ1RTBu7AWrPp/54UwVNpyUiPQtySMPP6xIBLxFihSImkbuUtZdcXaZiKrds8DPjNf2HwFUNXHyBATzCJcNVO1OVgCqfpk+DkWDWW7cwpTMGJLs3PCIlj9cq9U5T9YWlrSZ7k9MRzUX9+S00u4LJf5NN5W+ckqdJQz+ySefqrf1j7ZxgaeGbAWbFSIyt946QSnSbpK7GmGvzftisdoFzpZPuqgoVPfkLmm/DpN8ztAhIwSQxYU6/ZPSjPOTTz/+VCmFPRoAxMzPq8p4ZPLwo/fI8XSQM0M30qsWuRa/nlJcLj5XjcKRXYhhdGqsjBpANXBeTcqH8TPg4zzRE4pC7dMi5S0U5HQwuS1XxTAumlX4lh4OMktOKt6ReI/9ZSxHMCWZD9v16mXnNBfWQ/lMDPOmxiU38qXs3Ilnn340s2GIz6UR1ezxAxgq3RNHqVWBquPysoK24ilH+Fd2KeHAxnG0MaT0MBh1/Y25QL7F+H3ML90z7hv8SaKLFGNtUZaB3trcX+hQiOtTIAgvG4pUuhnR+mnfoa1xWuvq6vRvkKhMPS3aSkUs08VSbek9LXkGj5QFm8HGxu+answCzrj+S8+lMyjrbwpV3XYouIzhzQ424qY3pD+DfTFJKBsTF++nHeMu8XopliTjAh2AwgvoE3AZJ942UUD1UYvAkB1buXJVMmnSnaaesEGNZjZv3GzjB7inIcH9alDSpy/6rqiVINPmEl9bpBE99/NFyrLsM1t0QptT7hLrCLktlGiOqEte69atkjsm3S75pm469sbku+++tSJguPnwWa9VFHbo0KHGLQYcE102icPUjbv/yuEsux8ByGcnEE7aBuPyI6pFO13SYi2u18pA1U8j2BmbG3HNV9i4hnOuFv0r2v9ayx0wii3//e9/b0XWkyZNSibfNdl8dpTAtFqBGkA1Rubi91SKrOZndeUz+jtQLdnFIlh1m1gZZDLVc6n/MLy5Y1QBqvFOQDnyUCF4wT8JVqCxhMWM+bwCXOA5agHgwQNQ10niko3ppk2bf36g6ieX7vPTyypNRh8Q9zEsWpwzWl0Yd4lRC9DQCYsdNkaJ9Bmp5CPiKsFdpUocjheAdYA0WnEMyJgsXKie1KIKTJ4yJZl0xx1myI2fatxULQyT4HDeH6nnaGwseai3eREJ1qTEB0LDy5d47UchEVTaWaTbkszdjYaAMSgYMh+YODEyr7o3qHISpeeL671xQLX0+Wyhjpu8EGutAVSjacQtoslKRAleKafLRMQJc5+JTPCgpzCAtXXrtkrBnZT01QIVRnxlUVaisESO4KmSHpqu1B6aagPrB5pTe/edmckmpfnptQ6Hr2evriqYG59Mv/cBka97JevWbFSa7311yNpgHbouXDyd9OjVMbn3PhnIqRPkbM6Y9hsI0IA0fBjb5ZW2Bm7EM5Eq7r9F5PL3w+ZEgxYyl6D3dFwYS5/7YR1wfJ+w1vXni3nzkgVffmnriC5IY28YawUnUGCIqHlnrhAJTecYB/MWk6WHp2LTBWffHQBNOq+j3DsoruTowodyF1k69wYWRCNebhCoxgtJrydkaIrHzmYbbEB/KaBaOnCIQdgIMmK22TaNZnV+gnYioApfG6NLC1McNhvr87QP1HvOKJV9RGL6SF6tVxYJuTYE9A8fPmpVs9axxSJFLuPCZ7jv8FpRS6FdKdmmLlIPoCoe2SgrXCQsYrc7VIEHEJXGQsL9Tedy+I78jEknhk+bGkDVTFKIaDmA8NqBmC53eTkfN6Jr/E7jBPigFExtUcofZwSI6dunn4qlbjEwfkAAfoaKYrEjd8iW0+kKDcYf1Wb5DTUQOSW78fTTzyQ3qV0rQuHqn2h8djZbu3fvTz6bM1/Bi7U6HzpvOW+TtcPxTijtz71Bug4O/pQpk00xgOJMFGKGDRtq54P6AMecMH6CCj7vNL4q3bBihgP+O1fsHHIPhFiKMmz7bPDMtuQfNp4VbLmbBV+bbjWywCF/lD8HqPqhPTXbEHgrgsKakU+bCsFfBhsHICUo8d577yrY1DF56OEH1VpTmU69LzYBMh5wDaDKkGSt6N+BaiOMq8+k3CNr2YtAlTfmPZW7gpjls2OZD6wCdm3alkdU4wkYUDUzED2tZwVbWGc8Lx7lYW1c9ZNNrWlQa52elq3csWP7zwxU06EpT51lZWLi5fq8dgfpp+oG1pwYkQnjNUruQCkZqsGJSOwQn4HCKci63VTVTXtEdsGoC9QNqkumTJ2S1CkC0UHRiLbt2ljBjfGm1BaUxWHcGA0ABRFxcPieFnrOBIllvNLbkYlkloNVf6Zwe9LnUk5YWGhFjlgcqvTmxy8IzjY/y2ohovhaYWfPmWWcvM+1uEnwz/iiLx3bY3r+8NgykaP8lVfaUZfOIHvWvhzia/H+G11A/3dtVy+yWiVjBiVgg9qyUlXdRiB2nHRV0Wcl/H9MqbolS79OVn6/Vhzk03Y/L4mjOmrU8OSJJx9VpP1qUUhOJm+99q4czg8heIiT/0nHuT65/8GpSXvxVFUC5sBZq4aNC3OASB333DUI89GGGLfkmnPlDLzV3x7ud+5uZf7ImwT+4pgRFpsTV5GaR9/UOUyRt/WbIzn7AAAgAElEQVRKE7/0hz+YDp2Nnf7TXbxdtIjHjBkj7vYQURl6WSc4eD44fUBMK2SR7CaXzEG4yek9Dnc/ANL0Rrtr5drLIqp50/RzA9XiqKXbBb+Q8sHNjHn8bG6Eg6PMrpaskbX7a9daNMv5M6kcUY1jwbyN3xptQGltpRxE5kwwzmYlaDxQWlyuLKbXAU90ZqJIcNPGrYoeiG+9dYfRmRBzj4WKHDcW/bCWOtJXu25gUldfn9TL3nVX4ShZBwArtBZ+2oYmTCL4oxSU8qUmpB3cTtGylFmaCmA27O7cfmSAarxtuRRguJPxOdv0QXdh6kc7b3zsoN6hgxySvf9YWZHvvv9BDQBGmIYyRVQrVqxQ5uxDi4g+/tjjyVUjhydNm0OZYFMsIKyr+vbrldrQfqKiNNU3dOgif7FLm4KjNh7cfAIi5zXmHdWDHM73DZK9WvfjWtmdkwKkk0QxGmU1FBs3rhfHfrNoB0OTu6dNs+LR47JD6L6y9lqrlSt64HTXArwShbXuR3ZjfT7kKCbBUviYhYWdsb2ltelzND+G8TPRNrOkw3wsRMmzfOL8MXzMo/h+JSpQdhU0JqJatn4D/zpeNxuyj5UxW7p0qQWWnn3uGYm6S8rINuk+06ygq5r5dHNW83U7Vo3Px5caAuVmcWoA5sp0jVpnXn5S1ca02uk39toqfb6hdV0889zf+nDIr2WcXDlnP/2M3aMqQFVvsnWeueduk/3Q2YZOhhd4PijPsFCQxjJ79bOm/tMRqwVU7fQyYxtNZimNwQ0yDU8jt3tFHdzHk5I72CZBeFq3WqRVkQiUA1gQGCKcebeu3Ux8G8NNmqxrt06hkrapeJFtrDuWRShkbGJ7VwCsydBgY1JOlhvhgF+imcmcd9j3Wku7wmIyYBOerHTTM0cpwAr/HrNB+alWa5LHBVZcaLX+Lh0vE02M12GX7UA1d6cqLOSyXXeFVVNmSzN8FyvW0nGPK4q+bsN6axbRSV2mRo66yiRlSAHQQODV195Kjh6Gg0Y16yVFklonL7z4tBzN9XJSbZKvFi5P3n/3Y1VbH7U04kVJV7Vt3zK5ZvRwFW0M0qalpdKEvVRZrUiKpWbFJ9TmBOcCaZsuWETf/bbR8rJkQCsBVRuh1IgGwFJmMfMzIwJCnxtcOEACfqKXSxySQ337g5nJl+Jax3HlNQo7SAvDqUPeZfo905MhirSiTblFnX2GCryOVjcwKDLWgchmXz5hU4JmnGTQkeU8wjVwOsxau8XpdQRnGM43jkhjHEMl41nrucw3pW+LBi37RCUDW81dZI+ZNY6VgGp2Hkdpt/Lz9Y20W9fCvc1sAiMOCcxnOwzybNHjxvEzzWg9TUGVp8mRYzub7JcG4dYt25Ue32w0AYoNTqi63jfwKGx4cQ3CUcxhOrGxMR+iaGC9oq0DBvbXPCfa2l5rQYWoei8Yin/NpSntYCmGBuKiz9730pV7ai6ccWGgrcI8bg7Cz0o2p8w+Bvviay3vDXiOyDPqCe9/8KFFN5nrSE0hcUVjmbvvvks0gduMu0szgvPnzyr40FJg84IyNIvFh/wuuXrUGOPA/aiI7YYNG03P+YQ0b7EpgEoURohGj7v5ZmvhzHHpLAbo95qIjlZMBShuJwUaIsALleWg014LNcZgfK+/YYwUZkZ7JzzpQPr9CSDVCvL84kpzK+xOfEaEF32s03hVmCY5U5vaGX9vRbCbRQ3lE9e+wTqPBQrRLwFU472PASHG9OWXX7VmMGOuHSNd88e0sWAD51k2HtksXsXTtvdUfzQWzFWyEQ35y+y3/q0D1RpDGOZf5h1VgGrVYzA/84gz91aHMwFL8RPwmq6BMKeZ92Yo/E6Z3YlFzjz91ezXc37ncm5e9mzyn6sFVMsvNzXoGUTDgkJsO/K9KCTAMFpFt0Askbd5arX5+dzPk2MCMyOvGpFMU1U3JPtjx48aN+a4CmqOSDaFalBAb+cucCC7G7cL+kB/6XORajZir7VUzEYhPfoQjXQcPjcwaXzA/oyRSB9IjuHctWiFU2NcYbWUAdUCOLabVgCtxRH8SwFVu6SMBc2dl118uVSSO6lK8MKvgogRFdBNqMIPOq9QAIh4GhlfcwA+27/920vinu2SU2+n6GFLOeX65J/++UUrkqD6eOb7s8RhXZScOHrGUgcYw959uqpBgTiv4qMdOnzQ9PvgnPVSRBLunzkk8f0uXUIhgLRs4DJrvMGs2T1kQSAmVqTloh/lu//yG2741AaSWYM8iwNVUsRfqzvPy2+8rQ5gJ22+IlU0UKADELNBIJ7qcYpK7rxdHXmUklwiygQUgVsnjFdhycPG3TYQY18bQXf86ePtdZtEkCMlwG2D3yNvtuvgNczasCbtkJl7X9reFGfjlf391wBUS84zUoOy1+IGNoKP4vY0n61woxztGtd2KQJV7r+ecI4eOsXNLC0do0xsyJtJ/gktwpNSyzh48IjAqrQHVRS0edN2pbYpNNhvdvD4qRO2KbEIloBnK0X5WrZpZZmmfmpROmTIMEWyBqo1MqC1jUm1tWvdUtSZvDXL37H8nPUxydydzMuRFtCQE68EVKvNkvhN2IVj0qWFz/q9IqtQJVBOqK+vV0eqaVZ0hrSecXH1BYBSJWdEAVuefPjBHKXwRyRXqcUqbVjRbZwuPus8UWqQxhmlNq7Qxfqr+cKTTzxpG86lS5ZYdTobV/S9r7pqZDJs+FADsyel5bxJNuhN6TfDp6XI6oxqKn4SB56Ct1691cNckkt9RF/o0lmtwgVuKfw1mSfak2Z1wVNbHuoh0j1AuPLALU6XWqU9QkrHiK5bM634gbIBdiAdo52/BFCNXwlQZT1A3fvjH142Oz5NUelbb701OS9bi222RwDglUBk9vR/DqBaHA7HRPlv/s8cUW3IKudG4gqAanBq1b+G7HS43z7Twx/hEzaTMyndYpy8yZI5xc5Ul3cDK58ZYC0/CTyKkcXEKXwLZjDzml6CbwVngYUOb9Uiq0rZmpisfofP9aGiTwsWLLBexvffP10OWwL/emDATp/1nTb6fsfUsxppK7ivFDag2Xn8OLvrnlakhfQJgAceDcCVKAWn7zqGIcpkETRzOeHaYkQ1xFb0kuncskckvZW72jAWlVYk0ePcILqTs7cWohU8VW0xGcjOHqfBRVgycvFj2e+0HXghalSEnGUOCoBXmBBeTVjZFFk6Rm+IwBSRQvjDxisjqgkvTEbvtORuVny/UunAOcnhg8eSVoqM3yWZk8lTbrc0wfnzl5I3XpuRfPftKt2E5kqnnrP03KQ7Jybjb1U3G0VSqDhGJociFngv3dTqcpCEx0cpcjtwUD9tYBR9at3MOgs1DxX3OGKqsU2AnduRvYwwfCU+mVKXAb3lLzkbV2PqRvgLYsF58O5mAtJHkxnvfpAsWKxGBhrH5urNfdvECcnDD95vI4pjnSc1hB1qUde7Z2/r0gVnj1a1d991l/qnP2DZACqombc4h5aax2QXTD6JzQAGiOykAdXQDcknlQFTB7FuUNLiqnRylDZxTMtq/bDs7UWrV9lIhGerg6astYi4OTfFq86s0ruKs9ynXEmuy0/XaShZoBqvI7+m/GgOvPLwqxyolkwtdkGyo/5JbjtrPmzEvBuQR/g9Le7KGcyL87Qwtgp6Pa8DsA6Qe0P1AiWBLer8R6MMNurYtXPKInCDoTZxnWSP2lG9rgxFPwGpoap4Hy5g1VnRQtYHHDA21d4OtmSPvXAt3BezQTEChmHiXxiVAJhqAtWGwEjpa9ObZpt3HBtjQkGOQCp6i7yV9ooEGc7JtiNR5dRuRT6lNNK6TQe1bd6rpi8zTYO1qxRDjhw7qsxKh+SJp56S7u2F5C0pCRANXS1919EqyHr8kcesUQmcVLribZGsmDUZ0aZvzHVjrBVzW7VohXY2S9Xr+BE2Gafpda5/bVSQ1VqbA/j5ZOngkg9S4dtwFf4OkJIJgJV7kwWJbt8jUI1zKtDezOpGOxrGOe/TzS/4K6W41BUBVR0ht8ZqrtO4XCvbcl71jYv3hScLtFwyg2+88aYFh5599llltqRjreed0+tfnl9FlU+g+jdyjNqp//T6MsEes3WFg1byq1WDMulQ1DyzsosprpOGAlBhiBpzV8q/6zI/VTTZ6bLMvFBzrlSIqMaP+l7X/UruURg+a4BRfC6O9c8CVMvuVzlLyYFqNg5T+rtk/uOt8cnnYf148tFYKvogrczvVsBFeleGZbN1oIKz1EXGxQYlivvLwJLWtfaGDJTOE+BzSMYenuthcaFILW8XnQDR+H6StmK3DQ8QY35aEQtk9FqKVO87Y1EEqFaDFGWhMVLEzklK74FFZfN7QK/oLn/YZ8xBZqOmYTSCQ7NPhQpxfi3nPflxS84z3lmezN8YX3i1Y2H5xZMxI+ECs0csm3fl8yycQpUFXbLDNg4xCm18FnuN/7jTRKOSTkC0ZDuhYgqkTnqquISUIPf3I7XOXb5shaX2eZ2o6lTxlemUQ9QKPTbkgX5YuTL55ttvxV2jA9ZZ43e269BKXD8kgQYozVhv4usdFJnnGKgPmH6vRd1d94+sqUUhrTWpjxFUAWVVS+vMRNK5ohAzj0OQggDEtbnJnFsiPt7K5A+vvCHHKv1GKVZ0VDu5B+6/R3Nb3XgEOOj09ckns5IF8780cXTSaHT5WLtmbXL/9OnJnZPvVBONnVaIhcwbXbmGCpSMHDFc9Jdu4vYe00bvkulztm5Nf3tP/zOXY9tUuxIiOroOT8ll7nBMZfqU1ZVVm0fFSVBrvpXmV3Yuxd9z8yu1nOXrKDu7UuNYeFs8ls0oA4eliDKgPOvuUuvFPc4eJ/2j3OKmTq3kGdPR4zbb/jqmtYLTzIFb+678lQBQfRlEm4Lwvwq0FDqkAOi05iacSSJXACykn2hXCLfVGnIY2PPCBcBDe4nb99KmvpcyCcOHDVNb435GlWovigAp7thimo2N8y39fIiAIYfl/H2KHULQIW6kywquQtqbN1cEI9l55e9JH9kbaOcd7o1+j7QHb36AYDyDZp7CbG7z5mr4IaF/NLq/WrIs2Sl9bpqUDB0+Unqrk6XhejL5SBrMBD6+nDff1vpjDz+kqv7uBiaRSPxa3fHQXt0jKT2K1yZOvDW5/fY7pM5wRKoA32lt/SgK2knb/J0/d0GR1fMKlHjzhkOH9msjsVfr87SNLRQFGg0wlhZV1XjR3ICfFkkPGwrzI3qPSeNa9JWuUNH+hb1Bdh5G0JUrfqwVd/QP87HoEuIhbOgz085H0x8Z6196oogksn8HW8gR2Fig3LBixbfWHvtXv/qVtUuPfthPKAL27MVd5u8ZAFrpk+nUKs5Rs9+lC/flmfdTvzRQLTY8ucwrr/n2ooVq6Ni5K6+0HgvLtOx4Fb4wXcoB44Q4au6juTuQ+sjys/15IqqFm17ha0oRmtThBKCa/l2yUAZPU/AHaCEVjAQJHQuaC2BcSj7+aHYya9Ys7bA7K5r0YDJRaQVagPryAkk4SPD14Mdzg+bRE7T9zlibziYmg7J40RLjggFcrhfBfoLSqfSY79G9ixsQKQfQ+QQHbtW19j049XDe6ermLIOZ0Uu28BHILjo9nucGlkUlgqngs3EQHMnauVfb+fkZZaZbxjHG+3ElQDVrB+zoNVaAfWVukucvulZqJR66mGLHOZ1TZAlJJhwT0VeiB80V+aRNb1NFn6CJUIyFRBnFRRSV3HjjzUqPj7d0OE6a60BihvsO7w0u7Lp161W8Ipmcg3v1HacUFUksWgM1YKg65yCHBqfNFAtwlPpuqAiMs4lVm8YaFy2og9GlKMQGm/nHC5xrAKz2N+PBO2wW6d57O8fDh09IB3he8tGncxVNbWkRmqEj6lTZ/Ki+v6sivCq0UjTtrbfeVp/1RZb2nT79XjuHHbqOm8Wzu1GAHKfw1oy3TDED6Z3OHTvoOgZb04xdighdELghRXmnqpi7KnWKA3VNw+CrfOtr15DJwtgVeZu8MJP0tspANa69rAVoHFCNn8g6yuxzZf6xgHXSOV46xexJ5H6vCFQrOLxK+8vKa6h8c5pdKm4DwtLJ+8Kq51j9hYxpD/JUrAOTNJP24DZt5EhTb9Xme4c6ANJj29oha64SqcW+kSEAnDJHmOt91KaQzXldfZ2UU+Bmot7hXej4By3HrKgAq0d/M1dnF1fJKJTsYrSWpWuqMSfMZGTtmNtr/0ZHWvxVmp++vlgTbCBdb5Zs3EWpiqgBgJ5r255NZ5vkhzUCmeqA85WKe9auXi0e68jkUWUiukqIfrFk87aruphUP4Vtq1b+YAoB10nT9cUXX5RaiSKpsi20bbZOTwLEjO0rL7+h539Sh70JagPeI1m6fKEoBD/aWKHRep+US2JbcPQh538xX1mhg2r7OiS57voxxjtvqfFupc0jdoZIZChj9eEyMJfFktmxzo97OcUqP4tsHFN/G3xTZotWzASW3bcKPiXLILW2rOErsauvvfaaov1HLZBEE4fYZj1tiGDvL8/CXcGiqPoR96EpmCi9j3l2GUD15zinYgT1lwSqxfMtrtArMUPVXH/FjEr2BGz4QyigcJD0PLKbhAonVwZUK+4qGnFVtUEIbrkITKsB1TivYoyDxSVrQ5ch61ncSmmvXSb8vlLRMXa8Dz/yoEWQLkhEOn1EoFo4dys2CTtYuJGsrHPaGe9UlfXSJctVNb7C0k69Raynx/zYsdcmQxSZ6ibA+pPkSXytutexM8x4Vh9rX97xfXZf3LKX+9oAVLM32n8vgWz7YGY3WOn+xLR/Q0A1tXwBbVa6Z8WIauqDwgSrORX0nty+PjiVCNIbAqp2qRnDaXYaUOT+yax2LL6KqVocVFsVO0DlmKNWjd9LUxfu8eTJU5WCq3fnGnrZW3vAwEWGQoLQMC0at27dnCxbvkRzYIdV9vKgaQHdsvr17WdNJ4YMGawUVk9TJIAawlwkOh8jc0QiVZbFVipskriHzNvwM8wA27Qo1d9EkVTFpnSMJsmadRuT1xRN3bnrgKKpbS0tPPraEclzzz+hgpG2FkH97tuVahE819rOAbzHjh1rfFuaXvTVXO2hqM4X8z5Pvvjii3Qz1kGdjXoognZMqdPDUsXgnAHeON4RqpiG60tLWcTOPULsd4B9WL6MLhr1ePfd+OeSbmQWbG0EZ+iTLczl9I/CL+UQptFA1adDGNXSYTNnWO1LK0dUy8CWX0c+yBI3iuVAi+h68RFtctzLpp9qhD2tevLhBTtdnRytMjkc7VzPCzBBj2JeHpd26FZtYigkogMgRagnjgu4qdUwEdlWrcTjRt9Uc4noHgANeT8KsWg4QIFeT+mXdlZbVzi02GCXmxIRtNhNKNqnsEZz514GtDI3ruJFltKyPjs8oorChYuEo9gCPYgIpa8tbIHpz+ovz9zZb/qh9+nfsWOntAmckyyVbW+qtqp0yALQ0kjgIVFrvpw/L/leGqrjx48zHW54sTM/mqkioL2m5fzoY48aP7y3AD2byPMavxYtWlmXvD+Ig8l3TZ9+n+xEnaT25qvKfbEVNj7++KMG0rA5x0U/Wrjgy+Rtdck6Lz8FLWD0mGssIl4/qC656aaxJjdmhWGBBlJpOHMOJx2/ICQY5nAMxjQ0h1KZqzAffxagqjlJQODr5cvVuvYdjUP75IknHte1jrG2ujzSrGAjgGq19HhjfInNtOhAioPxFwCqDaX2/zMD1bjBisNeRhUr2u5oaKvYxiZLP3uzDCiXgaFc24KGpn+l19MO7JkdHWeU/eqS0/KUf3zVgSrtUJlzJ06eU+RsVvL55/OtHd796vU8bvyNcvxA4dDqM/103mla6sWicF7NeYF0PuBKxuz8uYviMp5WhfnaZP68L40OQIqrk1KwHTu3F/G+j9JlQ42zBC/JeyvbSkhth0c8eTJd+T4YLAr7WbgLGaCajsQvDlQvpwzGOXP2uBKgysccsedAei0jU1a0lMYTcEbcLwdIyDm5Fp+DKNLySPoQLe2sqCgg0xoP2JgrmaZoiLffxcElihhJ3kkbFF7jPcib4TTgL2/ctFERyN06ltLlejPcM5QIeoobivD6NddcIy5aX7uddj44SYBqEznx2AnNNkohsp+GmZHfgCpCUwSivM0EPJXSlxNdJvmt5s3b6mK8iHDwsP7J3dOnJN0EFLZKrmjWJ59bUQ3Xzvyl1TCOlQ0aYAMe3+efzzUOLqlNwPTo0VcLZLRKFktjeL9ScVzHMHX7eubZZ4yLy3OIoXdTcQiAlvXURo7YIqq6tkhdcABgT5QeNjFipiLOeca7tOZ8tleZb3asykDVpltmqaRvzXx9tTnZKKBKsWOqL+t83HKnUg2oZhZD7nyq0HsKS94oAD/TA3AcO1UBDqC3ZINmXOOpU2dsTRxQFG/rlp3JenVxg2+5Vw0xUEu5ZJJ9RNXddqEUQLMU7CPcQlQEBmuTRlEWf2MTWUNpdidGrMwz5SZIajfK73LDA+Bmw5nTXIdF6/jbGAk+iK7Q4hYjzs/YXhubToDA2s4q+rlJkeaZahayfMV3yUltzuCUjlLB1ORJdyhT8U6yd+/OZOqUSYqM3mrtXN9++10bg4el/Tlawv9EQ0eMGGHjxCXvF8UCvuuqlastg0PnvFOnT4iGsdHA/HTRcQiidFBWo4XAMe2k33j9jeTrpcuTgSrWmjxZ+q0Cpe+/975sVwu9d0Ly4AMPGLCDYoG98mij0yiy2bS4Lm0QGBPmMuNjY+TP+UYy/yhOvcYA1dwRCuDOX8vPe6LxyEnSjWrRosVJfX1d8txzzxoILzunBoBqGkkvbCJz/iO62rIwUJh+/wFAtSGAGsf0bx2oNsS5zc63iOmy8ymai3Q9Zz5QhkH/MkDVk52+sLAwlQxVyZxlByAaduQ/MFobNmxOXnt1hoSEV8uojE/uu3+aiqF6WBS0maKtvnAiqso7SQbGJge2CyOGKTB/y0/xspq3Ftg5lsyZPVdO/wvrM08k98zZkyYWT09uBKGv1+4QLiuRBiJatsOXYSEyUc4hzTjuSkCVaABGpYRULWKR4wdGMByMt9un0l29vIjqXw6olrBI5lwL516cCUWg6tcZAbO/6lxWd2D5Ce0GmlSbxQQt0uMTzrlREZDwu0CrnBiOD+PK6+gh4tjRUaRYD+7fGnFA2bTQf5jjIa5OVJJ0aV19vTmv3n16GT3k3DkK+FTMRAGg9HvRbXXg5g7E1SA4R8AqBQfipn63Onn9tTflKGkzK1ktTXiiWpOm3CrO7CCr8p43b1FyYN8xnWcr9UKWvqa+g7T/ROlLjh59jcm/LFu+TPI9a8y5ci1Is73w/LPmYF977XVxVI9Lnquv2kjeo0hZL6uAXqduP9BZOsvR9lZhIdcyRnI7ffr0TloFQIJsl80vjTVqG1wHlAFnsIZNWryJBixK8z2lQVRa7va2yhDG72/JTFwOUK30VTnjaFPHJe/sYefRWKBavtcsHbtxQLWi6WvopKu8bnmqEH3D/uX9OdxU37jDVUXyCU72CUn82dwWn3WTCrI2bxKvdf8+KQycsPsMaCUwwEbnrCJ/zPdOoo5QfEhBFhu1gWo6QBEq9AHfqCsKTyGkvq3kfMPajEA2bGwae6kRqIZbFD7mm6O8D/ERtVUeXjLqqgUNsBsUZKmgSbd730FRfkSHWC9qBDqpwyT11l/X8Yl4q2ipso5HjhypDetBbVY3JWNvHGuV6igFkHm4U+DyJ20GzqPQoWjqW2++Zd9BdNZoRQKe3Xt0Eaf11mTcuFu0WaaDIlJ5l0RTm60K+D/KV7RMptw5OblH6xC+/CuvvGIbBjaVvxaPs7NoCEelWvOlCidPSfVhyNAhli3pomg3ag7cbwq54LFiZ0wflkg3LXWDX6scUU3bt6S3wMBDZp0VI6rFexUBc/750rz3+efV/jME4unjTqT4+eefCwo+nsFMXdefAVTDTHBfbt9ahOFheUffWQC7fh61/VJjo7bFcfo7UC1f5bEgOWeLS67Cn/YJFn7N38+/UEQ1RGTiWRZOsGRq8ieXnYylvsGfqdr/I2uH99DDD6gyc6QiABhYVbBeondsTMFljFre2rmDxahi3IKKAFGuJk1bqShhZ/LB+zMFUFYn16GTd93oZP/BPaoKXSeQvM5kgwZI1mSMdtkDZLCRKukhI24yQ3LqqR6rFd14wNsifhaxKF9MDlI9fWUP+xG5jmHAijdUTxcBsbv87JYk3Ph4iHShloBqwwvxz4uoXhlQtQspPOITHk1NVRLs6TB7Mp9xXlJlEJQe2FLVGd6lL4/0czh+UqRoAe5VChBO6yY59T3q3Q7NAIdOuhSuZ19F2/tpTuDk6HjjXYokOaXNDW18EVtPq7o5Y6uuQb+1iQq8DiRfqdIfx0chTCtVGE+YoBTkhBsFIs8mH374sboXbVGkRUUwPfqpYGqrvv+QFcvQEIFU5ddff62WkXPtvNpIgovrR83gH3/1D6YK8NabM6Qj2y6ZIO3Jq1TY8LnoAV9//Y0VEjJ+UADQiuyueTxGwPfmW24y7vdZOcT2er6z5jgaEKQ8rZBFn2kmIGu95g3ExqnLLz6/DPTYb9Ujqh4vq77m4yd/bqDqVf8loGqbmqIjC4CouGQrLOEwpcqBagpKK/vQ4iS/vL9LiysOfgXgj81xqTwHJGzu1GSDRgJWuU4zlWM2p5nbFBPRBYaIGB224BSauL1oMAYCBZKYR1TekwYfqCjrQKWwh4uCgvg9aXlvQuEULLNRTI4AVkutLhq+1MYA1WrDGj2A3yvGQIEEbQzP0R5HQPG8AB7rGvk3Okxt3LhBHPHPZPPXBEWIRJrc/ZWpm5Dsl94qOs7IK427+RYB+pOWuXn33ffUqGS12YAuApe0dB1UN0DrtI2yHb1Mh5VHq5atrYnDa68pmqo1fs3Vo5MXn3/BotNvvfN2smTxEhsvFEh+/Y+/NkC6UxHv3/7bb96BbT8AACAASURBVG0DCmeeAAhZolFqRnDddddqI9lLQwpQZYOgYl+aHQio6j8le2jXjePnLJwHWmkrFTeF8Y5kfW7xLmXvSf41PzJ2jbn1/fffq9r/Dfv+ByQLdtddU82WUpBn55Ka89oc1Ujvyq7NNPrmt9aATS2gGk6svMPaXwCoVooiZhsP/CUjqg2vuMa/I9q1hiKq2SOmGazMRCvz0BmgGt8W7/dlANVakbgGQAGLJGvhrxCo7tRu+HUJv3/33Q+KJt1maf8uXbWrt57uEoK/gIkqLMfMooigJhX3sFUZ6NwyZGfONk3mL1iWvP/+BzLo55MR6nw0US06EYrfvHm95IG+sMU3auRVFkmF90VU9drRo5P6ujrbQWO4sM/wDD3N7ONmu924OOJYmA3X6xnh7GhU3MBkdS3z11Wp+r8IVLNAtDSpLgeouo+xcQuOsdrO1Q1ChcneCIOQm9DRAFVZNyWgmprUYPgYMN+xVwSqWa+Wgtg4ppkTzwAAHDPXD8XgjGSfoALs3g1odYdOtzQUBnDG7dt3lmZrnSKTfeXk+kmeZrBAa1dFH8UZvHhWOqniguoBiHUenZwLm5vzP4lyojZx23dbG9mW4g4OHlKftG7bQhzDrcnvf/cnRUPPJp069NT86q5oz25Fd49YCvbRRx+3Qioq/WfNknSOuq8xL5DEueeeaSownGCVt8jE3DD2xmSSIkLb5ARnvD3DWnaimkDakms4pqpmHCZcXKJI3MwffvjegMpAcX4HDhio6JN0IuUwKTpDdzZBd1Zz2eN2Liiuq7VJU5p7pfmWm8HBBhTBRtZRhpUTp175jAi37XJwoDnsMqCamefZbynMXZuaVb+sMUC1NGerTO/C05WjtOlaK2zGcqdmY+N5LNs+6BcvO/LNM62OibTyALTC1z6m4iCih1S8b1KzgT17dxsd5rSyDGcUXSUy2Nxa+EojVOCIBiqoo/QXjxtg561de2uOiNeqSJ9lKlBeAbiGNH21685fqVvojJms+LFaQJXNlL/OTaRrlTaGGq+mosU0o6DMjk9nPOSmVKMg3/KjoqqrlUGBEkQUk8jzqlVrkl59umvT9ysBxL5mqwGov3/pD1aYyRgA2uGjUrh46adzlqWw0Vfw5IKKuj777HOjEqBKMHHi7ckzTz5joPjfX/q91p02l6KSDVUHrMeffMJ0nRcvXixKwHsWASeLg9QiGw54r7eMu9nWNuAYNRI2jK10LxJ9r/kO1lXMbNg1xhlQvv9nzKsC1QojXsIRWUMffb+Id8osHj50LPlM2uazZ38qfn9fA9+0w2asiTp7mCHd2fp9rjYpZEeyHY38dmZyjWF9pve5wnFsXhEMqlj1by+GTxmnJD2C/VZ9sfv9rXLeWcpC0SX+LQPV4rWk15mOYj6rkx2fSkC1OHxZekt87RcFqg4Ugo0o3OzIJcrhBp+BZVM2mnUDJ0q5zFdf+A/e/yhprwX74IOKpl57lXbxRKsg+eMqiahWmD4RbIVJmdYZ6nmMF49LiqiuX69uKB/ONn3KTuKlQo5/8KH79H1trSf3rFmfWNoXY7NAqZnlimRdrQjVWEmQUBV6TFwwUmY9e9GTW4Lyei/Vs+j9seNF5qV0M/y2O1ANHKMQxYlrxKo/GT/DXw0D1eLNrbyOyjcctSKr+UhveQSsylrNPd1QiiX75qLhLB6f8/ErqAFUU2Dtn06TXhXBajhWKSwY7otHn/g+k6aSc8bg4TxOitdJW0acG5HWrQKsB5RWPHOWc2quNGlXGWcEwHvKWPdW5KmvuGrt7Exc7Dpw72jpblhPDs3CXgLFqirGyZ+9cMb0Mn8noHrwwAlFTToa9/ScaCgXLpw2DWAkquDLLpPG6ieffpxs36mNk6KjVDFPnTJFIKJ9skRC5oDLa6+7Puklx/HhRx8rojpPEdmLyfT7HkhGXTMq2abvodADigNcO45J1e4atbYlzd9ajr2bZL/6aD73k+xOr97SoB3US5zWdhaVst7uLHkuxrID3qveV7VvHng9D1TdRjggKd2YvzhQDRMstVnZCfc3AFSLG8d0jFOvQkQ1bOAYZnUGMi1fU9OA1qFiqqAewJwgSkebYRqmHFBjAdQikIWzpgP6eUQUkjNnZc90fIAJG6bmNFMRh5vIO5JO6FJDD6hT28yO4mgSaS0pBVTYuNjcyNul4rxojJ2J7/FwRR6osurOs8hMxUDno/P2Dl/yGpIfxA4jgbdXUUyKL9m8faVo5759+8VRvTq5c9KdBu7ZtCJv93uBTIA+axXKzIsvPm/ZFeg/TGeTfRO4XLNmffKmMhqrVq6RjuhVklF8Irn2mjHJn15+xYo/iVa3VtT1Nm0OJ4ovC4/8dXFZV0nTlawImq4bRFPg3HtqzSN3NWH8Laadu/irRbYp7a0szlBJ6/WW32mjjAw+iECKcefTgXMOcumRGe/M89mtVJlH1hP+euYe2kF5gU5/rWUTdyvQ816yctVK0eSGJf/8z/8cWvq6tirqOekjrv/CzTVzETAE86zEtvUST3fZkY9bsh9lgDeugaDOknvd1naWx1u62mr+EIWg7LnXAqqVoql89j8zUM0X1+btfRlQrbCgzSsW8GIjgGqcjM7jq/3wmxwnV/BL+Z1SOIF4qKJzKgJV4wxalx1FbLTwdkg66s033pKk0AaT17lz8iSlQzpaipUJF4uiyoBqhhsVp5kvNuSGWHK6PhkVIkyzP1uQLF7yjRUlkMLlO6ZKWH7/gX3S1vtWklgfJXV19TIW16u6ep5FD8aPG2fi0BivJTIcVJF3VP9nE32WxNEg+Fy9exlJnoVqPFbxuS5JQcAaCrDGBU6seMWKFJxLGe9XrE2JDikFrEFJwAEBV1OScUlvbjhI/ubXioyXFn1ZKrS4naoyIYqAmrddNlCtOdniiWRPCIvH3Q3C/IXPpwmmMktWe1YTIYwPlyRz/OWFJ57mooUvmrwA1S3b1D2IPu1KnRJVaaF51VEAdZB6svfv31cFWL0tiokkTXMVWCBzgxYjXEJ4tbTSPK/Iq1VX64uOHz+RfPvNKkVEV0hH9ZBFeOCMtm3byqKeUzQ3ews87hE14Tv1QV8mDcgdApv0RR+urjptJXnTXWnaoeJV99AchKf3+5f+mHz97XfmZJ9/4cVkigAt2o5LvlpiRTaoHKB8wPwmwsZ8xenhm6hGpl1kpy4dtA76JQN0Td1EEWCt1OkaW6kIxxoJsHYpCNEGzXu4k5pEfUGqCwAERZm8+IzocnCgYW9rYxzuk0ENop82iSrcq3B7Lue28t5cRDUctjJQzaQpa04V1muliGrW7WcOcDknnPveDHSocGg/bOY8MpuDS9ZqDQTlCXiAmVXKM/f0PjpBnU8bRajtqjXSUCZBfG34zQcPHhaX9UCye+/+ZNuuPZZZOKgCLTIN2GmL0EIL0ecoyoNPCWA1PrfmfV8pCSCFRdW83daQaTKms/Ersff6qfOzfvQZ3kccrrJsTpVx9FSwTxr7GaJw52TXLVCADrbOk/Vtsnf6546USeh0CXjqpOAZA7SZKTbktXOiQ9Al7nWltveqGJHPTNY6RC6uBd2xFKFtpZ+tBRgPSC5s5sxPkk9nzRE1oqMpkUyZcpe4pyeS/+1//d8FiverKYF3SmTTOUQUCqgYL/9Jm1OpDDz3/PNGOft6xddWBIl2NDxhgh7zv5yvDedcKwrrLH9Tp7U4RjxXKGmH1RJ2szjIbQR6rxoxUvJc7Q1Qo6Ns3R61kWTdtdRnTX5Mg8T9Zw2wIYfP7MbOvLr9Yv/DR9nsCWOVrkuNuDKSgqoqRFtjGZvTZ04mY28Ymzz11JPm9+wYtE6NADPM63if4qFsk2E1I3Qs5Kt0nyIYtg2Gt70+r4I1qCncNzZL+E7+mWYt55dulMMcIMtTbQ0zH9NAWTijbHS1SmS1WZXnI2XBUvsZN+WXccWLv6YF+iVebMjlFyOqRaCavVKvZ6h9xCsHquGbGsNlzAHVGhHVIogK6yGYlvKbyM3GoM6ePUei7h8lPSSZ8tBDD0leZ1gQpc4A6kqIOgVyDld4xI5LF5At0uQ/qZ30Qu2e536+QCLRe22Xe9NNN9v3YHCpjp6vCOrsOZ+Jf9RflbCD1R/6iLoDPWARJna3SMDQfAB9vvXrfzQBacS0+yldNFjvR44Eo9hV1Y+DBg0wg41xPnf2lEWEm8tAY+SIwHo1a7ipYddpQMku1R1R1KJzB+uLME6cHDA0IFC++EpAtLHOuBFLwc613GFfDlBtxLcU3hI8dpg6lWC4R2lL5+ULKgxserQMCMiMZenLqo8To4800L5Dx5O9cubomO61KNR2SU5Jv1QGtZ1ShIiCA1b7KZU+QJW/CK8DKkmRAtzgcHGaFgAg0M6tFZf1xx83iMu6z3iEOFC4pONU8U/UCiDJfNkv0PDlwkWmLcx86C4AOUTFWHffNUXZARV1tGmXHDt5OvndS39Sl68f5AR+Em3gFtPPpKtPW8lucV4Uhnw2Z441F8Bh09kKgEE3nyPahOG8aR9JyrO92nK2UJHj0GGDk/umTxMAlQj96WN6vq1x9Hi9paLA3P+L6FxSdGOqB2FzZQ7CnYQ5ilzVuG+/CMVdDlDN38XKsykLKlOuatlbq4DMiod0HmT5I3+M1Exfsa+qcnWZrynLvASLZxbFgEawLGYwbGE4jTTYG4ckPDL2J+wceOasdjuHjp4QTWWfUVOIthJ1BLTC+zytzBIRvej620jknbkDYEUuDrWKfn37mMg+ChNoI1+yVDngSXecDGwIImTHk+fKiDq2pstXvEsh+sOBqv8nzLqUs5sOgV1zADc2N7Mwt9RpMI4Ka3CDeK1sEFnb9LGnUBFfdVF/AwJRIfly4eLkvfc+tAYEo0aNloLAoyalt0L88HfUrAYB/OHDR2jtHkr+y3/5L8Znnaes4Zdqiwzwf0JUgB/E90THdvKUyUl9fb1tBr7+Znny3gfva9z3mA/ENXTQerxZhUu33DxWzQ6+ctqOjjfulpttU4sfsxbkdPoTiGSE6LhFBJeNAWl5fBZUNtOqDjsFGzMbEy9k/cnaTHvHRluyNoiuYnLs6Cmr9McGdZH9ue++6ckEFZXRnAKahG1OKbqrFjWjIJqgd6C0XNK1HTt+WooJ22VXD6o9cBvZlc5JBzUtwf6gA0yRNQ1MLirYQ3CAQ0O5Y/6yAWlm69JT0kV6ic9xXxSleeKFokUfajOocN7VgKrNE9usM6eysxg3dMWLP3+gv8BfDQHVeAph9dQ8o0qBr8bZ6rAWq1f9h5RdeoOyBqFyiNX9DzyZYBFtIudvTC2gWoKSHiG0nbWOh3N89ZVXRXrflExRu8g77rhd0VS6UOWHsiKgrgBUAwPK0p8K8aj6cnXyiUDoBu1C6fZCRTcpmuuULqWN4WF1snrvgw8sxUrHogED6qwfNNEoUlsUsWC8ANRUj36n6Op6ickfOiRdTPGU6AjTVeAC40MhwnB1C+qjCFdfGWwiUCdOHBFgaStA0VG7cV9YpQoVEtduwOOkt6UUHKNfnt8bxqMSKLxyoFp0Ag1MLbsd+blhn8juTiss+D9vzZUDCgempaP+kkA1fjuFBNrPa8dPz3HpWCoyQnSTdDrUAPqzH5YjZ54gAYTDrq+rsyIK5hvdbZAFIr3vRo72rRQtuaQWDoooy2lxCYnO08gAo0f0H8d4Us9/KRmqd955z6gmXTSXJk64RQVX0yQm3loOomWy/9DR5O33ZhoPb2DdYGtpyCaMKAjFVLcoOwCggCNHYwHWH1y420V1oZDjkCS80JjcpPaU0FxweBR8Ufx1803XJ99+vUyp4q2WUSAChZ4tmpw9Bchp42newrSLLf7vqg01NrV2B6Nhr2Tfw/LPvtQ445fZtAQtzj9vDjYWqIbZ0mhfVbSzNa6uMYcOZjl3rTmeK0DEI2fxQSA2a2XRAWYuUcVD17Zjsn1EWsl4bdm6xcAb/07oeTo4WTRTc5mNdQe1Mu3arbuKUfvZ3CfSSjSegtTWAkht20gTVt9tLUftBCJgdPCaA6rpOZZsVHzKN0OZawgRVbORAbD67w7eDYRZ9gTf5dm59Pp9C2XvtaCJfgGIA+ho1cxzrFGLSPI+gTwKrjZqjRBc+f6HVQKDbUX/qRcVok7jcjLZog0n9uD6629QpHSE3rMyeerJpwz807CD11BaoOKfMZx4xx3aVN5k9Ilt23dI+umTZOmypXZW8IGvFkWgg7I0I5Q5ofPcu+++rZbRa21ziB74b37zG/tu86VSAaH97pnTtIntbJtlADOUBgq5Wogjz8bZ24fHYdSV6bO2hVE9CAWi3lCH28tYc2ea65q3mmLO6tWrjK/7gugQPaQ+4h3FGKvYjrzgE7jpATs0xZ7BJZZSA5q323bu0aZ5TrJy9dqkqXUR7CD7ia/sZMom2BqUFnr17K7XVBzHRsc0rb2YD99jEU7dl/xMDvgmgNRY6Bc3sbGNsAPYUmQ+zguL2hexTTpjA1C178w//paBarmnjdeWi6WWXbPNo2I0tQIKroQqG5f6Dyvf39wYoMqEBmP9eUDVeIgm7u9VxRSLfCCgCNcO8eWhSoP4JCxMgkph9RpAFZHsI0pvfvTxp8mXSn2eUBqrh3hAt8kxT7x1ou04kTfZpTTXn15+2fg3FxRRaN++o8DqQDnnm5Jr0KoUL5CFzvnuVQXtThmT5cuXWqcgFjg7P5fEweA6GOmgSNpQGSIE3Xfv3KbdskTqp0wSYGgtQ8FCjTEA4r/oyPJ3JnqMaLzNADej2YngwxILEq40oprxfOmkagwMqABUs6ixwjTOFdpVnOaX92RloFo6Ru5yqhy6bGFViNy4I0Ub1aOfgEZuXEu1PDXTFpQDEOk3np82XLuUNuVvIlBEQju062DOirlAsUYvgVaoAcgCMS5wVi8qUgCAIG1OBNUoA0FD1tO3DliXLvtafLi3LFXbTQDzgfvuVjHgBItqNlWx4RZptn7w0aeK4ByRYsajVpC4ZctmiZb/yVQA+gtAwLeDp/eDnCdOGId5C5HXwUNtnrcUmKYqfO8+rQWdF//GizO3T0U478lBbt+2RedJREm0B0VVKaSAx02Xr56KKENVIArli4EiB0dCOTk2n9g2tp4uq3aT/PnLBar5o1U3v42fdX8lQLXGUGWvJecjSHWHEayYabB7U2r/QJHoearnNc+bKQ3bXGlugM152cVjmnfQpOj4RlEW0mhHj6DhesjaurL5Mj1jfZYivp7anPVVgR5ybMij8a+rGqvAeUV+zWhQ4cTjWca4aOmmF4Gq+4zSzKg8edK7Hl72LBb7qAA4wwbKvs//7zYVv+NoyDIgZMmsKA26Fs/rcytEw5mtqCLV/rw2eMgwXWtPbQhXW2tR6i3IUjz77AtWDU8bZCKrPygbR5tWePBR6vAGdUm8V5qsg+oHWubuS3HJZ82elSp83HTTjcm9996rTMZJy36cVDetjz/+WHSesxZgYSho8EHmb7v49ERb10uWDsUHlHOg+lDAxX6wfvAQ25iinWttwsMyDB7GVG0cpGaBKr4ejnpzBXK+sULkE6I2IEv1q1+/qG54KviygBNdvVRMFQBLWcSSKWUbWSL80Aj0GQV5fly3SeD9Hdku0TBsj+vty715C4WjqgkRZ/7OO++wItRTtD3XbWgv+0lhcyvZYrsMQKOB7QhY45bF/zYNWkOfvM0pMSXQWtowub3xFRPpYP4FAfuEmWcYpljAxWf/hiOqxTUTbUq5ryy3nI15jw9/5fVao+q/SkTVVmwF7Gs3+OcBqtEyGPDT7vxlgcR169dL5uIuadTdbhwo4xoVUv15snPeAXltf2pubEjOyHguk4P+6JNPtRC2qxq0pQjttytF83DSUWBU60oT/6z4p98nb6p9pVNmm8hInJQxOWMR0UcffcRS+yxOomVHFDWji8lxaeEhIo8sFYYAkLJ9u3pPqwVs65bt7Nw5/VOnjsuIn06GDR2kfsgvaAfc0xZaC4ESJ3tjHHQv6AgTUmMWoYDfZ6sqXJVdWnDu+hldi49TWGgZIF9M/bv9KLkwf2vWpTUGpJbPDf9UNaRRPqHtCJU2HJXfWvHZRgPVsk+X5kx65cWdYMVvjGDVZxn3hmgT/C/r/KPoAKl2HBARqC0qXtq4YYNFXPcqinLujACfXqdgaehQRdvF7UOvt0fProqyIrB+wagipN3MMcrZe3DSz5fqYu74DlEO5quH+Y/SU2Xe3TNtcnK90pLWVlIbpPkLlyUz3vlAEd+fkql335s8cP/9BhpfffU16arON2oCkkP7lcolCuzakKItkCJUoQTi5RR4oPlYN7ivccTZoPE+Ou4s+nKBFX9YgY0cCOfn6cRm5hCvFX9uwoQJ9j3w43BcZBkALpbEDcUfyHlFSkvUoK047OEmNQaoVttmV2oF29iZXjqnhtB0dh3VAsYFu1pGZYpXmoOauaGpRL0pjl0eqFbfB5SPuV8nY3nRiub8HWAAizTqXraQDUWiivl/SFxJ2lJDWUFJgA0QnG6i/xRsAUYAMaSfSU0PUAHqsGFs2JRhUGESmYO2kluzwiS4hwY2lLdA/s0cPhudkrKKV7xbLM1PLNyW1P4ARsJF2V3ITJyY6o5ANQKPeJHRXhI9NWCudUNnQ4A7NRTI1V0SAGVsvlq8yNpyY+DbK4qMbF3/fgNM5urbb1cYUOzapYd4qY9bd0WoAb6+m+j57hbx3KEueQCtf3jxH5KblelgvL9R8e7s2bONf8omYYiUAp595injrW7TBpFN5w4VVFLgOWHceBufI9oo3Cg9WMb+iy8+t05lgHLqK9BsPa7MyAlx4Rnf1kqtU1PxuDpJsdE8pufPyqfRHITMIZFk8kZNmtOO1+exYXRxU8+cPp98PvcLgeSPLNp5lyhH06ffreiyeO7Gg41V/z5pSiY+bEYBqjpSM9nK5CKFbtKllp1awuZbiglnxeVv3baDgekO8v/YraNHJB2oedVSqX/4+n379dYY/2D2C5k+fGnXrj0sW9RGgJXmGO2gI2mOshmy2hb51Z8o8LJ5pQmhqYNd8kBYngaQasGHqZX9OzPd7PquCKgWl3Uj3aZtsizq69HjnwsMF0+nuuVqOKLqm4Taj58dqGY5QGUoOzxRBCfVKAB2U7NWJVxLMyqfZew+//xzRVM/tEX74osvKLIzpDqQyVXl+YmU7nU5UN0px/6++sN/+933yUlxRevFtXtEEdsxY66zauzkYjMZ2e3qXPJuskY8we49eglQDjMRdvpCk5Yxp11XZ6merVu32oJAI++GG65LRl19lVKeqtaWAV+2bFmycOFXMryd1PKyzrhKK1d+L2HpdfLFFyU23SMZr1RtT6VMiVqRwmFRUTjTmpQYepwkl0O1qgNRgKr3jU/djRljmh+EZzKTvRbXOPKQilOp+meyTrV6tD0LVKvtqorf8UsD1erLpXwppoTxBgFrKFIpgHI3HxRuiGWi6JOpB+hvK9aQM9osOguOZdu2HVawcvq0UmR67+D6ejntwUn9kIGihbQzJYnmmhcYWZyUH9MLDr3DDGC5qQm3r1/3Y7J/zy59fpDaRA72Ig/Z4jff/jD5cObs5KCaWnSWo7xDmz7SfnTX2aD5O/oaaQMrAorqBbxDPscDusFp8VvhmbEOabAxaeqE5NaJ483ZbVITjt/9/iX93GhAmo3ZMEWI4dKyTgDOKCV0U0aEYg8oM/VKhe7evdtAbjudA8UepH+tShwwrmgVURh4i7aOK2ZL/E5eFlBlk5eZAESqc/tuc7yNAW+VElXFmVWcT7VAKp8tZCOuAKhWF81pwEuUDHHV64+r3O010UMHZi5LFmKdetGipgJ0JlGlOQSFhe5YACmA0gbN+e079iQnj2nDL07rOakIsDtn7lCsRwBgoCgxAwf1N+AE35E5xa2Cy4+EG9xMi9JRUIP8ld230LAgXipzJs6bsvuaOqp0YGJlcpQyiu2RbWiykUDSyTyXqxr3cchPU84HvWGyX55RI6I6Vz5ty+at5jegk63fuE0RT0VY1cHpJsnNvfLyq+KJzzWNZMDsABXm4l/elWQVYJdOV+2Vkbv33nuS+8UDRWKLSPYnH3+iDefn5jdvUrZvytS7rCkDkd633nrL+K4UU9FVb+LtEyWzOErA+Rt912c24TlPWuc+9vjj5svWSvUDug+UDST34Bb3UJq9Szc62Kk4i/EXmGzatKWitTvVMXKmNFRXWGvnp556XDZgsBol0JzAZ4dxNsOjYkSVWaVj0ea3SZMWmjMnkw9mSqVkwULZvFaWxXxE44FuOaDy5Ilj8s8bZMNaJwMG9dNca6pNwAZFpb9PVopycVqNFND97d6thygIPUyVYoDoSD1FN8HOdBVtggLQC1JYUY7KgkNQGrBJXtQcNz4C0ASGYgFzuIaQ0/S/GvQPjV1/ma1UI4Eq2ecIrG2z/zNFbRsClo24ovQtjYmo1jreFUVUfymgGl0Ik5hdKouFaOoGRZ+o9L/77ruViuxkURreQ3oo97hMoDpLC/QzdaDaK05QZxnDKdOmJJMlTkz06MJZWqqeTRYvWq5oqtrpte2oTiU3qZvJcKti/Obbr5Xi+tGAA1EknDgAFU1BqvwpMMFZsyAu6jU0ONl5duvWS465a7Jh/cbkv/9//4+ucaMVn/Tp21PfJ96fUjLoFQIAEI4eMEAdkIYMkJZlb0UY4OB4ByVLkxhQjcslzOoQNTBtyygZkDMOlaef8XjSUlv/QCkaWymS83egWlxYpZHNJbLN8ePEosCzR2VIl3mhIBqWSF3t2LY7WS/Qt3MHWpZKEQqsIWvVXVysEarehfPZS9EmIhZsdEjp+87dVQKoqcWWtsTgSgf47Bk1JoAyoCcRPF+gufzp7HkCCXvFL1UkVGlHX0NEMpobgIRDvVBFWVQ7AyqJ2lihoNKYxm0TsGDTVDesX/Jf/+uv9frw5IvP51nG4ZCUMKdegAAAIABJREFUD7iuSXdOkoN9xM530aIvrYoZ8OyRsy62lqdOnpLMUTX09yt/sKJDImd9dW2jJZeFHjFz3RxH0F00uG/TMBsGMw+RPhNrsXJANNwkolX2KAJVIEe2Dup/cKAax66Sj0znt/1i9fo+/8JGKVgN42x64Y4KdOREmWMAV2uGEirqt4setXbtOtnQjYoC7hYF65gBLCSiuCXNZVeJ4A8SLaCurt5auJIudwWVdlbEhw1EMYB14p0JOX4pgxSQhp/WFQBVt4l+1Y0BqrwHf5AFNHF9YtNjJgxu6yaBdc6ZIt01UrLpr2jg8y+8YHrF/+f/8X+pYGqFcUtvvknFSLo+lAPm6b1sTInoDlXA5F/+5V8soAGwIuU/R0WQM95+ywp9kXCEEoCU4g8qnpypSCeSetiKe+6+R+1aHxLg6661vjD54x//KL9z1s6d6O/YsWOTWWqBuo3Ai7IpUO5OK6XOGr3hhtHWsrxHzy421oY9LzUT4P42mSl63qHDB5JrlcV58cXnVKQp+6RsUGOBKnPu4gWPptJ8Z936TWZXdkkdAQ3aPmqqcrsANiAZnio8fAI5Fy+d0xhIjksGgOI9GqS88cbb+rnRronuYFApOF/kvDpr09NbtJOrFUi6etRI2VNpn6uKq5n+mdKwnXNsK+OBBmxoSoewZzAbuZB80R1Ey1Pl+fh00Z79OUDVgxd/B6phwf+cQDXv3IOD171i8X2hDjpwU4n6PPPMM6bxGNuVGn81u8OxMEhx4kQnFmO2/jOqyy3QTg1Jn8NKj1w95ppkgnoz9xCHDjL+eQHV9Ws3qWrzY7Ua3KHo1KjkakWc9u7fq53qFKvw//STj62qmygTqSsiUMhTIdlC+0sE168RP6+VIgvnJZjdqkU7XUtHcY1OKt36qiRG5hmfD1B7223j9D3rk++/WyngAshQFyClJZqqhWvPXl0EIm7XIp1gC/OsaAfEWJ3EbnGE0mIwg+yNAuKuMF0SNj7lBO9oiL3NWel1ZJMiqTy19uk3/Y0BVfetDTz+nIiqeTOPK+l78qOs58K+gtdioCw6Qku7KT3vlbMnFV3dKY7oGuOU4dAPqwjqnIr6Wqsoo3vP3lapf/U1V1l0gAgU8w4g4BwrAQNrZ3lOzueIaCbS8TWdl2bJqTOXkh83bE2+WbHa0o27du01CgvVxqRb75COIynC99R/nCjneHXmefChB/W9baxS+a0ZM9QZa5dSbc2Sa64dnvzDr56XM2onrdeXJG+1XGv2JwPQDz/ysNKVN1rqlpSkRXPEvSMbwHFp/Xqrjo2+JBQIjCtcM8YP/WHA6g3XU0ndQ04GvlrgW5OOi3M9g5pSBqUFR1kXJdJKfNtPcRP7d6BafQ00CqSXBtdWC1HVAFzdPXj0uwRgE1NRuSDnfwZtT91jUsiAWe7T2XMXrQZgrcDaVmUVNqrRAJmFEypIYtOO3ikgBdUMCv2QXaNQp58KsboKsLLJp8Ke48bimRSs1oioeiLSV2mM7hUjqlWzKVUiqiUbWSkY4PMSH0XkEvCONB3d4TaI1gaQGkFbbq3FlwUcaRTwyCOPJR0VsPhWa2fOZ+o8pzEBeEGfGD0aMPiC2Q02gMjafbX4q+Tff/c7k6fifbfffoeA2DUCnbMknbfVqA69pZrzxBNPmuIHtB0UBqD+MN5ErceLMkD2Y+GXC83vDqmvTyZNmmRZxEULvzTO/D333pnceNN1akLSwdbjvj2HBZK/SBYsmCd70EIyXHeIEvewNh5sOoIkVSMiqj5+itSKHrf/wJHkiwWLpLQz11Z/u/adDDSftTbV0IsSZWg6Kng11agP8EVbCsDS9veNNz7Q+S8zm0cxJ/xc7OQpRVh3yZ5SCHpG2VCKnEeqoPTe6VMVve+j71F0XvxbqEuoE6T3yyd2/I95XFyJEwPCXQ+0xzQ/nGKRcp+SX4B5311yUmExNuSyOKtQp+Abh/+0QPWNwqqKkYvwNI7VY0LpkFUEqtkBtTHOowIzXpn3RONQes5vmHOffrLuP7RhW080VWLLd989zTpztDApH9/NV4qc5O9rKd2fjbwE86SJe1YL4kByXAuziyJJ3Xt1N7kqyO7HjpxQNGhJMuOt92QMVEF9+53JcHWkQmOSNnaz58wyh85O674H7pco9Bjb7VIxvUwVmaQlRo0aYamZEYpK2bT+iVRqc6VbftAu9g/J6XPiBjX/SRWfj2ineq1SYutMiqhlsw5acJcEXDdoHDZKieCYekffqJTMQ4qw9k1Oy6gcE3hBf69zZ/EY4QOiURkI8KRknG5TmuyG4w0l+dXnb7o7H/T1SkwS76Dk9zGMdO6WZv/IFjQU0pf2beG9VdIjtVL/V5IyyPjN9ForPVfZBlQH8oVBK33c1giDmjdKpTEu8b09Veq8urgm+N0qb1UtgIRh8xZsRuTEVOi3Xc57hyKsmzdtU1Xw/mS7irFYi11U9d9Vkcj6+jqLevZWY4Eukj5r1aq5qvy1RtSpRqJZcuICAwIIzRV9Nb3zFm01ny5K+/WwRbSQ0sJxjtKGCh7pXHWV+fDDj8yJNhNNgejKddddJ67aWXVtm29tNmkTee/9d6nocIKirHTP+qN4YYc0X1olbbRpG6goWOeuncxJkCok87B8+XJt0I6qeKydFSHW1Q1RVGmLnPQGRWJVWGY8bHqX6/wFrvurLe3Uu26Xox1hLV6df4htCpsn0JFtDEKhYQABXshZil779HMOcfQ1ectk6Db3qLSfyT1nB8p+qJZTya60y3BadtpFekHqFsumbmlpNbgbqzztw7OZ1V7lfW4reF8poppZ45y3aZQSmfJKcaJcKKyQibJoj90i57gayKX9tZpenNHm/LDUMqhsB7xtViQfrdJ96naE7jQfdSWKjklPRebrB/ZT1mqo5m1/0WPaC8i0seIZOJVWvEo1f5w3nGLg9lsRn0WBg1Ahdk7HrgpUK4yE3clC6t/fVtl+xEMQWfUCSK9IB2S6jROxSz8Yo03KtiHD1LtXH/HOd1kNxYmTpwTIBhhdBp4roA1VGs96DLaix++U2n/ttdes0Kq9xgN+K9rMr6t96y4V+QKGh6loa9q0u22Te1KZwOXigCK7SKvkvgJ0RENpJ8uGFY3W0Wr+8cQTT1jG8P1331Gkd5nUQur03ENao311T5onq35Q18Z5C7XO18gmtVc2RRtVqRSclyzVRQo9bOXl12TelUT/gM9pqc80kRLCWiv83KCNC8WpdAq7RsGk8wKqBw7s0ngc1jW3twgrmRi40e01Biu+XaXC5xmym3tNVeKhhx4QheJmy2geP3FKIPx0skXHXKJI8uEDB+U7mySP6Vpuve1m+X78H3QSUQF0j4hcm8IDUXIsjd23MNd1z4wOEPCR3UPme1Q2CEDVsppZx5ElRrtxKsyu6mu87K3hkxGoWpYDm/g3nPrPXX3GdDZZOjcPVCsxrxxIlD6VBaH+bGGw8yjI3wHaj7fEQFRav2mOxISnNcAsCKI8s5TGgDgOOP0H9SwfJm5qTPUbaTjT15jDVvjKcGaliRKvjXaCDuN88lnVpvhRZkDtU83Ep9qezJjxbvL9ipXJVdqV3iGwzI6+u6o390pr9be//a0W5jrtLG/S+f1KKdlelrJfKQ7Re+ISwdUZJEP6lIjpt46boPOlXWYTpVN2J2/MENdIKc+k+Tlxa3ok//rf/skiR6vXrJYBqVdaYrAW1inj5y7/erGKsvYomjxMkaoHFE2oT1Yjp6UOQ6gSPKAOXb10ThRwQTNAX47IAvqEpVpdH/hYUFY0sNHhlFS2fXzsLsWFGW5zcQPiRy6NfpFg7h/LTL8qcyO7WrMcVXcof97DnUr+GHbMohGp9TW1/U/6yTjLK51zeh4BMWXf46AEQ+cOzI0OnC02IYmJ/VNJvfbH9dq8bZRO6z4rzAJQohBAcQTFKENU2FennuNdFW3AkDfTxuSM+NfNBf5If5/XXAcII6J9SdqvROf5Dpw8qdrv1Axg7tz5SvfvtNaZ8AYpCiNcG4W76wcPNA5aT30nPc8/UzSFDESL5m2TcSqWGnPtaG2gOiiKIa1VpfC3KZoz88MPNPe3iHs7WEVcD0qiaJDoDQdsM4qEFw6thRGr4b2dtfTe8889Ia7ddRYxszkkTVkoCs2lYGDpXnRnNWY4ktiFx9U1WNO+4bU1Hda1jWvxxvCVDWC7MvBmhy19yEB2o/BhQzM5exBsos+Jxjwc7DTuvfnjZa+u0jHKrj4Fqg5Vc8GmiGDTVLktszDAtpbDLQhiJeHvwOE0ewyX0T5kKewtClhsEmClIGu3wBYds+y+a1Eo+2+V69jlujqk3uq0BrzBigNA529TRMODtWJqAvocGTuzcLKTvgGKVwOI9nH0H+Eaw9AW54prBNQa+fIxNRuZmZNZqcFoi9lYntbmcKG0WFep3ep1ajKD9jKc1nnaMO4TXY21QAaDFPZIqXWsEICF7w4P9UapATzx5JMaw6OmBEIxryvTNNWGtptlO6AiwPbiGABBIpODNI4fzvxQSgRrrDEHxZPohbPZnTv3M0Vg5ytV3iZ54fmnBWKvtmYlS5d8q2juUoHb3dI3HywKwzMGnI3DbEoB2fH0tWIbykwAxIdaPkvSZ0ePnDJN89mffWGcfYq8KJTqLxpcCwV22LQAMIePHGpKJYD2n6Q60Kx5m+SN199TQekia8Yyduz1Uje53wDrAYHSlsoMdWjfxaTUXpXSyXbZJbJD9957l6LGt+rrzwt7nEiWLV+iDfxOi8JCe0CNBX4ufF/AO5MFXjS/s8nnYdjC5i4bKm+iEP1L3jRUWE+NWeBxd1jhvU4psZVms7VWLUqjviq86UqsSa3jNxh0cnNdcT01WfZ5BqiGNxZtbsMX3rjBN18fDg4Yyfp+a+WnFOYFcePgpP7p1Zetlzq8uYcefsjC9Nl+vQZUq0To8oMVDIW+14Fq+N5wY/3vEHHRW51H2FQG8bjxhEiP3qioUp2MoHNnW5r0CDtXuEa//vWvkxtUVUkkiQrPLVu3Jy+/8kqyZOliSys8+9RTydWKxMJ5vSigOkscwY8/+dwWRLtOTZN7pt+pa5xgHBuuvXNnOpV00K56q8lybd6yQTvBw1ZYc/999xonCQA/W+kcFs4E0QvqxN9aLTmhzlpUkyffafpyPsxxqumn3VuPMFsBSXzE6ELkYwVE5xPfqQU2amG80k1LJccMsKowU9P5E419A6vllwCqWSCRuo7LBKqVQXr2Ymov7ez8z96d8uEoDS7rwlP34p7K4aLRelCpP2gBm7fAG90i7dJdRl9B6gbN1K6dumi+9rcq+0ECrfBCW7elx7mEveXkm6to6SL3Ww4N/VebJvzQc83l/E6cOC1gsE1p+c1WobxLUZyTorPgYAHDkyQFc42OvUfAAWmrDes3Jz+JWzZwQH3yL//6Pym7MFrz5aI1sDhy9KAKQFYmsz/5JDmlzMVdKvCYOPEOVQmfU+T2Y0VvvLsO83rkiKHGcduqOd++fWtpGT+sdq4jbdNlNBdrWE/LTkU6rJ2l02Mo2mmj6z6tqFNMO1u8jKhdZkJWs2MN2bcy61aY57FFaQPT+jJf9s17QxG6eNBfDqhGO5A5/cI0NygXn2OwaiyDuPbsLdxWQ4jZEXYrhcFBCQOnf1ZRRlRV9kv0fY2knOBO7tqxTVkvp1nhF6AXAFjQF66vrze5t8GSWSKd7eLw2ojREY0NvA5PtX6Jr+xRqBwIJQqfAtbSZtnONAu8s5dbySZWiLBGPxTHIJ9EdmMLACbwQTYFhYQeCka0a9teLWyPWjCErN1m8cZp9UqwhSr3U9pYwt2E5/qYAiQoiJDuZrygpAFysRfOm/XoXwttWlsrYoneKoVcVymzskYBk48VCEHmDh87UK1wAftEc3fu2maczuefe1rFWCMF+nZoc7vKuMYnpWBz441jRBe6X6CQzSXTN3I9I+SP+cySb7G3helF0dSa1eu1sZ2lwM16o0JcPXq0gORtqvZvZbrNNIgwrVSB1rYCsW2lBtCqZQfZjX2iPrysTfY2Rdg7yLdOla0ZbyoRNDForaYmB/fTdW+BtYwGQ7TVZvrBB6erMPQmRaIPJ1/MnaPM0Rdmu9gAX1SYG7nAW7UBn3jbbSbfxfilShS6N9wnNjw0AMCHo+CAlrWRDCvOiYx9b5RVKGGYSm83XGRLpuKXNeobGvOmhoBrre9vGKRmbEglDPHXAFSdb6qUuxzncaUjqF6cPWe2AbHnnn/OUo+E2bPAtBhRrW4cawFVN8IRQBgxHKOp78JInhPfhfQ6O0502NiFE6n5RETzjz6aabv23/zmv5lG3hHJUbWUMfxRXKtZsz8TiNho6fonVUHZWVJXcI5IR7z6ygzthhUVkCRG/7puybPPPybBd6Vs5WzRV2V+b9+6V0Vcy8wwtG6jYq2Tx2R8+iuqe7s6FO1K3pQo9B5ek3PGMHXQOO3fv8/EmyHgs/vLewsfA4thhyhTnAtmEu3pWEzlTiPF8TmgGqN9wawU10WDQLWByRgW2t8uUK293ItB2bIsUKUFKkfN/fG+6uLiYQwVCTXpKG2UaLO6RxF+mmGsXfujjPU2RSTE4dIcJh2KlNvgwXVJvSLxwwQEuwi0tlC0kkippcgDp4ljY2SjXBCglwILIlhEcvfs22vvRY2AdpjM1W8Uwfnd7/4kDu0RrQ+kdXqKnvKEbZ5orUrF78JF822tHBFvbqTSjs8++6wiYH2lNfl98sofX5E4/B6LXNyhFB6RjdNydkQ0WinSce2YUTqOF200EeJsropgpGso9GKtuuTbVove0gOd6UOxRNSZVWw2rIPyqFl26jZk4C8XqDZklBv6Pp8Gf8VAtTBPy663AY+WgtX0JpRG2PZMmrsmAUVoVTcVUBnzQ0QAj4vXSbX35k2b7B9gyRuueDQJzjYggw073Ov+sp2DlZHroWIsNjRtVCVOrYNHFOHYOpjyKFggOxWAavaSLw+olg9GzDpFoOp/Z8CLMmLWxhRzqevlfa4r6wVBBFPgoW7avFn+Rg049BONVaKwcFBvvfU2K4pi08ra/FRBDa6Xxht8D3q3B0S3QYnhoCKNUeFjuD5DNyxAKWCVY6KnfPDgAfNfbeQHUaLp1aur1quAo4Izi1R4uXWLdKGl2UqU8557p0iC7hZXI+G+kYoOl5bjBWeVaiJQ1fvOiPL02Zx5qv+YK+CrjOOAQcld06apHesYjckpS8sDBehGdfo0sloUVet+Nm0jnuzC5P332BCfsa59k6dMVCR6lNey6CTOKVi0SBJ9n34618aglY7Rq3eP5MknH1UkeIjm0jptvH8nv7vDOkkSXcYO4mtpEX2X2t/2V0HXOQWVmKPMMQ//+7yxLLHp8Ho7YNcDrpRjjCs8e9d5rtrCaQCohg1V4+xKbR9V69X/WKCaS/2HogUGPFx8UZKh8lj6DrihR7WIqlWNmk1qIqmOjcbfpLvJjWNv1G7nQevi48LgmaGyCvXs38Vvzw5r2HEEB1DayfJEBqha5EqGCk08vYkUqU28ULFJr3OivpvEcVn+9XIzHlRVnhD3hf7GmxXlOqpCqSNaBF0FCB7QTu12LWiqq0+qFdzHH80WyXuJrlMyPHKu9z0wOZlw241K2+81x95ahSlEsebM/lwVi5uS22RwEEvfulURK3a2WnwmJi3BZ6K3pyTyfEHRBnaM7I7Rp/zXf/1XAdXeZujduAULDDfVboCPW2oaYySV5WWINcNRzjiSGGEt0UAKsIv3RqCaHfqw00udmVdehLVdPmcMlBRuZayWb2h+VX1dBywushJIbGRO36ZQpTne8LyP52XnEE4k5Uw2cFFIy7isi6tc+KbCP2S91XHqeh6DeligcuvWncn6Hzfp3wYrfDqhuUjHq3YqPAGk9lEKDa5XXX2dSV5hVNkYWHcdi7DS7zu2HSSV5elT0ol8Mc4PIwyIWKdN2asvv64ozXZpwV5QhkGtWzUHu4nvfdXI4Sr4GqnoyCrjc8MzvUVtiX+jSuX9+w5YgdW3y7814M37X3zhOQHTq/UV5ywyc0mqBW3UKMNabGIblNpr3kxth1VwduL4qeQ7Ad2PVcx4/NgRCX3XJc8994yqxNsrxXfAxritGmmQ3mRtwHvHofHPtGfhkcUbkc63cB/DPM7elnzsx18xGcnwuGQEWn8iTRdnbFVu3pR2gA2YzGpAtbK7iN97+Wukwm4zHCRyJ4vutNb6dRvS8FkE1xv7laRAlE9aNFGRKqTcsMUGejTn4EyTauWzZ2nLKV1iCq7QzdwoOszGTaIHaFMFH/GU2vwCFNiQUSxItolugoMUHaQzYL/+fTWXNb9Y07Znc6pIFEppbHQotU21/F9hiHMRVeYSqzvzeTaL1lhB6WUCJZ4lCPYHXiSFk6x/LYwzGgdAJ7UTKCUQ3OnYsbNtOPnsAYHM//l/+b+VddmmAsVrTfMbBRF47aTz5ygg9Ika3rAsuqogmEgsHapoKoDUHUo2NGcgKAIXtLf+dRH/HBnGw1prS776SnSkdVZTgsTW408+nNQL4EETuiCbBMczCuMXh4hsTnzOsUETZWdUwPyuZK7EUW3XrrNqN24Uz/RB24xeEFBt0kwBJEU7W0mi7Nx5FVbp+lu1hN/fVFzc95Oli7/R+5Jk2j13GV+2p9QJhqj4zja2Ujt59x2OvcZkq9oKdKMqcfsd43VNHWU71VzgrXe0WT4i7HGDNty3mvoOzVlYw2ST8OUrvlthOrdEbWnUwKYAqgM0KrKstLZFJ5quYdgvgDU4is0C2SCjmzDjbZ2EnYhbj7jyMkuu0nMNr69f4h0NLetanrBR9qnGFzRZngWqGXCKcfBIZyGZ65gv94ipmoYGpxpQdeCoimft4HA+81Tt30lk8scVjbxaPBgWCVph0ZDY2wPYqv6dpUKqLDA1fmvuAgJQNSfDxfFi5IaRbgzGi7Gwfx7RQaONgSCldFJA9c0330wWq7vVGVU+NxPPZsLEccn9D90nUnwH4xMtWSyx9Rkf2KKis9Xtt9+qasPJ2iGelmE9qF1qT+1uD0vl4GPrYNJSPLzHpRl3tcjsB9VEAIkg0jbrN6w3vg18VLqRkOLaI83MQ9rRUpAzTr2VO2uB0KJ1pCgHRKtaKvJLmpR0BLtcuEpUhrNwLmlVe2MBVeNqETXT9wLOz1v/bXQL3U0zHyzaYONT2CSwwMqAasnx8xF3YNGJcUcqg1S3V6XXGopONTTn0uVf+LoAKzLGIb6zdC1lupZlX5bC/cacRuV9VY3V7fA0pszcuMVxM+fFGuCeKBthkScAJQVZunWnVDRA2nCdWp6SLt0qR3JKLU/5DKCVDmwUYYwYPiwZedVIa2PJWNNtx2XKvNjEIgU2B1wCizQ384N5AkhA0H21UnUbN0BB2GuRlTNaG1eJM0dUYsOGdRb9IvuAtuNvfvMvkstZKafyWrJPBRvt5TDgtD4pzitVvPAKveAPEK7r1a9cE0UWVATv3XtArVrFiVOh43alf3EGE6XWMW3aVHFxTyfvf/CeORHoMPdKcLyvCsTOKV1IahegT99x4y5a0wTnL3prxxh1JXqbzhq7r9nqXntCr2etovEUA3K1KJ05HP9venszHIS4eay9t48c1bI4fGHO+tQrnHLj5mMD74ob14i5i+CtUtFGY4EqX536gwjCwvlYp/a04Chme5iK4U7Euc+K0HNwKekySAMXQAWgCVF8bCWFemQfPD2q5gICp92kwzlw0ACprQxJ6gSq+qpwDx9jVBLNCwpkTaTeVCZ0B/3/Ps5pFLbgVa8AqMbht1Vd4fPm7wr3yH1ZsARoyeoNbCIt6mwi9QaBPNCia+Daf/tvL0kGa7EVWQImp997n1RmJhoHeNGiRcmypctEWdsmRZEeya9/9WsV9K5Vt8aPBPJ6Sbh/qkWm4b4SPBp7443irV4j/9RSHRV3iRf7jYq4AG7bpHAzUv7nJvNH3F3oBEiKwSNm7dF21taE8cj9vhL9jvJ6bJap8p8hOcjDh1Ah6KrCy3GqzXhI0UsBbzUacDU9myECqmjwou3cwWo//vjSW8atbyH6AJvxo0f3y7YNSabfP90ytisFft968135sqYGQLdK1xfT2alT+6RzN3UIHD7Y1jVqBbtVtErDig7y1YD6McrqMg4L5i8QRvlEdLzjJg/YVRugm1Ss9dCDDyUH5OfJBK9du9qOT3fAE5INA1TTUhoAP3zYMG0IunqGWJv9Jszzsp1djNKm2zmfBbWQ4M+y4msf5M8CqpkA1ZWcapOvM0A1G0WNLUFL2mFxpf6ZQDUMuDvasPj145wMxHpVer4ifidRkRu1IO677z5LZ1PMgQHJLWwiQTWvuApQLRiE+K7STcjMhjhP9D0xHe39oLBcoC8oOF7BeViLfqsW835pSbZq3d4EiHv17ykqw3FxTefbLvHgwWOKevaUE62XtMiz2qF2U9pmnfGLILNTlPKpdrfHxDe8QX2g71PrvH5WnXlaKdQl1nUIcMDCbiWNuvECpfRZX7l6pUDyYltcFNbgQNoIQNMic5y6mpwUdw+jDc+LHW4fpYfqFVkgjcPVossK9QCnbW079bd3DaK7kFeoMxRR/qWcNwegMdvh9yS/M3AgbGNJ5DwOapYT5mMejfVfAqiWZl52+YVzC9dSmXGbnXRXBlTTw9cwPtm1Ecc2nf/4XAxdmKouvcQGjMiLF0kRQWgm0WyqrQ8eoEPQdjWtWGsqGrvUzeWouG6Koypi0lWRpr6mUzlcGsFEHyggIKp6Ft40G0Q0BS3yLhAcNikmZG5ruKlRZE6rMw1dtjaLH4YGbH19ndqq7k5mzfpU8/eE6bPSVQ6O6qefztaa+ELFhRfMgN//wHTN05stdaiTD0BVP6y9JylaUXEuNFHk7LAoMUslg/OlwPBpUzmAf3vPvdOUbRhgRVuvv/66NRmAMnOXdJGxITgK23QLcF8SGLEKpwfBAAAgAElEQVTUHBqf6DGXRTrKjUqzTJvROG/KgWp4xYAq0TlfM35n4jwJN8xAsU343JcV/ZAXU1UBqoU3+/qqaRAv+0UDSplWkra0wzzIrtfsgdMNadm3lXvZ7JVlo4w2fsWLyfFY48LBDhNd5GcsjvWNOHJL+wUctqqAj5oHIq60crX5LHvUVpSpdoq6s5EfKEH94dqwMWeJILaV7WS+MD88lBmru+O9DBvvzDVWi8BmTWF8u2/9C/fe5gLorXRQfwffX3qyeIutfXNqGOK4YBvoYOdUnoO67m8lezhf8lH7ROG5/bbbVRcx1Tioi9VFa5UCI0iC3SJ/8uBDD4mq85EV8rLRfOqpJy1iuGHjhuSdd98VV3Rqcv11ygIqqPL10uVWQLV9xxZtEk6IujMtGa3CLvizKH0Q3OjRrbuBNvwb2q4oF1AgbcEn2/B6xJz7gnb6x/J/77/3YXLqBBrPbZLOnbqqG1WdNRlBQqq7Wuzi+1jfMfOD8sDbb78vfulXskVqn9pOhaSiPAFsJypaStcqCqYXLlwq//qZpL2us45dy5cvM93pPgLvg4cOlILC1dYE4JACQzQM+E76s3tUtEpk/6ZbbkrGSBKMhguL1IaWcz8rTWkyNFddNUqZ3wdsgzRL9StIhdE44ZxepzvlGVGgyOIQXLpegHfa1Kny/b3E61fAyDZplRaupZHCog6v/wcD1cs2IJkPZOuLruQ4NYGqd9Uoj6iWf1EAbsGQ1ToRI88HI53eHj2HRtwsFQnRp5gK5Gefflq8s+ttkpiDiVyQcHDMUiWgGsG2f41/Qw43Vdq55mx85qi5NLUbl8gniukY0hvs1iCks6s/d1bn1UwtK5WiaNryp+SEKq4/k1OeMeN9gVlxavS/PtppPiLC+cCBvU24Gu4QnYnefP2t5EdFv9htYSCQBiLFf/TYCQk+z02++mqpx2o06Ydo8T7xxGNSG+htuncsIKo7Tyn9wBWTXrhKFZukcWicwIIx+RaBUVKt46WjN1hgld3zOv2jMvIqGSSAsUeNz5jgNvqWFwUePM2cjahm73JjgKpTN/JANa684KbCvflPDVRDeCpGRGvlf8uxh89nC94FsGMxFxu+kCng+TRlwEajVJRCARMGeqcoAT/IENO+EY4aLS+5EzQSwKH0VoRpsKKt9PymSxDtUC3dH4qXaDpB9MNTWERxPBJP5RI6hqQUic6vFc9tpvipq9askp5ra8nMTTKVCoDDjBlvS7lgt76vW/JP//Rri241VSSV7mvRbtM/nmNeEv91hdQ3Fiz4Suk7r/yur69PpkrP+NDhg3YMIrNfSxN5gdq4nsYx6IKuVaT2eVECeoa2xPDlvDALqSRlF/STVBwZBzI2OHYcCtXUhn3CiTTTOeSZZlGJ2deAqYhw2JAxiHrERaDqmacAJsxk5j1P0Z79RwNVzpRikgyLwc4ZOkW1h49BEVxHoJ7/VBZ+ZUfCY9IF511AfG79+RQ/dXfkpywPIACBzyItDueaDTe0GKJdaBLTGnidNu17lJ49pUIsgAab+/bKMnTX3KeKfKj4rMMU+eqpv41uo/dwLOgHXB7roZWiacwdQEmtrE9jgKq7w7ApMVpK4ZEtfi15NPcF4V+cgzZr2azqnF1uS/qisvmAd679e0lYIT1F8OKwABm0AXzrterGeL+knKDurF69OnnppZfM5t+tFPq1Y661IBJr6x//8b8qXT7U6GlLVOnfXDrg+/btVBavnZQApHUuyg/0i93aDBPN3q1mDhRd8v3YrJ5SaGAj3EsZP2wNRWKWDifiKurCDkVpV61cI7t0VOsREPuTUdzOqHnJqdNHTUe1lSKzN0vV4HpJOnIsNsf//f/9NzVM2S8/LG1XjSUFUDeMHSMJvXGiOakLnnj8ZCs3qBkAnSfxt/i+vqLJUUzVSw13SNkvWbJEFJJNdk59+vS3zQ5Fqx2U2r9aOred9H1d2SB37S4g+5188mL5++bKCo0xKgAgF9t4QDUjR44ecdUAXesB6a8fUPcwJtDDKg6/47ZbkzYtRAWwe1SNfubPu5kwRPs3+/hFgaobpWzblmrjVDJEDaVqs0A13h4+s23HTrVh/L1VKAJQn37yKQuRs1iisch+eyWgmq0+vVygWjp2ZaBqPoaojM2XCMxV1CLHDLADUCNBhUzGT0gK0SdInS6aCogeUSRzo/Qmd+8+YMZyy6aNJsHTXhHNa0aPMsmeOdKyW6mUKLvc4dIGfOaZp41HSNXrqtXrlIqZYwCD72ivSMA90pWl5SqpWHZ2dDih1Swlre20SOH14lAAqBRlucESgKbSU+cKSB2tneB5Adsl2iFi2Nnp9pdECRFeIqw9pSuLsDy0BBP2NpoA97q4sP4OVBttQQLfNH1/Dc27ykC1tEFLsxLhGBGf+j1yh0VNBtrARCabq/UinD9ePymeJy1ct1nqfrWKMtbJcSltr7lEDLWdNkikzaEHENEYJl4fNJY2qmilP/ZxFQ9iPLEPFFb9JO4ojQFaqqubgQRFo4go7Fax1I9SDqAif5TmG5HbvUohvqvozPq1a8WXG660/xOKNrRzTiELLHh32CYAbfjaH0lT8YfvV9t1dJKqAXI9yOkQEaIzHCD7iEDrDhVY/STAS0oRnvhjEh5Ho5g2izjLk+LybVFaeOfOHVYUQbMOOmgR+aFinOIH66TEEg8ILQLVkp+IqTm/izGFHY2xA1X/n9+JcD8iUK2wIeM4f41A1aZrwUNGzmGlOe/2P2MfUqRWy8vm7UkZSA1+Ovt93tIk/uNX52pzrmw4LCMUWgAT/TJaiygCZKeMSqXoO+1cNyniCl2ADAPvxwZSnAofc6hSvswxAgndgl61+SL+Z5xtApe15YAaBKoBj0M3cHoNV1ZI+ZcNnY9X6j/5nY1S3ATpF67XI5bwfMkmQANgE6k1qQYLKIVs1/qnCK2urk4gbLQabCB6r4Imveebb74xn3JKASSymkSa0Qq/dsz1Jh9F0RLKI3SF2rtvuwqer06eefoJU+9gXbGxJS1/RHrfbFwp3OLfVukw851k91rLz7CWO+sfm8lOiry2bdPOwOklpeeJqHrrWST2aLd7XJtQQOsZdevrIr5sT9mjdmYfXn99RrJn1wHxRGV75Kdai+LRq3d3ddG62TSi16jQdM6cz3XcZgKO/awAFcWISXfebtX8u/ftVkp/pgFyzve6a69X1Pku4/3Pka4sdCLa+t4knv3NUkdAp5YM5zvvvWubgvETxlvHvY0b1ydzJON1RCoLUJ3GK+PZXcAWutGP2rh/9tkcqZsMT+67Z1rSW9fQROOXv73lVv/vQFXrrFLq33iclvLwdG92UVQyqCFEmu4sU55SIWqQ3gLbCDu/BuNCxxLaKdL5hlTMk6o8HHvDWO9CpcVmRUHRfwVrVQuocs4mvJu1bBbMsP9UDLSX3pv5lKXxwiMYAdvHB0djaTAtKktRBnAg0+CxXjnLS0Se4DphJFSohVQIkWM0MQ8cYKFA+BcQXbVG6ZJlMgqnTBv1YZHHJ4wfZ11J6EJCNHWRdq+yNjKmrVU9Pcw6f0BqvyguKa0tX5Me5SbtBAGp0Ca6K6W6TCLrLDSM7eDBQ+Wc92ghbRBZ/GQyZFBdMuHmcclZpVBJ87Bz5JbD+RstOZAu4gtu3bpei3yE0j13GP+VXSZcKEu56L3WFtCGBwDrXBuj+ZvFjBscDLmnjY37mA3P2GeJyOVddLU0WiXH2JjnKjkL/1zRKIS/OX37UA1ySaMccPnZ4eCcV8ocZY1dzjaZ95ciTVn6jH2TjpXjX5MOZQ+hjZNr7fn3WgRDr6EagKSNOW8VXRB5hxqwRoLjW7fvNoNPn29S7FRPE22vV/XrAJw3zTE0PFTZMw9wKC0UueF3G9mw/pj/OKzzAg7MbcYV+gpKAscFDjoLHBLVcDPjXFF/0O6wraIkO+VAZgmQLtX7TxjYhiNHO+VNinQQAeG7SFPiaOGtrhLwJqpKT/ipUyZb042Wil6sE2D+fsW3KoaU5JsA6xkV4zAePUV/6C6gaoB8mGszdlI2AfBANK6J1jjtOomqISweJJdLAvF+ujZpfHpHmJoFHA5WHbP6Nf4tRFTjvSjN5NL8Kz3nxT6+ZvyXimCzfDn4M2XyF+E70qVR7rwvGefXGkWn4+qcUviZ2BpajaKY4YANG0Pmy9ad/secp6EGnOpdCgBs3aJAgqKAbKIAUbRjxZYSAYQqRcapl36SYaCFKzbQGgtw+mFjYvkFO4cYXQ9s5cISj7FgG6swZhbF1x9WKR+nU2a88iYyQNQwTBGkZjm/2K4YXbZIc7DUFKOhJ8umDUDKz44daMnc3oIczk9vovUjQKtmILsVQCIlT4OAOgU3AL5nTl9KPpo529o+71KF/NFj+5Npd09K7rv3Hhv36GGxOVG6CVtDFoPmOgBNNsXHj580StJJAVfb3Opc+Ho2vh0FXjspGwhHtE/vPlb41LFTu0DhCTUT5neayi6ckvLDbtW4nJZvO6fo5UEFddTR78hBAexuJlu2QUXau3fvNz5rC6kEnFaxXX19ffLU008Z5vjwow9FDVhgeISN68MPPSygeYtpVr/y8ivi+a+R8s4g0QjuUse+8VbDMXv2HNEh3rHGK89LnYgM1BtvvZF8tXSJ8Vqfe+5Zo5NQD9JCRmOu+Kvvvft2cvVVI5IH77836duzu0yebFAZIilt3LARvuHQvDaedbndqLas/pqe/3MiqkzzHFCN45X66bDAbLDMsvocLHffvrScv+SLz/lN+RVq5oZ0IVXqegmYQxU98iL//tt/Nx7RGO3anlbaH6Bl1o8oJhSEMvtYnvqPEVWAraWqOasiEIh/Z0+taBfDHa4WHU6PyecsmFg6mI+T6+CZ0lUG8JhB4UldD/Ij7DpZtMgKfTH3C/Fh9lqnlXvuvsuiWaRD1qxZJ0c9Wzs9Eb81Vn0UKUVb9jqlNVnVZ5QW+XTWJ9rFzTXDjDGZJieOU6Y3NEUzjGdvLfZPdBxa5pH6vFOdtibcMk7V098lH8+caQC6tVKgKAvQVWT9+jUCrzuVXp0k4v1tRhuImxYMileIR4BOAYyLrxuDF9H64ER85njhSizSyS+gv22gWuSaNWQcUgpFqEAvo9ZUOYBP0QyQrjC30372zLOMAw8oKrNJCA6Se6LjtFAqjV/YMB7TPNixa3+yYdMOS6mRAdin7kBELYnEd1eWA05rb3Gseqr44ioVYpHCw9Ex/05K1zHaAYwTa9FF1ktRHlsxrA2kgeBAB06nn3XJTdOeldas76ipAI0OWFBUMvcUYKCoo4McLHaimxwFhSCkcL9VJOi9999L9mkjiDYxGshPqJJ5lyKoRDMo7kIpgwcRJpORAXALZJP2pKsWQubjblFRojogmR6iwHdLgXtExFnwqH94Z6FgE3P3LBiF/5+99/C3qsr2PRcgGYmCBJEgGQwkMyhBRMyhglZpWXpf3e73Pu923/u39OvPvVXVt6vMOWCOKAZUMIIigoCiEiXnZP++Y8y50l5773PAeLu2depwdlh7rbnGHPM3x/iN38g9l+1piv7wlwNUm1n18QJVjp9fVYp2XruhtIXEPuPuNYxrKFirLPKKl2Bv9ft3WBuQI+Jzw1feI7unnelGKQgAntDwJuq2W3bPg0grxUFkBPor+tddBThUwxOR98p2ov/QRgRgZe+msxk3pA2Aqs1A5knouIhvrV230HnN34MMqHJoA6LM+cL3+D0pbxvimoYqDD/Rf9n7cp83sov+tqJhPdAr5ZqQxpOOQvLoo0/aekWTmu49u2iNuUYcTmXoVJHPuXp2sXaDwUYh8lIputwk6tEubQzYHBBpRREEqsBebWYp7DRqhqKmUDMArCbCL4UcWjHDMe7SuZtvQIyrDNg/wc4ZWgO0IDbF0J1WayPypTTOaWIC3qPI66KLLrLMDN/957/+2Rr4cPwJKmC+RV29oCU8+eSTUkV43nRoz9F6SVev07RGw/vFzzwnDv5EdQi7/fbbVW/yefL3O/5ua/v1KgSfqU0yGxpu3dYtm5O77vxb8uF7S5LLVKA2V61fewG81eq6qChfnGuuVOLBOgsC/AOoYqk+SM2AatltYewxCmuLVB0JogJQ5QYAtATUFqlH8UPiZ0Kwvv666ywiaL2g2aGa3mO6by64/6p4F9/fYqCaA782R0tgOEZHCteL8wlPZPOw5IkMhGePwD5KwQNdgWJ3KL4S0v7nimLtkqyKaf/JIXbSLpBd5gviAr2glMVORVs7KyUFv+ZKtWztqlTmQU3CZR9/aGnU7XKycEzplEWXIlISVL5Ov2i6+K6/UXpklaQ3HrGoGencKy/nGF2SJ0UXWCrSOA4WBQHGHoL8O28v0nn0TW6++SYBg35W4MYOe6fkgHDOQwRoe/eBwxVEyQVUuWqbliHa4Vbh0Y0Ydai1HdaZ0p2siDKWRrh8mIZ/p0Ch5l1lR5pbIHMbjMqDh4O2FqjChbSoi+zfow0NoralLw7xmYA7HezlH9mGMteTDMeWt9cIdnORbdKCFoWyyQ8vrJ1kbxJ1vtLCoUj7WtkMCzftTjebniodbhIrDoDLSqvUk2QLdAWiaIoqX1+McpEBO4cwkcPyaHE30rLxnAJINbvR8YkyUXhFlS28us4S7G5LREcnR+oNuaEBin6OHCHlAvGxWZTeVjTjJaXedqsqF+7t6Ur7IXP3nhYIGg8APME1SFcNUVYBLhsUiM1aSA4KqMN1Halruuyyy7Qp7G+UhT061km9+liErZOkvkwyyITjfaNmPi9en/0uU2O4bn6yG1YGqWX75m+fFxXHSscxu/sVmKBVc+R43+zfnznQ1kVU63x7Oii1gMeALUDMdjx8PptHVRkZP7NsZ2HbCYoOtccm5W9ZOP2HzyXSB3cb2gpqGej14v9Yq/B9FOr0VTRs8ODB2qydJFvqbnQs1h3qC9LNGUNiYNXtJJ5XPqIagyvW8Ujfb0C1aCp+5gWKUDGiajMLoOozLDxyxcpElWuGOCgExPOyMQznyJAGk/Uh4+CAZaJ6qidR5PKRR56Uaof4mwJnZ541Tvqr18gH9PSuYQZUORduUP6bGYtQ/JbOeo4pohwccf3AnYXnuVMZD3426z4QIYU2wOtsLuGoUj/Rq1cPRYN76rc46sr89OjeS/dHDR7I3OicKcDmfuKHNitjREcq2qZzLWxKhw4dan6KrMlD0iZ/S1JbjP8pp5yqyOlsex/p/a/Es2WTMu+yeSZHtVfReAqnUEb4Rmvldddep6zjxab888abbySDVNh5+z/dLh3WYZaV2S2a1IsCtAteel6KLPuTm5QxnnbBuZKwYsyVsQltzatmwT+Aqtt06yOq5dG0tacIVMuAL34kAlWrUvZto93wBx94UJG9ZdZJ59Y//MEkH9A+jNHUGqBqsxH9x2oHF3dsTSOqKRgJNIESOGkWUW3Gx82fXUb14tqREgpyP1HORr+tyl4T3akLkh3RRHvk0flaqF/UhGuTDNAEmjb9omSWuDDox5HCnD//MUvnn3nmmbbjY/LBCWTiUdx14403WlTp8cefMB4sYzNbk5AeyctVgPWUoqk4AXarVwkAw0e95+67LRU8a+YM8fsmylmIWytO1y69D6WAYcOGWbcSHLQtpoBUA6ok43BqMS3HbXKQWrMLCG7Vi3EyMGUHyd/Y4Hl/VKCa3rjmqf9jAaoOckhRtq7dXboIhcGoATu5zEd+z2XDyZph1+XLWd52LdqpZ3HqdO9JJAXVsSNgs4MtIkRad2jRAKx+oc0PTSdWi26C6DiLN864mxYOWjzCje6vloNDBQKRtyESb80EKMSCMGvroV9A4RxSEJeBCd7z5BNPWO9xqri7aqMGg48ihSOi0nBsZi5FL9jjDvG7icZsUiGD21xifDLA8NKlH9q5Mse66nOTJk0yYXQWPYA4hRTw9narLS3NElBAIMXLtVFsSPOEPtKZRCUBvl4vURaIslEAYpqVtmGLD//ucJW2JEN/KUZgy7ZVmyEyCZtfDFDNW1zx3uYG5nv/p2+uonfwMW0JUM1nukBWbCBtPhIJDTxua6ihTQr0KbJ+8J+xj136wZbpQARVCg4rGSuCDBRZYWNkCo13ajqaXpQcaQGWdbJTDtBSv4wippNKI6rp9jJMmUZc9pjF5IhhKHxc/LMxssoTKY8693oE0rEdqIFqvW4C9mEe2YbMNmVonX6RvPzSqyZZtWv3Dm3qFCFUsw6gPq2QDahWRVN1PDphxcY51nTBqBqBKqKT9rXP6Ro8T0MTIqJENBl3+MTbrSPZfuOYAlzJw8CN76qGBHSf6iMaD8VPrE+9evU2qUtTDhJg5b5wX1l3+C46ezH2XMsbr7+h1ulrTBedOU4GhQ0KBVHT1U1vkja8NJhYtGiR6dOukz0gBXnN1dfae4i+rtbnh6kY77//j/+R9NYx0PN9Qy1vAao7t21OJgrj3HDtNaoRGSwftlfmEeX4qqeG+WbLTIWNP2tlRSDne59Y3/MBjz/1/1KuhWo4ubCupYZeSP2XL6AEVG1BzO2s8283KShSJAy2jATSMlIP9997n6WLr5Ve2uyZs20SFxZxDDjs+OLxWFrL9yvuTqOxF5e8ejc4vVqb2RhwfBwbUC067OBmbLHyXW+IHxlwcMBgOwYcAxfp1Qv2BE5hybsfKEL0SrJ23TfaxQ9IZmh8zj/3vGST+FSPiR+z9MMPk3FKVc5R9w5AAlq0RFjfET91oHh7fxDwJ8JFlTWcVSr+r7jySkVEh2jyPK9K6cXGCQKUXnfNtdolb0juvOtOS7lcMe9ycxikZKyji34GKOWLpBBAC3Fj0jOC1MQCTMHAYqhGUwpdVJDSEpeL45iDiDdNDjBd3EMBQTrwrQKqWRzBR74OuMwj3cItiqGD9K5z8uGP4wCqFWbAKRgHLUQxjHLUYAGqmGqFp9JLimNq9oXtRIjkdhSvoh5Q5fnYvcUKGWR3bSVt5XVfSqjJuRN1gp9MinSnpNiczwfnebVSpV+a6DqAllWxqxYIoqu0cuzfX32yZYfYDBkTbDzOK9yE6VXqP0vzARRyUR0KCQGYREnZ0BJJRW4L8MD7usquD+i5HVrASNmxEKEnjPA5DQZY9OeKN4fKwBoVMGKzqHOcrazDZYqOMF9I+yHiDTeNxXC9enx/suwT0ZBW2gLG5nmVCiy2b99qvFeALRy2HmouAL+WxZCILpFlinjcb7n+sPuoQAGi6AbQYjbAvM+ZmW26iwU05g9SBxejUjmAU9q5/fQR1Z8QqEaHGTdwKcizVd1eLU9HD61og2HNUggK6N6ZP3ZgB9qy+0hhnd4DzxpqAL6QDdpG0QI2KrtAlyw2ePhGBPP7i4JiIvmyDezdtU0pL3CRfmyfVpuAwnbWtcgcfdjwQ4XxMrHyBrien8hT7ew6Q8eC/PW6BKOvhpVANfgjs7fwb1sJ9WfMitg4MWKiCyx4+TVRbD6yud9D9Jjf/vb65OxzJlvtA7QaIoRVqyDnR9MGIp3ME+gO+EADqsYrJosSuPt6b6yFyM8MsiY7xS3eqTlPds9qPhSBZSNLtyminSco64KmtFX/a4PZS4VwFGqR7TG9aIt6a0MRNFzZbHaUJBlZGzKORNCJ7MKJ5x6NVhR18uSpmvudTLprvlL+xmMWXYii03OmTlaW8jQDtQtfe80aBV197bXye0NsE/zMU09a6n+cOgNedsmsZPJZZwpYIx+mc21LQK423h0dfQSqEdNwG3+JQJWbWwcWlpe5mr9tOr5XAVTTiR0nfi5SU3WUGFG1z9kJGQqzRdIG1aw2yIcE9AhP9UtxgWgH+v777yenjxsvQvLNmui0eYtgN/PG5eio8SFzztpidrmRiLvCkj9vepOdW3k8D+eRpI9w7cbDkxMx0XQ7zyrjREw9VGuyA9eE2yO+zWq1xVyhjh0HJdczcqS6igwbbly8O/5+h+0ib7nlZuu9zuRBwPnFF1+0o49R2vP6669XNGBd8gS7Pe0G4RQSUSWl+bQm0CbJZowdO1YyPiKDDx2abFYxwYKXF4h7tFxqBEgGifc6bIgqF/uYQ4UHSBSB7wV0AF6OiBB+VB2FqJgmXQv3y/hCukyks1gE6Jhi/CS7LnQxSXmY6wzDhah7xbgHj1f1kr+7BFTLNIKqW+loLrwCWoxvKqCHxkYQjlE3ohoOWz5vL+zw73fTqH9lLbXCtKgqN1/TK7Exzpybb4yqbM/hbLbAxL+DOHd8RW8A8KEMQTESkfevVXABzYRCFH4oUNmqKBQZAXh8gxXtxJGzgFPccLIKVCjSQjAbIIA8TtQHNjDHmOh/LIpEToh2Eumg+AX5NegIgAAiJ2jEmn1pQfpK5/GeONdw1kjh8/lrr7s2eVdd5D6VwgBR2AECzjfdeJO1ZSaCSrQMO0a2DbALOH3rzbdsE8jCdJ02z/T3Rn9yuWS20COGk0hGg/uIXcMZJ1UIrQCO7jZFfHYrAs0GbcjQwZobhy1lzGLP5sw2/ko7xyG1aKvFhn3040IEoCn6iWMBqlVR2UaWFRx03bdkttMoo9SabFNL7bzZ+/ILuI8k2Z768ytmc2xtCtSXhtfEEa1Yqo1tyoiuwmNFjeVbgZSDuv9Um0OJARTx01PAiMi/F4wScfSNauwcaB3TOKKdp8/a1gJVbzLh6x+2ZNg3DpZdPmtv4/uaSQ9G+/Nxy4+pF/Z8lzz6yBPqOLfCGopMVgena669Um1q+1u9BBlB+/ZS0Wd277S+xs1DHTQbpbpiNNfqOsLDXrPij+B59Zv5j/9g07Bb65q1iNX9gDawW+sPG0i+CmUe5jkFkQBTtHSh/lBg1UubDDj48T7RPpq1i/fCZyWbQ4EZ9Kd33nlHKgKfihqy0dbo6Reen8ydO9cixUhEfiyJyb4nDxAFb5A29BusMcLgUwYkV8y9NJly5oSku75XMFVnBA2JbGT1QLhfdz8Ro97N5muEIjMAACAASURBVMBP9Xp+jak6h2bdJVPMWPHhnwSoGnjV5NyvndfbuuF3S+CfyXuNhIbnqggIXdLYKjI/SX7ZQDW4IAOq1tsnbNsBtdFIw2+cjbEe4DEqNcLEVAr2oBbZXeIMMmkPq2rzY2lgvqkFtauI5rNFzubTRI4WLnzVqiUHDh6oiSWZDfVAp2JxiaKp7I7pNIK+5LtL3lUB10tWTXmDwOysGTMtaoB8yVpVUz/91NMCBFttd9pfFa9w/jhVuD1UviKpNViFJ8j+kPYHqALCWMS/O+ppCtrhkS4jHTtIPZLpsoVDJLrGiNBZRAWRQY/TIwllCBWL6DJXVR9MOnZsEAWNk+AnBKr5hfBHAaoMSfjh8j2inwfnVW6FxSBb6SwiU9gOe4EjtkzVP98Az5po6ze61zS+gNsHcEQejcWDqBNRTqKY46RHSLHgwAGDLH1OcwoD8JZy5XD82yt7WRg7iMzlOq5HrPtQBKpEsHYrNUhKngjIw488okYCr4XPdFBRFOoAc5OXVWhINoFoy5DBQ7Up+71s8OTkdUU/aA5A60MajowUmJ4yZapFVJ8VLxbQeuutt4o+MMUW4DfFP3vyyfnWWhJQwmYLMDtz5gxTISA1uXTpR1IdWGb0CJQDoNh0O7Gz+N/DbUDbSXeyqyqZrVglDZQ6UI098n5qoFqOzlbyI7GlBiGS7xuoxsxTFmWutdtWA1UDO+5ZiOx5owGfJVUPLhd7zBqfiN+qyBwAhkj+jh3bzNcBkgBPXbSppyAH+0Q1hc0UQMm+L3Cz2bijOezn7gZxTEDVNqAZvaQ1QDWOaTZ+ETgXgSrXvVl80SeeeDr57FM1kFH3OxRqpl98ofw+jWNUeGhUgWKwphgBbA5Us7H38WDNy+wJFJ7uyNO32jjCH9dYkrkzQX5tJtmIQh0w2oA2tdZuVmvZTs1h6zSpOQ5APVERcGgJbKwpzoSHDIhlQ8wd4bhs0InCUui1VHz3T0UJ6qRNyAUqNh47epyykRulTf1x8qoKltdQuLVfTUVEpTpVa98M1YpMlUzeSZLvUkVAClQBq4XAQQgsRCBu99GAqnOKf66PXyRQrRlMX5FT5QAWOKKpzzz3nMkyIevwu5t+Z90cWPAwNOvznLsxLQGq5e+t2kM2u9nfe0Q1nFR0ggGmBmeY525mAIyCpCjafFgO6DCC44oStW1LOpYqVTlUAcHt20U4V3qC1P1HogBA5CYC9RtpsOLtnlW/Zk+HbrXJSuT0CgmuI3r+5Pz5cjafKrU5QW3zxAvW7p9jEiHlGBDPly371Nq1kmr5SlXTbfTdRJ0ABURZR0mknQV46PBTkxM66pyJFujKDh48ItC8Wjvvx5Ot4rV2V3qU3spTpkxWWmW9/R6pz+JY6ETURjzWyspHDUmEnf9VgGreRjPe8vG5n4YRVR261UA1zNf8xqEIPNoaNzM2AYiyTV65rFiBbBZQSItU9CoBraTV4JexiLs2cgdFGUQPEAVl2LBhxvOjKALeH7JStpkVB41rY+NK73DAIRJYfHdcjAAARCnRH166dFmyRNkZFiQHkDPlU0ZqXrxpUjKbRE+g8cCVl19pnMJnnns++VDzxkFFF6Xwzk7mie7yjhprkLHge//0pz+pDeNY49498cR864HufLEjFsXpob7qbBTPkKQbNJqXtflDGqezrqGTOujA1R05aoQk38aa9iyFaH369JPkkWSOFFU28XyT8iKjELitwe81jKiWTKY+Zmx9RLWlQBUwEB9lv/rLAKpZwJVLaQZU8UYAGyLndDqytqACN7EYiHsJZxJQ5IB1s1Wg0zqUe42P7S7uJBugDoq2u9SZbwo9mh6iZ2HO5m9xo9R/xv/zY8TCKvu8OU7nltbbyLcUqHK9dLF6RlXwq6RC01v8TzSQJ048wxofHNaP++sKoBqRszJ0zSKqft2Zbfm98UdKzbBYT7ah8Ch1+GQo5m6jKAhvIWrNGsn9I+pJkRbtYOG6szbuUBEznSVpiMK9hYsLraeHQCtFl/iSXrp3aLwidQUvtZ3WLiuUg0age2nFY7Rl1nMbN29R8eYH2rRToHlICj1nJmdOOD05sZOK9pRdaQvVTdzUNt8pqyigaprr2URKcU9xTv3/HKi+Wyf1nxl5MJDU6GsXVed1RihRxUXwXAQ3g50BiwxaY7Rkg5s2d+5lVjUHzwf+CgsHk74IVGPay7+fbyuk/is2wQWgWrsJCxdS3qW0ICJXOwS5Z/A6tScTq2CdBxVBaTr90s87Tch3jdZaTqDU4J+AKjy6o3SK0aTorMljRQAmiXKCgYBXXnnVFvML1TqVgip2dkQ094lXxWcvueQSEcInqWPQ8uQlLdJI7sxTOmLm7ItMF66z0lZo6wGKu3Tprk3Dd+L2fWlRIpQBGCna4cHhIfWFFAm9na+46jKreoWcyuc/W7HKtC/XqfvHSUqbXHnlVUkHHRu+zvz5T0sW5ELrzkGHj+QIx1GxjtKl+wRuSJMBhonMxg5ydq/Dzc50+sLYpbevfINz97UyQJLZa3bzss1C5S3Om4p7/TQiU/N+W3waP8IhmryreHblNxe+IyxK8YvTwEM4Uz6bRlQbfaude/Hs85FuO0aQTOEwOH8iDqT6SfFgazSXsCIqze89koTZoY3Sl+Kyrv58jUXsSRui4Yqpd5QsGpH6caL/oFV5ssn/0Fygk4mCs9nyAgwKD7ToaBOLBAx8X+gDRDngS3Osg4pgIM5NAQXtipkj0BGemP+kKADvJTu27bRsAAAZHdbPpK94khYhi3pcPNMqdR9+4CGTKEJ2C9kZur8BPv/2t7+LPrPKmguw8KO1iSIGG0Baur7x5mta+DYJgLRVsZUDk54qskDQnPm6cuUK45BTdDNJ1IMzRNfp21d9v0makKUGKlnLWvOUJoMVOb0xDWp3xhybG3VzTj1vLk+AygkROGThvuffkqalgwUFrc3CcQtf48eIPq+pgbdwruA3U66eXXvpUYo4WTaqwQOM6EfJZkUzgI1vNG1dfcxk12QDTnczQrf5buPp56rdAats0OBAc/74WZpLwJvEdmNjiTxQLZ92dZOFyHWOa4rbRd6L+ZBEqSoviMo/fI1k0cnN+RhpLr2X612ojMWr+lmjBjYXqhXrtSoM6tevj/z+XsUckG/j2+ttYBzYRbJX0QprbdTvRTz3ACA4OtJXOZtOqRNKv9m9sKg3FCI2zVpDKbgywOobbH7SVLSum3UWWhE/ANj1onJwr4iSRz58J2V9iK6imdpPnaboUIUKCFxjrpZgDHQ4zqurZPPwfwSR+F6KM+UcDaR2EJjmNzxeD91BS4iRfFv8fV6X7xMA31+psPumM+x7fUOV9/CpVH/FixmRmhPJbTaq514Yj1YB1XqXaw4hDwxKJ6w/bSdEalhGAqcHaYdFKqQaNnx48jtxxhAU5mEpQP5RESLIjwPvyaeB/O21AxVdZnzJj5Ef6uMFpsVBqR8l8++0/w8C0dHw7Lwj7sqdX8o9whkyYePlWbFLyeFoEh6iIEBr+SFFbRA9J3q5VBQBQCWi1Uj4kL5YqjZ6X65em4wfMza5+qrLk4GD+oqKQdtJhKDRbOuob+uYfLt5lyLe76ka8k2LoqKvCqhA5meDZDm6KQp1ySUzVD19nj7LlvKIimo2Jffed7+6HX0q8HGyKh/7Jrfe9ke7788pgo5AO2nSqarG7q8J31URtHXqDkMkCtHt4cOGJVNUkY38FWMS+1VTnIIhx6pSnGHkY8VkWZjH4Ybk7mtDRJi3hTJQrbXj9G6nOLnO5KzGAkVjqT+vK2davUPWHCaC+nAUW4yCvbjDaH5yZXdYs6gYHy7aM/uqTA4ncsjykRParJIlIRVGa0VE1ldr48JmhkIpIhvYHtEmgNywYUPVVnWEycKwoANYvQDFU3VcB6n3tuJFx1aRsUNc7ETk5+ENDuhC9PTTzyqC+pGiXAdSXUgiXLTM7ExEVW2FDykb8Je//tX4h9NnXJzcID1EKyB55ZXkiaeeMJoA84zuNihtYJ+muSlNye07vtU1Hkn6nNRDx5osYfDztYD1UlTliGz7K33/88kW8W3hcnfr2iE5T5u8iy66QHOKsdEiGiK10CS4Xx0EDNiwAcjZgOITeb6tIkV2TwNfMvN7rSlYiGAizhMvZqk2DQdz/nARd6P5aNW1BT9nB5lPqzTh6icBEU3ebqcGAAl+wEBro4UxgK9Giydfmabc02vILL3KbXinpHCVue9PnzMgkQGpdNTiG8I6yMYLoGzdswwYpsNbMxJ8TfW1hnsWgx+O6yp8TAZU642HfSx3Pf53Pvr5nWUQHntsfvKJGtTQtObqq9QK9OLpoVsdmsRECItFztb+IA8NckGtdKTt9VrefA1vkbHTT3mNbRsWxlisHAfAMk3m77JH9IMpEAznZtSPcMOjj6TmY4MKRrd8u82K5wjQEH09jK6youSk/QG5NEKheLSrtKShDtBStSOFdLpWqFHfaVPdVXMcgHoCYFrjJAaQZWY0m0pTzma220TqYDn/GLgL+s3pJfn8+zEfddehJkC18hwNGIZNrW2y/G9/hGJDRiTfmepYLtbvLeGAMFrp7M5Gz1JEwWBI7b+p/rjPPPucRVumT5+ezFPnGHg6hVB+QX+t9sw4emHy2vdWubvgfcPp/HRANV6D7779XsQxyjiB/oyfc+rbmHC2Ew0pFbPNFLXaQk3KiYpKeDZtNQHg0RxURfQ2Tazt2hmuE1+QKm14g6SkhpyixgAqAjl9whj5I+eYqizKCltoy7xl887k1VfeUlvX5VYBThu6WbNmmNbcO4qGQzQ/S/2NZ826WHqTtFg9oh3kjmSJqBz33fuApUNOVnrzzImTVHl9mRVnPfboo1bwhfTPQHU3mnbhtGSQ+K6PP/5o8vQTT9n19hYoOVsp2Buuv85Atcm1cP00SAgUgTaqlHSQGidpVVqkCFTzkafMmoJt5Cd9nU1MzaIVF6tjmTS5zzSiopR3mEXHHg5S5acqCrQyaznOE87ZZ2bRWKs71/iyj1f2N5EnqCsAVcBXB214iIISdSB6STEWVcS0NqXBANIwFDsQwWcRGK4NLd2x4PvBa2XDZFNAoC02oCAaaV2yrKrXRdf5N910AKs0L3jttdeTxe+8aylZIiJICbGYUMk/W11nXn5pQfKs1DBO1d+/uekm63O+RoAa1Yw12lAdEjgGMFGQhWTNy5LOQut1725J5UhupnOXdskF509R//DLFdE9WeemLj97DmkuLVKzjUVqrSje9wnwbpNk8KB+oidM15zYac0JkL4inXqizsuUFjSfGScAjflQw4tOF7JOS3mAk5lD4QZXr2F5u3cQ4/4mv0jkD1OkDzh3WBtagCrnFe2tYKCtWD31uZYAVe/QQwTTAVpjoBrca4PF002U86wFSTYilZcQgES9aWTzMbuavN9wcO0FpdHHcxhAa3YutQeuWevSt0QOZy6iml5Tdpzsbjce5RpflAOq3HOA2tNPP2OFVN1FeaGRzOmnT7BsHCDVdLQB1R6qtoeFsOIm2S033JgcHskB1ZqoWs6/xfWQMqR0vPKv25O149cMWJVXAZ9n0X3RnAhVEhRPUHzYrgLkLca93yYlkK2iGQFMD8ov4GdQFekm/0TBMXquPcV17aJgTDfxlbt17pB0Voc8FD6c1gM3ukiTCFcWxszfE7al4bnyWlf1+dox+D6faTaeVd9VN1PRDKiGcfpegGpNiiV0CInGZMRmRfWQotmoRehZRdbeWfyOBLeHqIXZby2KFi/EdxE4zGrnYYMQjOiXC1T9VmY33Cd2xhgomoJNJItY5YFq0Rwi8I3vtWIXLaiIk3/8iVL9L70syZ1Vdh+ovp558SxFfM4VuR+QvF+yYUeSjppQh6UssH3b7uS9d5dJ3/ZxTc79SpMOTS4TPYNF+tVXX7GGAIhdz5p5cTJh/FgtWHQMamudQBYseFXf9ZoiogPUwWNkcu75F1gKFSWC57Q56a60KZMemRc0XumG9aiKYNZaKukCS5GiH0mTAqggW5WC6aTdaxelXhgg40GZpEfgtdpc/gdQLVhDA3mvSrDbai9WYZ8+2dMjFd6RhkAAGRQUIQukAinYWVBZAlCC20cWYKVoK/TctiiliiEOkGrVNVE5TzHWyJEjTUWgjxQEumtBINKKLwCwOldNxyfaqOf3qODDdS09TXtABYbwpzk+UV02Vz216OKLAKyPPz7fIr90rZmmn05aYJ5QU4xFi95ODhgP70hy5ulnWOcaFpB7VAz63pL3DZx8p4zE+PGnSf5troDuINN0pN3k6s/XafP2sGgHkrTRdDtyZL/mWtvkjAmjJTnXJ/nwow8UZd5iDTj60MNcUWQKOuDCUXSGsDnX30VR5dhowPyHcfFCItUwZhloBlhQs3h/H0BVPGPx9FKeagEQNgFzZXtrBVAlCuXyXs0iqrbCF2yyJWaev4w8yCx+tgEIbwJUMXYK6ZA9AnB7h7/gveuA6p8CqPq1Z10Doet98MEHVsC7fPkK2fl4K8KlkyEFuEeUxQOfWmI/dx3fJ1A1m9eJBSZ3ektqNuGl21MXWBXW4OwOZ8AaGoFrnju9w6kLGNZhXS8bDAqW4eOTJYZTv101GWyC+fd+rXFdRPOwjn7qpjVooDKMkvMiGMNG25euLFMaYaltdQqbUI8s+rBmhW5+xo4JqoBgs3qcmmkYdwI2berbeEuBajMajX3/Dw1U8yfhve3zF1Z0VCwkkJRJ1b2zeIlAiyIQSqGde+45ijxcZQuNRwnCMVoAVPMTIBvwY4molm9IKyIBFZ7PYqU1h6g9ZnqzU2+Yu/bSceNbKMSKD7/SeJSwOwsGy4SKFY0AvB2qjEaK53Px8YhoEp0aNXK0Ilto+x1SWlH8Ik08Ikw0Flj/9WZFf96xKNDePfuthR1V+6Qn4e6cIA24GTNnKNo0XkAXEEC0TJNXBS/fbt1ibQjpi9yjR2+211ZYMF8A4HNpWZ6o1AgcVFpy9lT0CErBKnXlAqDOVYU23YGoqp43b54R9xcrejtCgHeKuLV0CmrfHv6XgAs/Vh1eHSUoRFBtmMpUAG5TGL+y8kI6rtWRkfzQH5+1NHEIOceRv9sF+6o0t9qzaubMK0y5xU/lYU/hQzmTdvkbbwNoEU/ZzGGltImwxtaAxh1TuATwQ5pxjTikH6uKdrXsBpkXFgGAIoURgNaTRR2hU8yw04ZZ0RIFUdhDbHEKp9WgGvOBlLEADuk6eN47dSzEvl2tYJf6gK/XorNPKfovbREeK2UCdFppq3ifGpLQ15zjs+m64fpfiboyVb3B39Am6zEBanXN6thZXNbe0jO+OJk27TyjCLQ/obNe+1YKGi9JdUOyWQLKHXTdnZQG7Ne/l4qshmk+7lDh1rvi8e6xCLJHgTlntw1aR8KDPUUduIYNHyoA28skvjoFndh0vFNtVg2g7MZcqfkBd832Z2rX+TsWbbxeRDX68uwzFlFVdsNAY5YHz936Hw6oekT1hwOqNUbf2gluYdjSh+I84B4Qgdb/KCQFqAJ2jNdaAgb5v/l4vdS/r/VxHShDCP/i7M61PKJqS7DOKTYBYD6+IvrL228vltbol8lvf3OjrQHwNvH7xgmVP3Z5quKKnNGOjLBVHOL0Tz/LzOUFx2a/ss/YedXfQVRGwbNRKY6PUzTCI3daMfXv4JC1zZsSWJMes33vmmddozhnPQE3HkrQ/v1oyR62dXKLZPSOaGw2ynexpp2oOo7uirbSebKX5jESel2M5woXXd9jlB7TA0lrMuINNKuK0UWCVvl7zvpVhR5z11S2r0oQmT9G+TbVC0LkZ32MnJfWrYYLSROgmt6eY039Fy/UJ0AZRvGc8UQA/brwb9SCc8GCBVbUMGToEBXZXClnPdLJ6XmsWwFUy9O/TaVDqPIqYZqGl3ws6+0JeK1ZEqrhsGsMqkLxtcc8FqCal7EouyC7Kl+N/B/2v0BeD4tePHN39kFOxDgyB81pcv9279on2Z63k5UrvtBC1MVSs7SaPOOMM6yKefGSxdoNtk+mSuQYjikAt614N0wyOwfbfYq/doJzCtGBfUd0gCekMgDAmDFrtkDvIEWpntBxuhgX8NMVn1khzfix41To9amdNxGzhQsXKrXyrVXKDlBByzQVYY0fP1oRpu76IgeqAJ5y6s4cew0wLQPV6P7K9ysfyc85SDPm3L2PGLexOTR99QdJ/VfshuOpVznmpifZ5A1Vs6lmLbEnwj0ItmlJbJ4PdmsLR9BI5AVeYmEAoK77ep1pF67Upob2lhTe7VbEggdalbRSHahK/sEqkjpV0X60D6GfUPxi2pX6ajZtqAYADpBi40HRpmd8vLc4FBoAKdXdFH898oiaany0zArEALlXqDDwUjXXgKp0xx13yp+9Yo0R0M6cevbE5OqrL7eCwO+kk/qdWtEuFkB96skXBIx3W/UwOpu8b+asaUodbtbm8TMDvOjRdtC5uRA6Kf8OtvCxwYf/DQWAgkU64EyWzM0EUXHY3EFxsHmnDQAgyDmC+gkLvIFU/djIm6pAHqTaCBTubpbIinfVI0jZ5zy65Eg6FO6U3W6Vb25kQzpUM69rZ2MAPICL8O96h03tr05kqF60p7VRqNbOnXL0tCXn0TqgGu9btmJmd7x1QBVrMVkmASnoOMwF5JfQT/4//uX/VLX/WVYYjRWYeAEbQ1OCKH5jEaiaIVYMW6AxpK/ks4e5gEG6nNceI03c1LkpBWph7j00IMr7sPI9yfisvDFu9+StTEkhzIGw5rL2URxnHG4FdshgbhP1Dl3lb7QZXi/1E7JIZE9olkBRHTJYJtMnvwFnmcwzUVinUOjMBIRdazms6fodN4jVXR/94vI83EqgWnLchfEpb5xyWTr/WO34Z3FGf0fdcczfnxyoTasnKhaUY079pycRPIIV+6Tnn4OVITrALuN1VaFTmY4I7wVKCc+7/HJbTECytpvIR1Q9FpI+ysPiSi7FiVfFKUplP35mQDW9sNKK7veteKeyv8p3MJ211VMzL5RMjaGiIFEHEK4UwLeNtXDzjjqHtbhuWL9FfLwnJeK+MRk39gx13RmtYiulMbVQrt/gUdlRktsZrugORSCxKTRzyiMD4bcVHXynz2xO7rjzLkkUfSFwe3ZyiRb5d8QRXLFiRTJhwhn692JLw15xxZU2ORe8tMB2lfRyZidKtK2vur1sVltMVAJGq7vHddddpRSpKisVXfVrwKll04d/NgWqpHHMXgsuqjj2uU1NceQza6xyuXX8ZOXTPwRQbVHa5nhPvMlFVhN3SsC/5O/sjuD8gx9wCSrxObVB8p7c4lyriAOeNc0r1qr4bs2atUYj4TU+CxhEp5coPBSBESNHWZcggJ9HfVR0qI0xGotOE3DaiDeicH1Y+3r9HxqrcOmxeRZnuLK/+vWvxe8+1Tjaf/vbHdpMvWaLCxuruXPnqI3xFOOydezQRZusXcmzT78kvej3LFJMBLKjgOr06edJou1M0WBoAtBGnNhntXl/1zaF8NwA21AR4MGh0EHC6aAiMxRVsSkcIF731ClT1C/8Qk8RAkQNN+p1W0KCNw6+xIGOA0t/hLlit4OCmexp2yiki7HfILenuPhwZ4tgxHGpH6Q24lV3WcssiFOrsKeWmGjFmpYdKXde5cO3BCC2fB43PAsbw3qPlpyH378G4K4QUW0EVBuPqKe1Mwvx1gMevaYYEaC6UoL3o0aNsY6HbAiRjfPLI7IYo/nZeOSQQC5tXx4N3lX2GBlQrcmGhTUzfzVhJWw01JXp8Tgb0m838y97exa1HPAzO9d77Evz0c14NEYubqpcycOyRAKt2zXHd+7aY5vsPfqx8QtwFxUeOt11FgWvi/wYvoLNKJQktKShMHmpnvOADVoRYAoycfk7byOcRmCzf2c3uKLwMsx7XxdLa1xN3UPhzvphw0cybFgaxzqbRvtswedU3IPjjqiWgWp6kX5zwx0W0NhiPEW6OlDhTwvD0WNGOynfogI5Qw079kbTyv1uaWKVPuBDWQRzP5eIamYwxUlbyzMrw9b8+yuAag7o5mG8yWhorCmWolKaFCkLn0dZvPLwO7U93aPCj9defVuV/m/pvW1UZDLYFnsEkFd+tkKgsZ81DGAyoVvXoWMUaY9A1acSixvpordF9XhIhSgIX//qhl9JW26jFuX3pRQwzaJaDzz4sE3Aa9VyDtBBY4Lx4043QPEeWpbiFk6cODFZtlTyWLqgndK+u15A9dK5M/X9AtdHvSOWz6PQ1SXYRtEcwmika3UkB4QnwuejHaaOryYClZ+g2b041kjMf1WgWl66a/+uXdw9FRfumn5R/e4A0rmQRDuDRKK9tlf8UzYzX6nBwGfa7NCvm2irp1Mlzo3slbpgUbg3ZswYo7zAzzZ+rKKnEYAxBYzXGrtGGSCUvciokJOiXSPAFC1gNm1wqFkgHhAlgOIS3NWsmbMkuXaVRUigFnRs3yVZ9dm65K47HzDeLWCWNOnmrZu14equ+dBL+qszLJ2P/vGbi94ST3W7Pt9L8nLTkzNUqLhEHbWgSXWU/iLFiiwA+9T9B1WE884/L7lE2QnoMXv37k5GDBua9EfrURt/dJIt1hMXMU4war35qhDAOA7SI6rmJ7XoxvEteqXsL/dP+I3SO9JFygJA2aoVQHOtL6+l4uSPWD3Las+qekOUfX29+dUSgFhvDGqfz7xF9WeaxYsbf9P3B1SbfE+whXRmhmwEBk5263lpEVNQRRONa665xrRGifjDm2Yt8Yg+60A9oFrVEy/e6dYB1TwdwC06rJMNQEO9e85n47c7+LPFMO/cA5TJHTykHizrXgC2fiZEVa19Mn9aFoAujmii6xj4M/3N5tM6aol6tEtFz/v3+YabLCU7W/xSBwVvuphkYxfRnbpYtgeKVIy8xk2Cn1n4//Q0M1/aooiqzW0/TGF8+bsGZGYz1HxCfmjCJENcdAAAIABJREFUcTLZNR/KVq115c3Ckpfur10xWjpD009mC4zf8LALd6u1UPcSdUKi28sGhb8vlXYn3FQWBxYVQt02QvFiY2qpdB4FG7S3lziE2b3KHS4DcxE356FfQwfa0nHIva869d9g9qSf9fekO7XK7666VVULfuY44zd7JDV0FAKwMpGMwBajkd6y9aC0UyWPKgCwWVwkBwCbN20xwjxHJWp0+unjPXKqMA7pjdSwie6Ee49RwiskmgqAQDS9lzip6zdsSmbMmKUI1Ejx+x7VQvyyiqimWfqWPstjlf4fcdooI+1TuNVH8lbXqA0mXV8+W7lcRP6lyQXnnZPc8vsbrcuPUw88KvYdE9zE01WsALfIzqXoc6KZxY5XPoHc9hh771Pt4+MB6TC+MSVt96W48GR2lb9pedfhz7coFVK67zXONcyp9G2l2+/nUmtv6dSKH2yJSdax/xaR5MvXkZ+b6WukycLYhEHMA1W/edls9SIabz9JRsA0W2kwIN7qDtED6DqDVBSFeas+X2VdsvYqchrlYlAMQD+VaCU/pwweZNqHNLLwtSnIP4WUG77MeNy63dbcwApfEuOHslDAnX1WEVcoTTMuniHO/bmmVmA95Nt0Er92ZXLv3Q8ZBeYMFWD1VzHForfe1Hmt02LTTnzW2ZKMG5289bYaDLz/gRatg8oYjE0mqzsWUl2LFr2hVOtHSS/JXdHV6JA6uTEPx0pm7qwzzzItWhqmEJUZKEA+84Lzk3HKdsCFI3prc4I0JHQci7pkmQe7YLC42bI3HMjGugysMn/i60eZLpObJv5qcZ0PYDUziWyR84lRa2geGS4aaV3v18CWfxig6mdi/x9Pqm6/ducdtvxR5c/rRVTDebQ0otpkzltBoJ1ouD9al5lj+yXn9uBDD6nAVlxq8brRFsbWUdIgWsggWNCD+cOnWw1Uq4wgD1xLmxpz17W2UQlkcj68EVCN98fpR9m4pv6U9S73nb5hC/Oi8MXhOc03Nor4KdrFs7buN2WeDipchp/vkVCfmx61Pio/tldg9YA0adE+PygQCzUOWg/jizsEqFKIxY9vfjtakxT+9oYrvsan19MoilkyyuL4+NpZ/zjZHE6Banh/Fm0u3pGquZiuSyVgWrNWHjNQLZyDnzRPGemYanMcpVXetlHP3a3m0N8UF6uvIhr0n588ebJV6RLhS6Oc2VlXzuuCadr3l2Ze/s/0/ILhhHH1t2QnX+tCWuNUak+zGqg2c1O5mx5TCpUfqRs/qJm2kSZeWBKYbKy6TAobhcAKMceCgUPwpwCjvS2Uu0QA36lCLKJU36gl5CBVXJ86ZHAQNuYARWq8CSyz3un48Ow+VKOAv/397zZ5Yo/l6RfNlB7rudap6O9KnVLVT1cidDQpwDpflJDtkgBh8YYeQAehuSqs+vTTjwUU9iqlO0T8vDGK9A40x0GBCsR2wMEXX6wxseYTVQRzioq/qJxGf/UAyNveyykrSse7Q5orWi5RZmRWpKAkrqIkiJDCSp0cNgEgZ0NV7e3LkzA6tYJJliajWXADR1IXEFZU9WcepdaJ52dKavlNFq1GFntsQLVsu3FJzC369qWRQlScqRknvQhyTKYp0Exw+BQ/wGlFz3eTbGrpp8uTVWvXGF2AQkLJ6FtkdID41UOGqDOWMgZkDQafOtgE+o+YOLj3ZOc3xU+du3WSFjEcVlqmqlo3pNuhEGC/iP13Uy/wjh3ETRXhrYMKq5CkeumFhclTTz0vO+yrzfkcE0Z/5tlntHFbk/Ts3UNA9RIVSqGI8ZL0jj/W8b8TALggGaV2jMulQ7xMesU0EOjdt4eeO03AeqA1OOgsJYLdaqdMNBXO7l4VJMJ5668iqz5SCBg44GSjIqCQwPm2o4BLigHdunU2hY6dit4cOXhUGsadnRJwVDxYZSaQGGI+MYa1jzw4s1W7+GDdDn7Vuu8VUFyVNRXBR9nr1gOq9cFItcX+cEA1+M7KEyqeS/V41pthYb3KvcxQN5TiKgDV/HGzOVS1XJbPIGY0HG4KtIYsHFmwO/5+hzSP11p071/+5V+sboGImTdg4H57V0ILBLQKqDYah/haztjS5bxogFW3IbvmwH8tYILa741pdeZ9wXyDuedtKX1P1S6L1RVflJ6+69H6WfgaQve+yMxzj+bbGYDrYemtWsGifg6owJMCY3wM0VYisIabtI7xHjbS7elypsgrmenYMIeoK9QBngNjWet2eOz4NL1GcSkgmkcEy/lOc2mwMVxD9TyK9mU7h9QnZKn/xotM3pOX/UX57zbHC1T9VFJWlO8MOGvdmHZK2/KbdmLPP/+cIh1rpT04zYSCiRAwcP7x2slZMKNgYMe2tuaO7aflsyn8+sUB1apBKNpJuL5MsS4aWQqeLFXjxVMZsHbQZ+8NKUCqsmPFI6lP28VpQtjQMdEiXS3cLCaeyT3KwRHlgn96z/33GThkcpytXfiMGbNNg+9tUUDmP/6EHZ8o1MCBooPMnWd94KGH3HvvvdbNZcCAgYoyjUveeGuhyOed1LLvWkWTUBuA28ykby8eTzdrf/fIww9LjPoT4ck21rJwoHQ3TztNLV7V7vWkPn0VCXM+9KH9e4334z1S3D6Io1IlfoKpCgBSvIglWou2XgZyqoCqA5fijfnRgGphooTplD+X0tz5qYBqLQetes6nz9pw5r1fuLZCdMo1QJ3b6ncKrVbs0hy+7G6H7vW3kqBao0jr5+LZ0Rlri/qVH1SklU92lk1bsZ42RGPGjBOo7G1yeVBdiFbYvk52wGaH6D2yQsWHz7Mjqvo9rB+aZXSR8PfOHfsk7/Zo8tKLrwgkdjG77qluVTTigGd6rlL355x7ttn4Aw88oFazX2rR6Sz+6kzRE/pbkRbd5hLJxp026lSTvBqsCDANBuC2bdu607IO77//kWx/vzjkgGQKuA7ZXKNQg245/BtN1kQ0mV6iHJx51njjm69ZuTbpLsDeR+c08rTBAtpsUr1hSGUEMJq3jXOt1/T9dfzvBwaqrVgIjpWSUzGtck+5lVbRtKo+d0xANXeNDhvrX3SzjWNxTtW/sjxQPQqwErWOoBNtiR979LFk4zdfJxPV5OK22/5oxT9MPqJ4abfAsA7l53oRjFSl/huPdM2rdYBq1VHMe9uwFTfJVeMVwSK/MxBaPGp+s5CqXVScoF2lzpNZ4v6WIEcMHeFQYuQ6nFu4tekUC+7MwCjBk7C+YMu0N+cHwEqh1l5RgcioGO6igEtz3Yqy0FQPANY2q0FNhN9QkPhtmUijCfk3x0Yp1IWYX82tIw0DKrY7iWPtA+JAs8FELX2kfE9+0IiqnSA/pOVYNDQY21XtRkeYxYqQwWmhnebUqVOsotWuLQ4GvKd6j6rtUgvtO+WohnH7eQLV7GI8m9DgglsCVENKIo5v3Ex4IE7/p7niKinFql1LU4T7wRkwGW23pd9G0dDuLKYVTMOR/1EyGR4YvYFVcVt5L7zkN9UgAK1KuHtnqW1k/wGnGP3jb3+7M/lKAuwUjwBsr7n6Wgmuz7bJ8sILLyR3qqKaBfbMMycq6tQ/ee75J5M+fbslt/7x98mwYaeag3Sg2kFX1D55beEbJuZOZJbxY8dozkI2iIj6MIGPqZMniv86RgGkA4KdtLDDBnV9Ouc2ljYRwLbIANxXoqoRrDIaLBV8X+0i/UsAqjXTpRWLffmzzRbG6qlZFVHNog7R4q2WJx6gBIqcrlEe/+AhzebZMCBDZXsts+4jRMpl0xQy7BOndbcyBJs3blbafk2yctVKRYm+FCBUa0vd+5MUgadtKzxWJKGGqnjqlFNPSYZoo9O5C86eBhRq5RrSnXaa2mRbJETOHQePBiv93w+oG9XKz1ar4v8Zfc/nZq+oCuxSMcUEiaRfKzrLiFGnWer+oQcfSjZs2pgMHXqaNnJzVIx1MHlMcm77tCD169czueLqOQKwF1hl9eEjBwWy6QD3bXLvPQ8IfK/V93KttJYVsNYwHNbiBj3CFkeNC/PygBazTp3bSXHgDG0K+ydPP/6M3q9r7tEtmXXxBcmFF0zR60pLWgvX4CfShSa/YSitSLl7VQNU6/mxsu2FRT1vN9Fnpb4l/KO8/tXLMcWz/HGAagoFw1mWqEE1WZM6Y2ifTpFY5leD96meVw6sGj2yzFmjd3lMz7fuAqj4cQ3ubrU5fvKpZywbSuOYW//we3UjnO0RXstgMNECZ7lFQLV8xxqNRcX5/kBANR/BP16gmvNgcWU035SC1nScwv3ORaBTS7Jx9b9Mvkpzld9EVR1I+mvIPO4TXQCfBG//oKhBFH5Gyg93lQJTqED4IDLdri5AK1n47Gj6usJAbNPrneeKY994HvkFFeIjLQCqhW8INpyC9ZJNH3dE1b/MjS0OsrEEKdbRM8uWf5I8pYKDNVoYZs2cmcxTERWgJYpzWzRLg+x6f81XzzgpfYLkLrXC+fmZlZ1IZhx8pHan+lOk/rPraOZ0Kl1NMPx0CMK4lJ11uiMkohrSG2V7yt+DqB1nk0DGawUnAMD4sL1FceC/sx0aVYkUbyWWhqXCml0cKVfe/8LzLyTPaPNy8IA4pQIIZ501yTYwpOs3KM2EXt98yVmdLN7dXNkLC/3qNSuS6RefY518HISyCFNkoyYSG74Vh+ox4ydiV3S+Gj9hvPF9Pnz/w2T1qjWKsHaXisFoRW1nKoI0VAEm2v3x/a7716atFmkBUagOKFQATOggZK+HyKqmtFlM+fGzBqqVBnN8Tx6TjdZU9fq8TB1TPKWcOXm9Qt6+XGWw+CgudM4x817r7KGO6O1HAGyySxz1EVFaDimCv1cLMJsaRP/hRn/zzYbkS6kIbFXnKCIVXaQdzMaayORgUQQGDRqgwqdhor8MUjSpm2+UAleTVCccVkAsc+QE8dBonEFPcopP1q75UjqtG5MPPvzACsDmzp2rgqkLTbf42eeeFT3gKRMNv0i0mBEjxiUfLf0kWfTm2waCzzhrXPK7398g4NzHiyx0fbulKrDg5YVqoPGSFqVDUjH4Thzv3smkiVOSHspWfKKoLRq0+FWAO5mCo7LhUwb3Sy64cKrmyzfJi8+/TLVa0llc2avmXZJcd+1cK4ykcpsRzfIxcYPm48z2rvYRU6vB8aSp07zvzTvrEse1AqjanU+DGJkVVALVOstGFX2gNZafX2vyNh+DHVlENQcuKzZTVgsQH+kF1FvrfiqgyhiHVt26x0fNbhJtoDYn96kl9jK14u4qysn//J//PRknHrWl/OFh2qYt3M9mQJW1vlA0Hed383W/MH72Pc0/05qI6vcHVJtZWH7+VG+z0pliWNU3A/Bc+W2UpNxX4HfQrjWaZXgd/wWgJWuE9KdJWOlDBsD1Y5lD21CLLsCPtWpu7zShGGkt0X+aAlWbrzkzbwZUy8PkKZlsPfjhgaoWE100wGaPwtMvvvSCol2vWfqLbkOT1cfdpWSCfEOI2JkbbGB77ACItnlLTS+kcE5aJtNQCyB4pghU/SuyRbLW4JtPgEamaM7rOLDuMYGAFgLVeN4YXZzENUA1Bx14zSOqcU/AM+wocsOaMyh7NZdKMJ6Trzg2iXBsBwQC7777HkmVvWmp0m4CkL+RePTkyVPs2BtVbPXyywsMrAI40dq9/4H7k85d2ye/vfE6SQ4NNyBBY4K2baVL2bmH0qsLteC/6ALuOj5tea+66kqb1M8886wW9VeS9uKx9hLouFIp1EtnXSQHq1TuESbyHrO7IwK9u3btl6bl28kmRdzgwE44fYxUDk7Ud2mHqsltUaqcg/Sl26/tmFP/DR1uZP2VLK48UUom25INXzN32tDGm0Rwqj/bsoiqf9YNLgQNcocrglIb/cJYBDsL5C/TR2RTFve02L1xx4g++r0k+rBz5y7jRW/ctMGyACtWrJRu5BaLIO1XhIKvAFSyceqv6P7QocMUoR8qBYCB1iIRWauDitK72LkvIzQmoCkB+qu7d+61HuFfKHp78OBh44/2k84ri/a77y4WLep529CNldoFjISlS5cbPeGkvn2SeVfOEZd1hjJQsldFruBjr1v3TXLP3fdLMugLzTDxycVtvWTWpSpyPEsR271WhEg72hh1gQLR66RemhfnimM+IHn00UeSDd9ssiKybp01r25Qz/bpU31TZmCYfWDcxiuLIsoLAHX37j0GqLuKj8t4AJytJa5k6mK8yCI59GDWAz9NFNhoNRqb2NiF/uYFHmN+5Q1324DDzwSoxiYDkcN3XEA1RU9h0tYsNz8VUPXiGRdWArBKDk6breVqeAENiw3duLFjkn+6/Y/SKO5nHQ9Ndsnu9fcHVKvXvyLQj363mQ/LPE6V7yl+On/M44uoNjqrsv8qYpP8J10lzieGzQPWGPMuriRgKwNUn1AIHAuK45yBImQ6zCEDFLu5sSYyh72tvbnANGgIXQBbB7R662bmr7ejhkJk5xI8XOHc3GOk+C0uD/llwu4gGMBwW6AWAK7zeKO0ruRh1HFHVF30NvwEx4IszCE56hVqhfjkk09aS8Rpkly5XLqppNUgB3u/4/iof8PiOyjOofUmFxoJwoBhnJ+BINMIzRuko7d0HUvRVvZd5opbEMVtNiEKBvYLBqqFyepTIbtDLEC5iRMNtYZLkltcyiCYjx8QhYAWfAuVpv9i7TpFrrpJ6uR6W7y5lzt37NLC/aJeXygu6pmKoM5I7r3vbgmkT5dG5SQRxNmwoPBBr/cuqvTepdcfVpX3GitoIcU5e/YsA6trFVVC53K1Fu1DAgj9+vZOpl94rlrYdVPkScUn/STno3SngU1xG1ev+Sq5+64H1cVrgyJU3U0Ca+o5p+u7NOHFUcxs1tNkJgNkNnYMQDVsLhr3K6/mdOXBWdXGtRlQLUaHWr8xO6bNVJOIamEOBTuzQEDeednFut8oRKmCC02vO9hg3CSZ08+B1fSKozC9vd+fJQKxUWB1q+gA69WNCuUK9FpRvtgh2yQ60bXLidbmFOWAAark769mFIOkbUoxFlJSpOfZ2KB/yunjl9qqK5eflvvKKA+H3BTalLuUwpPLTN5d/JFasn5k82S0MgC33HKjCqmGiQagQjAdgIjsM8+8kLy1aInmCh3l2iZjxeE+//xpKlDcYnqXdKEDKPuG7oiaIQxMJk2ZLDnA05L33l+sjeDLSSc15Dii7+jRtXNy2x9uFMVmlM5JVBfOnWXHUAtRM9rTSlZLBbGLpdzylbRlR4wYoY3lJIs2A+QB4xGgmywWkVz9R/Yldu9h0XR1l1B4Y22Q04/VbNcK0dAwV3w5TG+V3a+aoHvOkI43osp9Y8xZuGOQxOe6n8kxRVTtst3equZuGljJTcu4ZcjPkar5Uvf1inGrfa8DDQOqolR9J3vdt+9QsuDVV5OnVQCIaP3llyNLJQm2wE/lPnudyQ8NVHNYoRyUqXfRhefrEURa9OHv+U0ti6hah8vwiH6tyu82C4zFKGp6MB2WQmkvxvKiLShGBADJJPIcD9ZiaALMWaKvFGYBWtmg+Lz2CC5+zNawAKTj91ggMfjuArc3FIHxktH+oq+29xbvU36zetxA1UvXArclLAhw/YiaPi8NwAWKjPG4+ebfJ5MmTTbHyU6guEA3BqoWrtbgMrkBqQyg7RDCdVmEUMfl2Nlx/wFU4/JbE+1jvLgp6eLt5tUMqJaBK58pTp5sV2WvpTPN/4EtMklw/F9pMV237mtNjkTFK6NM6LiLpILQkqRrFenLCy+8wCqdX3t9QfKHW38nqapeRiLHwNu27ahjdUgen/+cCq2WJHv2I5zcxlQJrtCGCBt56qkntbB+ZenQXdbT/UQBin5KxX6edJeEz1DxDyeedbqBDmz2008/ty5CWwV+kfyYNv2c5MLpk0VVobWnZI4MYvhIWRLaJmvgaaXj5/+IO8U8DMy6tvh4FKJGcazCXfDx++GBanqLGmzYjg2YphcU/tE4opp/d7oJOlag6tbmh2QTW7LzDBUFi099mL+/neyTV4g8bN++S5HWb5ON6zerWv8rpfBFEVBkFHF+HkQa2HwPGzY0GTpUUVbxP3v1PlHR0N4mQeUSavil0EjA5gG0KC0UFGeFlqBt9Hu/bPijjz5Nln64XIvHwWTo8CGaA+ckJ/borMglDQraWvvK//t//VkR4N0GIk9o11F0FgUApFP87DMqWNXrFIfRqpG5QlHY+WoMcLp0Wdeqavuee+4ysNulU1dFendaMdU/336zir2GKw1IKhcZOpZJRkCFMkdP0CYvUetMyQs+97x6mn+dDFK2AcWC6RdND0VpvhFwu1cgwZQYwvAHDrh7bx6AGiKqOS3WHBCNdvBzAqqsOdhkpKv96EC1YnzKs6vR3+nq2nBPmgHVRNklwOq3aq7xwEMPJx8s/VCbnkOKpv5BwYKp0gimYBFbiaov/wCqLb8fLQOqVZuYYwGqVX7ViyWzXSJglSAgdSj2I+zmmtUua2dZqCBtCVCF78oazgbVijXBZAG4ZpHBOP9DpD4AV6MTBpk/CzLyX4i0/rBA1S7Yl/B0F6ATACA88thjSmMtlRzR2clvf/tbkyGyVJrNnALsyRaWijvODSLFxCDBT+RCiZAZKtcgMVCcBamxfwDVbCh/SKDKbaqdOEUwUgaqOdO11qcs2IcPgiKIWCQieaubj3buL7zwvNLvm1QVfY4iORuSLds2KZV/ubVuPSRkS2U1i+e6dVuSe+59RK8rJanJhW7mjb/9TTLn0jnWTejxxx61NpikbNGk66FFedSo4bZAbxM/saPoJOMkBM+DFpbbBEq+XLtB4sv7DKgOGTYwGTdhqLRdhyaDBpwk8WUmFg/9v11qWAJyu0mPlxHx00/exG2NDhIuORtvlwOIfrR4135YoMq9c2kZP8lGUdgfBKiGvL6NZ2kBbQxU+YBXqxYf+ah2XJojWNXQp8Oa/1zcmvniEW8X0cQYBW0nIEi0Hb7p9m27TDP1iy/WKnqJzvCXJua/Y7vzsJGIQm5q0KCTJXc10H73H9DPWiTS+pSAokVYcdamumFI3P2XcdCkr6iN2+7dB2TnR624qWMntCzFB9Cpks5bpeKpP//Hf0oybodAaieL7k6aNNUktp4X9xu/e7IKwcarxSr9xPtKh3jC6acnh2R7Dz/ySLLw1YXywwPUyUqFrlIVGHbqoOSf/+kWScOdrPOTTz26T+MAD46TlW9t11lz6Utlxp41CS3m3xHxu8ePH5/ceOONycn9+2UbXrszuh4WLV2aSexISYDFi8WNQIJt7KRkoC1rdt9/pkA18gPjZsKL6OxyzFpqIqqpQZaKqfK2egwR1eNM0kUvVTPP4ulaYayuyZOc0OrQN0+Sz1d/kdwnRYpvNq63dP/tt/8xGSJ7wa8xFnEzUZajalz1H6NLccJl/s5GtZT+9XP8rxRRjddTP8pbb2PxfQBVT72707UIqfyOfZ9puroH9OiqF42SCUHBxzvjOXC1eWGfbWc8V+O1oiqQc8ixpqWjOgJac4JQiI3fi6l/64Jn8ylq134fEdXgxQuplpBTw9C9eMpnMXa/4JUFiqiKNyjtwptvvlmpqfN9gqdpvXKVfzmqmluwce6WhnFxb0ToSceBBphARMR6Sj+wswp2jFAMj1U3gPaEMfRtN5mvCLt+v1VZ5CuO8nHQS23Qm4Xic/ey8p+VE7UMeCo+WZju2focnFNMNsXUWTApMGLuWOWlv7iV8L8Kp4LRF86lfA+LqTrOwopcQkrNnKJSl74gujFzwhSgIN4Oj3DZJ0uT00YME/9ugl5yjjIyUTt27FFLv6eSFZ+phabW8f3ayJwk3t9vBVRHjhxhG6SXX3pJi+xK+05kPsao/eptt91qXbXWr9+UHFBqa5UKrRa8/Kq1qxw+bHiyRzzVrVu2qRBrl2zosApp+klS7exk7JgROsc2Jvbeq1cf0Qy6WESBHaglzAINAOAJDcUkReLoMLHD6NXCq/LNlOPgGOHpSpZqOfpZOmhLUv+NgGqtDRbva+Va0sywq2w2gNXqjwYuVu7LMluzSexOLvwUFrMAJMz6cmOTfj4dv0AjSP/muO7ADUiaQxN4lKuCI99e1fx8D9GHPeJrfqmGGF8rM4AmML/XS81imxVjeWvEXr17qsHAIGUFTrGIKx2l+IGXTetoA9sWaYAjTYSxrWmxdujQyc77kNLwcFMPH96njZ0XNW3duiN5ZcHryWcr1irFv8k4r92791Aw4BzJAL6v1sdfGSi+7LLLpK4y1SMf4lYv+/ST5A4padCCtv/Jg5L9ihYfULHhhZLI+rU6vfVU1JbU/3ffwcmF5oOvFfdWG8KnpQX7yiuv2+KE5M3W7VvV4ribaDkzlQ6elxwUeN2+fbuA/DZb4LpLGq53j55WXYy0F93lqDCmuMMLwrxtM/OZazcua8mGWxpR5Q6ly1vJMC01mTeu0C+9salmK4At3DoA0SLL6oUq9ziXnS+YzdToHcsFf6WzsCgSB65063WkGhutS802krV2H0Yg+H8Dqvgw2pjLtx7Ruk6HwrfeXqwo+nOyme261xcll82baxJrVPmHobFi5LRgOZ1ufjxf7wv7kQjvc7egBFQrRyUuVH4lcXq3YFlMvWh5M9xqd1XxZc20beufXxwYVwwpP1JvW5oTbmrFJ+vk3CovL7XX0LwG6hpRTTaQJm3Hp6I9M3diWl6OkA0qay/YCvUS24Saj4T+QbbBdcfxjVCO2MSjsIKfIFvaTT6huzKaneQTyPh06EDhlreEBQxbQT1QIKTJbXMYMu8G21qso2pXEcFodv/xEpy06XSJ6M/kXr9xQ/L4448n73/0oRXEsPMmLXaISgFE4mvSjLUAJ1uCXCvRUy9HTDPwYbXkXPjG6/a9FDcMGzZMbT5PE3fqNEvD4RiJllnXGgZSzpHwtV2BAQoLOGdGn85bKAmtNuHCB34ooHosADo/zlwWTqURp6u1V152kM2O7TGI8k6Ss4pI64yUAAAgAElEQVSpCO6z67ny2KCdPNXLZ0rWigUybUmn92zZsj35+52SuPp6c7JzN3zAzmrDep3ZAnf6VVFO6KRCauLAQcjjB7Vwn5Xc9LvfWhR+j6q+VylS9NDDTwlwfJOcqajTtPPOtyKuz1d9Zu1Z+0oaaMSooXLO0sXc/q0iZ1ttEaaPPBGlU5TmRYjZ2wB7K1n90mKt7kS2AAebC9ccTav829xPytmOQNVBU/7hrqQIvqruWUuAqkUMczzxAu+1BomWgWrLl4ji+eUjI2Exa2B00WnFt9Q007ChyOayvy+C2DrjJNtJtxBheC2ybCPrwNFdQ8a956+wlPtr1roZP+K/4XZtE1D7SlQWeNFff/2V/d60CdC6x96DRMwgtXIdKX4nvnAA6gFy4ihhsMFGANwUA9TTm28+gqYp8mlwOYlwym9yDKTf9u87IkC6ScD0IxV+rbLOQXPmXCr94beNMoPZnHPOucmsWbMsm8C5vfb6G8owzE86Ss0ADcxdig73Euj4gzq8nTVhjGyBzRWLDXQEgy0msfXxJ6ukTzxf822b6AETrGhs6bKlti8Yrw51t912m6gEe5JXxGVc8emnypgdUJcs+eQhykKo3WwPdZwbrOvG7+7ZuzMUZhAR57oAeq4mkleWZLxjVzm7pXlzi4tnjQlWrSFMoTiHAsgp4qKi9YU1LrM3n3ERqFo3P84sICULgqQnGE6IeV+yaRFAGli5v1QPnPir1VoL8aAtA6rMi1LaOQLVYPNcl1f+n6D7vVOBAK3h6piGzvWf/nSb/PAE2WDGR+akfQYEn55ee9HHl+6AfaK1j/I1ZmPf/EgV+K75h8rvqHAnrQeqpbVPw9CSGpmiZZeAfaWsZ8vRQnlcs/nCMbJv9vf5fDWLDA0EDLwKh1GUCugFpG7ThvU9tUlfoUI8a1CgtQbVHzj8vYXPTpXsXy9JAZ6kToGd5Y+IurJ+dhJmM9oRGECbJoKSRHwNrx0XUA07Q6pHiUC0F0o+qB3169JcW7BgQbJJ6dRf/epX6ut+gbX+OipUXl58StM0Zx7xhjhQZTFgqChyeO211xRV/SzZpI5JmyWfAdrv2bOnRdLOmniGgWO6EnVEnN7mhEfxeMRKNrshwfjyzixtIlcDpltm2/8AqvXHyZ1LnKzh/ppzzBzXYTTiZE+QuC29AD9MDtYBIYbrESKWDIpQXpV+6qqVX2uB/E4TYKilIPZKEJ0ID33aWWTaS3aHNOxl8+ZYdJbE5tZtO6Um8Fjy7nvLNWFOTm679Y9auLsrrfrv4rCuSs45e5I0Lacl3VV49daiN6Uj+LoiRt+a/XZXRAw6yw3SwuyiCUhHK+yrg0AGylkHVXiF5ifA2lxG+G1XHCImEV6l157ukOAMBALBzwSoupOqn6pq2cyw2Ze9NTi+RkvWMQNVXGqDlpbWySqeiS0W+daR8RXUAtJa9gzIBr+R30jjPyg4wC6xAzo/rRL15PNVqy2ygIIAlAG4oUQP6O5zqsDqqZK9GjlylEVbuwk8UijYQfQWxhot1KMCjVBkThDP1dofmywbBU5oCEsf9tB3lhFAIWD06DHJBx+8py5XL+r7NiVnnHFGcsmcOQLGI5MvFWV9TM01Fi16S5uv/tYc4NvNm7Q5m5D87//ttqTniZ3VNllajFK36NhBwQgCD5LY2iK++MMPPyFlgg91jiPkx6eJo/qVddei2nj4acNV7HWLtdX8y5//bA0KDNhZhLSNqR4MHjw4mSEu6y7pafMzVgViffv2UhT2oC1Q6NZ6wUZxcS0A1XivcuA0LpxF28uBUXvB+XH5Rz5NXW23uYiqXU2MLBFlDhujHxuoWgfAGmTe4mkXRqUuUA1D5Xswom3i/3+hzft//PufRcHaooxlv+Sf/7c/SeXiZI2nbzBsNqfgrQKo2sH8FP8BVOOtClze3J37pQFVj5S7L2Kddv1Wb3YCUGVesv7uUutXJPloZf356jWiKm2zDc8+/bBGdxHNr2/fvqIOnWybdzbUPRR5RU2kkzbkrJmAV95r2cnFL95XdwakAC59R4g8pJPfJzUHMg6pHDXpr4ceeThZrt31qNGjpAH4e+OmcgExLdostZiZt4MZ1jTaFTIQH3/8sUnIgMwJQS9XBGHZsk+SdV+t93Rbr65WlTpWveVHyUnTspWQs4nRw49InY9PoLzIvcEDds2+tax5NItU8YH/KkD1WLiLTSOqBlTz5hZgWm418bSZ68VxzzgmkXprG2fReE82ESnt1KmzUrAHFPVZqcr+dTYhNmzcaLs4Up5cQ3tF18eMGZmce95Uyf+MNqCwV23pXpNO5b33PyIg0DW5dM5lydxLL1UxylPSb31ckdKByT/90x/VFat/8sKLz0mv8lnjtfZUdAj+HeeGFvC1V18tkfheKq75QtJYu9XdqL8mXN+kuyKwXehqZBEYeIhZfM4BX2CiEt2LdhZ+x7QgICk+0hRM3OE2CUg0s1NLY+oaYpFI5OLlDb52jv5SgKrPQbOzqjlsEdUARiyzYh4se294zqC53YM0jh3vWm6Y/NNka9j989s0CWWbnrqCb7pH2sCbtJlaa8VYq1atEu96sznzvbJT7Bj/2F9d1IYrIzRaPrOvZKnaC7Si5dtRBVnGYdUpUnzFMf2soc2w8YbXSmEWxRCHraKfiMbpyhCwcadAEdD84IOPJB+JY3qSOKvI0AAaf3/jryXVNkMNMFRAxbFFNQA0WktMHf/lBQvVrOUFbbyOJlOmnGNtMz9Zvjx574P3rR6ARebqa69N9ore9YIktqBHbFLjAsD6KaecIkrERhUx7koGCuiw0ezcpZPA7vlasPYbz3eglBIA68yZofrNZWXTocIH66Y4L1T/b6LnmU36JhBf4aA+riFFoFos9qz18DyTGY0fPZujuayo28WPFVGN7UmrT7jpsy0BqtxPd1SqAzjUJnn/vaXJXXfda4U1Z5891TJR2CNtdt1/RR/mq17m0xiyLBJXw9O3udbEgZWuKO+LCv9ueuX+Brv+1n1l7ZEr3MkxRVRL5/FLBapxfY0RVfyRc15FJbA0vtNltm7fZhv1Deu3Skt/XbJOtD5as+8T9Qg5SehAdMoj4tqrRy/zCaipwLPvIz/YST6DDW2bd164Nwsu1DGguHj6couPdAAZnQFgj2puZA7eVbr1ObVLRRfwN+ILXnDhhb5T03+mXRg4ikVLyAzbDMt9UXASHvrlor/5ZqP4Uk+Z450w4fRkDF2G5LBw+rQiXKue3htEOyCahsPtp0rYUaNG6r3jlXY7RVXf3W1X6dFVgZ4ASg2sQgkIgMIdZh4oFA09/5pdR874fq5A1W5bvH9Vk7a0XYmAMiM6V3uFGsdR6RD8yUq+JcOXB6oxnQrPmB2aXkd71VP/fu9MEkX/xp7aSEblKKruSlcd1G7tI3FTl2sxpesVE2bc+LHiR58jw+9j30+KdbnSpX+78x6JWX+bTDn73OSKK660auY777xDC+tOdV/5QzJ75mzZ8pLkoYceMM5sP+3+Rgw/zaJE8Gf5PU2L7ruLl1i0lbQg0aFTpSQwe/ZM2yQdEuUATg+Ec9pxIsNKUMwy7tbZyzU9HSiGaE0A8pHVWnawpptXAPvF+1IPpOZlQPg+xhGn4vMtUy6Ifzean9WW0JJnf5iIatU31wOqDF2+Jt2BSNT79SPFJiDWZU0/uWW39qv0JpN1IaJulbBup67wwLEpMkClRCl7VU6vU3STKMNqbaq+ljblRgE7+K44bD4HvxSKwIiRIxX9Hy7QepLpqcLxPKLMEX4qNt2AG2a+DHANJ18RCDii+E5XpHDntO6rb5Saf02qFsutMAzwsUWb/ZtuvD6ZK1s9Ik5tR0VueT9JeMDz6rVfitN6j6gEKwSiBwvgniyfvlMLz3ar8GeB6tm7h2QHp1kDhRhJef3118VH65b87qabzE9Dpdkp4HyKJLIuvvhiCxy8/fYiBTKWO6DR/yZPmaQ5eIXNB9NttOILl8WxtLuBU7dT/uMZvv87BSpMIi4tCqTII1w725HCOhXxUd24TO29tQHMObT0n24RLQOq3P3mqdjUxip9c20RZrPZ5uunz+scjMw+Fvi6EcTZJkh0E4oHt27bp835i+L4LzSe8ZVXXSZ5wBlGCSHaHqtEjd5kR2xNRLV2LOr5rCpKQ2tS/vFifyig2gz71lracUZU0wvJvpnCx9pHA3urs86bkRRwDxuKYJU2/SIoM5DkNUlawxxL8T7HaZFOFjPXh0w/mTW6vTJN+5V12WqKP1uUbd+8eaNsbZvqQnZZBBZOq+nk69g0H+g/wKX/hg4dkrR567m77dTzfLV44dGAMg4h/Ln83PWwLA5lv5wVgtaPPvqoVVyDjG+7/XbvT21yBJGbGhfo8vC6ZoD96P/go5KGoMiGnfo+RcGel6j76+Ja0ZKzoyYQUQSiA9OnT1Nbt0ss4kC1+LKPl8kprzDNP9K/hJjptX3x9Iss6mWAR5OSS+H8Yy/dbKeY35VndzZGWjPg7s6gCFTtnuUerXCMdu0V708dQjP3VHy97ABSgF0HqBaeBsxwOBbrEp8xdQClc626Ul8r45Gbyy2lcI1jW3RL0dVwYAfN4aQCIdzM0TQqXeoCQ4cnA5jEqbLIEwkgYsQCvH373uSBhx9LFogy0FdcumtvuN6KXf7z//2rNCY/SM5QJOqWm2+V1mpva2256K1FBpjPnjIlmXPJpeLZuEQW3/OJ7OypJ5+yDkccG2oCgGPYsKFSKbhKUd7PxWvdblycoUNOEV+vq6rCewmM9JCGpYpJiPgKbHO+7YViaWlJz/g8NDLbyo1f2d6qLKLK8ZeBqt+WsIEo38cqG7RFr3X2V/vu7x+oNjyjOnZeLHZxMJnarjlrtzHzRQDVRteNO7OJgr0GTUGOkNNopc0wvsyOpfdSlHNQ9kPkE43fNWvW2A/AleJTKmZpKwwdYACRVtnTEDnrwdpsdxc9pZuk1doLWJJhQNCb4r12op1Y5FU3CdDMBsk2P3Tj0vft2r1PBYjbtak/IErCyuTdJYuTSZJmu1RAVR8VTcr1qDtKUQN/fu/9DybPCqygsNG1Wy8tMNuVwToqXm13K546oKBEN2UOBir70L//AGvk8ro2bEvUEvbUwadqs3dr8tlnK5LHpPwCMJ4z+xJlNc7Vc59J2/hVzZktOm43i5ygoUxtwSbRuPDpJ+r5HioQI9rap89JtnZYJbIWPf7dHt6axpsGC7YBFILyQi3X2eZB8AGVjrxzNiWO2hBfAxNiAKPN5v28r1RFoBoOU+GrfyqgGjej2ImjkCKAwT7cnUZKFh0IJYH25abkrjvvUwTsC9s0kV0aftoQ2ygBZuMjaM2n/spclQGeuJKnmDY3xrUR1WZAtbwmtm5Fjdd4nL6ruMy36GA1bqMiyNAs+xU8i39fXPtygEMzveJcmgHV3JnZMWOemXsXX7MQSvqaZTEiQss5yzT4FD5Xvh6XBtT5HFXDAKn7oPRjR5KP2i9Mt3nzZsvC++9vrHAPvwhuM/qT/gP/pUDV7LW0Ejl4zafKgkNPrxMU7SKwHHjR22/LuT1rC/nl2iFfJG4SaXeKmTxNE66wEnjp5MPEMaeut5PKAvUBAkiboa8J56vvSf2sSpbqU7ivKAoAVgGcRBWoKNu7Z68A6yfSDbxbMkZfSFewe3K90lTnnXeegEsXv1ZzbA6gLQQfUklcnkctsgln45CCBvtH5pnKFlmoyGpdyvQHBaqNkEZpIlrULezIWwpU683eLHWdWkD9ia6xpJgqG4eUqp/7MPcmTEbjb/kEyzYcHiWLVYm241fxBnI+mzZsS/7y/9yhjiufJz1UlT357ClSC+iVLPlgiaUj5lw6LznzjLOkZbkseezRx03rFcJ3P6VMhyr1OUSL5/DhkrhSqv++e+5TWne9FtM+xtcjzYkiBed+rqS1sNUt2jgxMbup/WDXbicksy+5SNqY59u5UhiI5NYJocDPRN6sc5I7DxyFCa+XgGrxNta67eI8DrCrDii1byoB02LjDL9VhdOof/eavFLrIBtiwFxqlwPXFFMdy3mYnecduRfvNQKqPgB1vgygmo5f5DMyqMFHxJulv7OWxO7eyRIAqOBrwr2nBTCRVhRN1n2lzJAaDMD9AqQBQgcpKon9jVUmqV+/k7Tx6WbSV120ETNqUxAINHqM9aTOPBgLhF9EW3FKdxuVhS5UXSR/1ePErvKP6qKlcWinTd+a1WuT/+t//YfRqWbOvCTZL2UBuIqTJk+1KAptX8likVnrc1IfawmLXuv9arXJBhHJt6lTpqq46x0DpuNFw7r88isswklrZJQ4umg+nHPuuSoCmyN1g8PWOpludR999JFxXgGr119/vQogz7YaBNaXQ4cPGA/8RCluEEnlp6PGkEWUAkbXaM3s3Xmu4W+uvm7WuR70MaSfrQOpDZSBas42KoFqIyv3z6akqKq3luZBI3OMZ4JJepEnGxXADNdSBqohQyreKYCHtfDA/sOi160SUL1f92G/pM0mJL9XwV3vPt0Vwfa0f/7hR8zWdT/9EDkMa0rxkloKVH0jYEer3Dg3H9N4Xim+q5nCLTlG+NAxAtUaX92Kr6w53YoLEeGowjE1B6oxaFX2/cW1I8M//r5o9/ErcxeTYqNsvOze+eKs/wQ2RSuJNCnLjIAdQ8tWjr9DWfgNkpj0ltZfazP7rQUlt2vutxio2iniAOPI24mFrlA6GyICz0nKAkeDth7VoFR3mdSJyRHlBtRueoVzIGJm10nqzCMPRJbhFdIGc7EcHxWuaAbStYVI2IkCwl3VXQUCLudGGqhrl25m5J+rW9Ff/vpngY21Fo246Xe/S0apeAHH10Xvx7kZF9LAEV49sJL0T5xgNindSu3m2mTP16jWWnBR4/GXA1TzFm+OM6TiIuekPCMqQXXFtKn7VB3gTDQpPhww540/AICIHDjHYDVmPdxL9HZlB7HncQfxVD3NeIJ2cYlSkl9oU7UkWSOe3EkD+iTnSVS9R58ekrk6YIVVHdp3VlvWl62fOr3UB/Y/xdK68A0BpaPE/WNBRpMSmztTHbRoD7x69erkwYcetApIOvd8uvxTkci/NTvqoGIR7Z+SeZdfogX6bAHmjWoXu8F6yI8YNsy4tKgERKAa9DUcbKTzInDDHIPYo7ABdJ/gdhrmUYt27D8aUM1ZQpj+jfx202Kq1thawYZqgWp6qHBCFk8I/66/0IV7EAo1bfjjhsDugWcE7D5ZNSvUEzrCuGYhXNYTtCFG0sUWY/2Pxia7Ff38+uuN6pQmTpfapa5d84XJSnnv7oMGTLud2EVA9cRk6NDBojeNsHau3fU3rQ9PUAQicsScSUNENwJVPxtTX0ERReCvHYULmnIdVWTVXh2rHn98vir9n7HN17nnnm/ZskGDTpXSxenJElG77r//AaXvvrboLqn/i9QF7p13FiuQMF/P9VDHt34CPActUkKRxA3XuRrHKwteUXvXBQLmB5Iz1IBg1uzZxsndpeYJS9VL/qGHHzWpL8aJ4ljUYoiqfvjhh6o+f98AbG9tLokwnymlglPVDCSOn6Wh09uarS15+wrYvWLTUc9HA6pyQDXMr2zBriAzHQ9QrRPtrfKzzcgErQWqbp9HTf7s5ZffSJ55+kXZUudk3rx5ydzLZpkKitlMJVDN/PP3B1RDPQmA2+w1P9njGtDMAfh9rZ6/LT1G+dqafWf2eobdcid/3EC1+P0UBtc+vl+gmtlfa4FqVBnyYKcHj1wlyo6ZCy6xiSWTQ9YEH0e9EXSAbQKrXygzXgCqfsEhcmj+LURUbaFkBQzOF49gA+6FLQdU6LREXD2AKiHcmbNmqDhljullURHNx9A0jccP+VvbCcdHfkFFjANOVwfpFvpue5PSsA+r5SZtMk+0CxokSsEF0y4QGB5sF8WDEDFYk4jqdolwW5/3BS/r3I9YR42rr7ragC3alx2suxEowCm3HjHyG8GZ+kukO0OEy17nFRxX6FGUOpaSsRSMMduVtNzEi1EuG/Uqe6xzwJqUf7q5yJ1Y5S61eMBjBaqNd2lNRoHNRm7nb6NXc+35AQ4FcHbYuGlwG7Ze1BahdIDQoT2bEyZMh2S3opmbv92U7Dm4JxlwyoCkfZcOSo/utVTnfkUVHnzgUaVH31eavm9y+bwrk9GjRpvCBA8iXAslxwMfto+oAFOkV0l19RuqqgasTpk6xSgprwnIGl9aUY3OIoSPGz9KXYKmiquzXdGjhQIj65KB4uFcPu+yZJq43Eck/YOEm3X5iDvYHJi3Huk2L8P0s3RMrqgkgNQsipQB/rxN1KTSKlL/5fc4CGiJl225oTa36eKxquSpGlpT3twLb8wcuUPJnHxQHNvCuOc+zDFLl2hbKXO8cYTCcm70FJ/L3uveN9LOifXCKx60/SVd7+oDfAC/ioKAWqZqY44UGxW0yz/5VAGBtQITmyX1tEsbMYoG2yna1SvprU5YQ4aiJDDYfiMFcwI6hUEtwL4Xdq5RZNyv7d0tuSgNRUdtkvwaAHsnJK+/9oYKVFfIXicoLT9aElonSqKtp/ndF196WWoZD1ohGFHTX//q12bjL7zwgnXs6nZit2SL5gnKB5wDFJhzpPHKgvOwuhx9umJ50qtPT4GfuaYGQ+aK9qy0VH5GnbVo5ALH9axJE63t9kbVHDzy6CPJeqkm+LUQ9f0uGa1U9NVXXiZt5DEGpKEXIPPVQeNBNzCb/0GSMN49u8uV6dd6NpsHqtG/xPe6BmzNJyuAagE2lD+Qs9Gj9ZQqKk6v6UwE4AUeev3Uf4yo+hfw/+u+/FpNVB5SVPVTkxe76aYbVZg31qhytAW2741fnl5rOMHofqMfDn8Xz7VeRLV8kWmMuRhRtbeZFyxN/ap76CdQdY+qj9F4bWo65unH/Rs9sMW/6gerCmt1XduobzTUXBQe9mezbUwWyqh3xX5Y/i/YRvo9+e/LjUhcmOIBw33yPDpBL38hrQeydZ4PhZg8G3g0luP9ZejCekagsg5QjQbsJ5IHDpYmNz6deKlyopzAZsmjkNJZvvwT0wa87Y+3JcOGDzVw6pPEwYJfuheP8ONV0fHC/cw8kUs0g6jYCdaq8CU5x0VvvmWSCPwHpwkC/mA5ZSJdTCLI9+1UKHDw4BGlartLEHtl8tf//EuySYRduH90JRpx2lDb8XdVKhf6wLBhQ40LBV2gvYWg+Wqiv1TxHjLOEwLvbmwYPf9APiYYQqURlo2qlkBdzzjsW6oAZIXza3SMlgBVvy/+sArwILCbpotC5Z7zQovFNvFz9SKqLY201ov2FUCVW2D4yV91HOfoFGpHJApZe+oIy+K+ablSetMKQqztriaBxNT3o9GrDVfHjl0ECjYnd999v3QhV6oTy3BxUy/ThmiIFu9llvKEN/jawoV6fYU4pyebusUWRU7XrVtn0X5SoUioffTRMuMKwkOdJA7fNNFTtm3frAKTl7SorxVo3q/FtYOJac/Twr1pwzeKsp0g8DrQ6C5MLhNW1sbKo8zeQ91BI8CCWEMASWafXKePlbsiz3g0c1vlVH+9+9eS6Gya9ktvR+bsCneochGrsOpSurKwQBlQr1qgaqMoxXfllxznqOYfjskLnsleTtfIcO7ZZzJaU+bP/Rs99eWgyX253xN7BLO2rIFdC0/4PbT3WZEQeoKktsVrlQTbHlGa1m/6xmglK1d+ap3X9ki4f4+kr4i8d+7S3nifcEfZxA8dOtQUBdigk2nAbzvH86jzOmWfpM+pxLe+3XrP3t37Dfx1kp/sos5XPMfmnkzBorfetuwW2TJL+SsYsV7R36+kHUuTDYoRvxX/FJ7qdEVakc3qqRbGb6jI6tnnn1UB43plFKaqeOpy7xin4y5X5uGhhx6T/Jvk5LS2EE297lc3WMHifEV3P9G6cqoqgaEZIIG1TqnBA/t2JFdfMU8bvIuSz1euEb/8fSuWHaPGHEOHDVYDGCm9mO2QcXG0wrDHQkbvae6bBXS3PdrjIubZI4Iq7ku8xxwoROrsZtfCl/SZKtNMbSfYbsvRT8XkqP+UbwJDMZX+7bZbJ/XP1dElUNF81s1//8tfjGpx+oQJyc23/M449bQDtkKq/CNdl8KY5edFMOVaz10PqNaCuTi3azfW9daDigH3W19z3t8HUK1768JmqNozFU+lUPWfOhi/d5lp5X1o8dqPDahWWW1piHI4pDj+8apKV+/OLTtIeJufeWkkAjUyr5/uVxzX8uw4adAlFlPlJ6eBEzNsfzatitW/vXhKqSWb2HKe2gG/99576qv+lADrJuOKXi4n1EtSPtmELjpyc8qxG0Z+fDhmABMszOzaP1exASkhUqjjx403WaCe+kGCqm//vuZ4AMSW6lKXo7ZtO1hbzge1e3/hxRfUJxu5KsSnB8jR7lE3l68VAdiplpr7Jbky1fQGqbTtI+dIOg0HZsLyAgX8uwOl2sYad6ekhF2Y8HFRCUaVXkfsfxyf+BkB1Rx31tqhhVucB6qmhwuvKQdUy/M8/v1jANVggXVOobEriOeXpseDUQMIIoAwnrf+PiTQd0hVW3QG2rR5m/QoF0i0+ANTFOjTp69FuUhLjBH/jj7qj6hokIjVrFmzLYK6ctXnyVLRXrCpfirSuu8+FSOIDkPjCeb8eDn94dpgvf/+u+LfrNPCOyjpbd3U2gtcdFDRFYU1q4zPTeHf7Etmia4yWEBCpHOlPAERnQRqTeLN7hxzSostHUXiZjANUfqC1NaKzByyNloPoy2kg2ygqXbkjw2o1okm2Ca14TLvvifL54YVJ1tsM95U0TxSt172m5WD4IA+//DIW2OgWlzys2vMbC4yRv3IWbvAHH0qfikybOWoduGM2CzSf931U4ks0rJ1H1kBZbDWKNMEjWXtF9IrFEhE9gVgi+RLH1FasEeKSAcqQoZmIfSVHt27+nnJvg4pkg9QhYpAEMLvClfo9QecG62GsgYAACAASURBVOk4fnYoUkqxAwoXfaWqYlFFyWOxMVu48DWj2zBPZsy4KJk1c5YCA73kjw+J7/2omg68Zj523uVzLdAAR3en0nuvSAZrgTpftW/n3z9y5OhkntYQFGQWakPIpu2Pt99mAQp89ztvvSkKwQvJcNECLjx/uopmNyQL9fndu3YoXd1WILq/Nn8XK4t2tl0j0V3krPDhVnwlm4L2xb1CTcGuETWRUK+QWb7GIbWZ2CCc42TrWRXgKQDVioiXv14GqvV9WVy+8ybRDN/m51YGc+oD1SNH2olysj9ZsuS95J777tY4tpNKw0XWutq0fe1Gl+ZyClSzcy+cV8BaxXNtAFTLH7Z5U5rbnEbdocqDOx/j7NESZ9BsVIvnUi0tFaFZCrOLHyp54mMDqtkhY6Fx+owNQbPQROmUKv7Mr+3NAhfpKNcZvsKxyoA2fncKOKsPUhFRDXJQHCAHVKOJkr4icokj5z80TZ+c/5TA6rvqeNIt+f3NvzPeESkpf8RFNQC9GD0IeZPCkFrqy9P+u+kcpDTq4iVLko+lk0qbQLQK0bE866wzLd3aR8LR7IKJiqEO0EEg4/DB78QNXKMq7r8p0rBbTrpPcsMN10qiaox27/utqmyHnN1XX64z4W2Iu+skZdS7V2+ld0dIFmaEImb9DBQcFKGxHbmxNCXDFbsAfeag8pPXIFDJFH++QDU6ZAB57GcdI6pIQGXFSdWGfSxANX6mCvSku6f8zqz5nKp5R+0kK3q2NI7PbjvsuLmL3Dnke/aptSo/61TAt2TJB1b92qlTFxP5p5jl1VdeNdHzfmrZOmHCGSYhtBpQKn7gr399o3HpeJ2q/zGjxxp/Gn3X3Xv3SI5ok4BCL6U+L0kmqup6y+YNknN7Jnnn7bc0Z8SrFRiAMkOBIJI9HZRVeEXamESqAK/0bvc5BTuJVIkXQfh0LcJLCmNcdzYVu6ocK/u0fdQ/by42HCrvNmJ0PR6kGriW7b0RUC2fVy10/aGBqp9BjiLBOJZ8JcLmNi72vL9YXAoy+8qAKnuI3LWnn40pr+xWADzLkZECOLEv9rT9IWma2u5cJ4mWIfOVblAAV6L9mwRcP1/zuSgo6pD11dem2Xpgn+hXiqKi74vNIrVGRHSgIq1EXk9UtzV8t50HgC48IiCwiC9+Vn4CvU0rWlUGhlgDm9pdKvp69tnnreIfmxggFYB5auF6isT+28l+t0qS5kHJvNHR6qyJZwmoXpoMGXaqnfuHS1W0+Njj8su7retWd0VfZ0oajoLFB8SFRTZukLp40b4TLW2ub6M61m1XZuJc0bnGjTld8nCLjTawb+9uzQXX0gZgzblkjs1hKGnMHwq4aEAwUl0MB0n2hg5dTstgLkVbzN38YAhZNjBkMJoA1YJtlOgHGXYK8LGIamvmJ0/4HSlaXDMo0jqg6lSTTZu2Kyj0cLLkvcWKwHdRM4ffi2s/0fzLEWns1qLG2iTz9wdUY9Q6m3M2By0bWx6m+K1loFqKjqeGXTXMtb6n8mbknmw5UM2fcOk+1kQhq64l22qUz8mBahGEHwtQzX2r+7q6EdWc3wrn3gyo5s/Z7kgVFm0EVLmtLY2oZrfc+8OyCyVt8/Gy5ckTSvt/Kx3TKVMnJ9dcc7VSN+oHnAJUu+zw4yKwFlFtAFQPK9X1hRzMw9qFr1JEFefZs6e6mSgdNUkg9eKLLxYA7ev9sXEwYREAqO7edSB5+MEnrIK0R29xZAVOp549UZqEQ63FKtFTvpo0BhIrDz3wkEle4axQEOjVq2cyQdqbF047X6BAPd0lBePHD0uHVQg7oPZH3gj9lVydul7/GQPVEG2Dc1kDVOHMWQqy/i7z5w5U655fvGvh0rBH6zdsf7vTBrAie7Vjx24ttNstJYkwOxGjRYsWWZcfKpUBB0RW6d0+esxYi6h+rCYU6PpOmTTFhNdZfO+9995ksSJE+xXJ6aJoFOnPiy+aJt7158l999+j93SVfM85ii69ah08hg0bmsxTapWI17333Gu2+m//9q8WVfKli0WTiCod2zwlV5TegXkZI6r1gWoaTbXNVz6l6YP0wwLVAK75kjqO6kcBqjH1nwPnheuOnlZPRnZXvVlRiKjmV9T0Ay0Dqv6VwceEsYEOAPAz9QDTEA3CvGxFiFBzfgKx6FnTNnWzhLYpelorXuuXKkhA/omIKFxTNjA0sOitDn4n24ZrnEVcobUgsG3bFXy1CetjCBzfI4mmOa0vi37jiNYBAhYAUugBfSUp1b//QLMdPkol7/0P3G/UmDlz5yTTLrpAoPlEkzN88aUF4mpvEHgekCxbutzmyrx5VxjV4Omnn9bx9qfUJOYa85SGCBdOOze58sp52uhtl/rGQ8bfHXzKQAHvfpK66m41CT3Eq31YjQ7QduUaLBuoND+88gGSTxwlrVoKIaFKcKKA8SqZRr8LDlKNasM4pNmLEsDR9TYEqtGW0jUxPlEGrukba4Fq+Tuyt6b/ai1Q1bAmKz9bk/ztjr9LTedba8Bw2+1/MB1LJKlIxkFjKjwqzuNHAar5kygAtRYC1fJ4NQJJFWMbn/qvBFTjtcTMzs8eqMYCKm5GjCBEKgDLXfa6HKIcB7vhD6U/iTDwb37zK1VzTvDUeex0YXc1gjk3Y9c6h6MaF8K4QjgAJE22Q9zUF158SemiNwUG9lnLLc5j4sSJ2kmfI33M3kbEJ3WD8zDdvI5dpW25KvnrX/+mLEW7ZLAqYleuXC5AjZRKO0W3hifXqe0lPELABY72rrvukqP8xhzqOjlONDH79uktB3Z6cvoZExQZuFQAeb+1MqSwiw5cBEpIUVGt64UJwXRt4hKXy0UlWglUK/MaLXBM+flUl6Nakfq3uxOceNxExIphjxu3HqhWze0q0NgSjmo8VsvSztlOsNlEy7QxPQUH5cF5gkSuKC4h7QnFBbFij7dwDgcFNFns2ZghXExrTCr216taGSmdjyVk/u6Sd822brn5DwZcidy8KBWB+fOfTNZJK5M+xsi2ndz/JAOaCGlfMme2LQoPauOEPBHA+Gx9lrQ/x+utdO2//eu/2gJC8SCgoY1CfejDYp9Hjx6yNpQ85w8vnomlQtldZLYE+wyDYPCDOck8JVgX52X8HdLg3lpTY4OKB7ZRuYmpjqga1gkbAYvWA3ZsruQ3erVRDeNp5tfyPAwwIJj/vL8xfbYYaKjcyRcjquaYgs1zFL/nVaC13ryI0Wj/HdJ/hfOoBqpNJXiC3BXglKNCu2JxSSX9cKoUG1m01fmWFCbtE3CkoQB0AOSuvvl6vTUdQOt669btzkUVRaBnr+6ioXQ2PdM+KoIaLEUV1C0IEHTU6/i/w7Ix7JV7d1hSRQw/VfdcKt+HP8Q/oglMNJ9zJBpHev/uu+9KvpEKwFVXX5Gcow3Zpi2blO5/1YrERo0ap/T8bhUovqmMxTDJId2SfKk5gCa3a7+iW0xnQm/b2FfSXDf86hpRZEarfuFVFS2+ZSoD6CWTObvyqrnWVY5+43f+/U4r9kKhYNLEyebryKJt3LTBpL0QEz//vPNtXhGkgGbA3OVBhsRoAtAZrNBDG0LJ3NmPeQQewWbriO26iketjeasNFs86lX98x15fmkL1oNqoBonkkNpmlNwZshA7lXU/b0lHyUPPPiA+YCLL56mjYCn/Qn2HNX9NimhRudRxokVC0EeX9jopfMr8xvuV8IGiX81EjL+CYFqxeW59yncx7yPqvVvrU/9F7+11RHVClPM+3KLWJsTzTFL8/+OX899C36tyrrTqVEapDr5teC4a8cn/bpyRDXy2rIKWwenfjLQAiD5t/v/2Hvvd6urbN3zS2aTcw57EwQEkSggiIpiBkOZqiwtq05Vn+rf7u1+Tvc/0k/f7nuq6lQ0KyZERHKQnCXnnHOO/X7GnPOb1tp7rQ2oZbXLZ8sOK3zDnGO8Y4x3vEMglTF4u6P33ntPXZ6aGy25kRclnt6uXRs5fRmxmHzuPiq5IYjt+1OLN5y7mW5Ls4mUtdRnEqWvU9kfeZYDTDNQ2YepJTRGtZZhZdRWf8lUERE3Vfnq5Mmzyj59KBmr1Sod9Y3qASAO7dVr6pisSXNpBcKN6tevn4xxOxOY/eqrr6201KRpMzW5zJUUympJFLWJeveq0iatr/LsvQIVzaK+mnDVUuDC8qX+8NGnM6ce37FQpEnAarKPysys+kxz5v6WYZjSz68NUA3PLQbsvgug6ko3juRf3XHWRAsobhyS34b3ry6bmr1O7Ecng2LOPxwXpWDjAzrB8NBMmGxIRNVvWpkeI09W8oiAK2XVL1TyZ4zlUeliPqkGqWeenhy1luM/d/aCRrzuilYoqGMgxTE5augl3aU4gFwV06zIwr77zvvR5s1bLIs0fNjw6IDKt/Cqe6hkiVxPldY8ygJM9YDb2ksl1LZa29dUmoNuw1KMS/f6AaialT1nZ8rh+oUZlptBT+4JuMOmfzESmQyeowLZTGcBTJpPLPNUbba9+DoP99xNsSMb6Bp6Sj0yQNXboPg1dvC3B1RdKJZM6ArANxwvnxX8TnrNWoNONY84qxpbWW+Hzcr5h13u6t8jv//dz1lDXsxBhNKaO2b3/MAGpqp/WdOxaJShGnBIGdb9CrQOHjwkO7lflKjTok5pjKruMTzWLl0oj7ewSkJlVc+ok34mwGqM/qvN+pYQv4J3KFn2aWi5xgkIB4a4PSQUlq9YapJuA+4eIK52lWluf6Teg0jAu5/oMXv3HNTnn1OD1tMW3M2eOVNNW7MtyAt9BEfkZwCdzWTH6UQ/eHCfOKyLlDk+aXS01pqUNeGR8TZJ6ZQ43++8/Z5k5uaqKQvazkhV+563Bq1tGnjw/vvvW4aXpAqjZu+W1uv90tjmXBnTjW/rKIoE5w2V4cZNJ3ZfRzJNFiSmgWo8BafwftaxoK5MoGogp3BR2f27DaCafsfYQ/FRTP4jU6qFgSzVV9NmWva5mfo6SOiMVtWHj71y5ZL2rDRsBWwzGee8XyoDqDoMkZxkApL+hYCqv4/u3GwXpG5BDaSNakF3Guxm18etANVicDCPA2pK9LjDTHONC48vcyrVWsrUH1L2qtjT49J/wg90E34SqYwsUKUTny8M3ZdfTheHb7nJm7z66quWTcX50oVfGDGGj0/dqGqAqoFVP2novJQFTp44qW7PY9KdPKLs5z7r/ARkMrkALdXBEiXuLs7Vxk3bTP+tUcPmArOtjRP4yCMPatQqnFmnq0nmFwfcWpzURd8sMsH2Zs1amBE9pOieUhhjMAECizXqr7HKYI0VVfbU+3fVZ3Xr2i0aqM+DJsANhzeVmTkt4OM0MPP8tLwDr2bxxb/OpoNKcZLSN7c2QLXYogiL9F8eqNrJu8g9HVgZcAGoeimy/PUMG5WsJ9y/K1oD0GAaK+u/Q40tixYv1r5YYdkHZqG3UzPWwUNH9Zzr4tgp+BIvj7s7ZOhg0VF6aQ13UQXhdDRXjSMrlq00xzF61Bg1D95tI4N3iv7CXPWXX3zZXveN1u1+NWQ1UAb1rr7SuhwzUpmhHhZYOSUAHaFFU17nAD8X3+jqgKqfGOIbs3g6YBKKD3s5cBcDly8LVHNruZiz9ZnKAHr/mYFq2kinS/0xUC3LIWdBaXBXxSBLuDVZ/WVupfsgq2iF72sAyLFL5DUpROwSAA7swHMFXEKvuqb3PCcVAWgCyEDBn94nNQFK9Uc12pXmKa4FA1IArnTdk9kHuHUTTaCDEgRNmjR1VAE9j8DdJmKRboAb7T0i2diLUia4JMADr5b53TTJzp4jibYDhywgBKT26tVPwdhrNpXwM3X7o5sNh/YF6bBSomdq13FVvEgmXLl6XmoB68Uf36NEp+TfdBwjlIR49rmnNU2po/bY2uh//uefpa5xwFQHXn/9l8q2DjKgekkVCAbBLFq00I6Rpq52CiYnaZQyzZJLli5Rw9ZincsVG2U7efIka0q7oqYz9ESdZGHqTuacbNpWx0C14MYTZHmf4Laqv2lFnH4MChIqSPozilar/KJKZ8uctePh9SztHNza2L5tl2hwH5nEWG/ZFPipndSsbNZC2WSaPCnI3W5GNc9qTWxr4h9dUssdqUsK1RDQVQvukrN1l6IcgFhm4Bjb0mLf+PsXv1X6fjJcpJzj8Du56HtkP7MUUC22Nor59X96oLrkq7ekapLObrlyIRlVl/zNAtV66swkSl69eo0JPzONZ6A4nb/4+SsSoG7hI4jA4SlmlssEqhZ51bVObAwgXZv19POZs2dMCBagSmR8XPp8CLoz3m+7ml6Irjt36mElL3bWf/zH/y66wGBpZJ4xoMpjtzpk7RzWrFWTyyHjbgFeaYzBIDK5ZerUzyQvtEbZ2vaWsWVqAnwpVAfIHvcW3xXplYa+FOqWj6Jnc/RQEfLZojxw/YGBqs9sVrvnvDOuaeuWk7UM71/Oc5NgqUhmoszsU8iops+rOkPOpySC+X7N2pIFqLrMfiyhkY0b3NvDbdQaw6HT4AJwBQwcO3nCDD6SVd0la7V9245oHhQWBV0NpOWKxi9O89Wfv2zd0xs3fRvNnT9X63mbyrQX1Sw4LHr1lV9YpvYP/+//tMEAqAaMH/eAqC3fRqslxWPOw0ZI1tP44AmqFAyxLC0PJhjR3exK+De1b9K5uBxQ1TOsf0bHb7PVbeykG81JVpV9F7qhA12GvZJE5al1XJM/SQHVMOmsjtGDan78EBnVfyqgyjIjU4lskoFWf71y+zMT33qz61jHnmEZV2rqmqYw2bS6akDFgdNKhA4pTVmnGWGooH2XbCQZTKgtcF2hDsAPhfLUpKKZNRB2koxaJ0lMVVZWqhzf3pRenMwdQ1TcEYUAkAwsdpxmrMAJP64ExBFJG7LmGazRvXtPlfMHmSThekm7Tf1sqoHTe+8doslWT1t2l2zndE3GaqWGKRQO9gqIXlUDbc+elSZ59eCD90cXL59VkmGJwOj71hRJsDVMAzgACYylbabq27r1awRyd4reJSUZ+S2yhfeKT95W1Acyrd+q8QsVDyqEP//FqzYJrEmF9pSXL0xK/7n1q9OuDqiavYmf7oGq7aQQkIS7GJ7lx4pjZwzglA9UzTyFr5TtTGdUqVrSb3JRdmnZ0uXSKp9iQcx9yqS+9tqrsOV0aNqj3Ev8Wt6d5861moRw7gIVArVQ6g949CegyiXzG9yuXjVYQX/5/w1QXfb1O5nlF8RsbsRENQdcXeCi8aQS4UciBDmq+RJppnOekv8IdQdS4rFOV4s4Qwkyv7qDpXX/Zn7SD+6WYJFxhuKFKrq2hg8ie03KsNGmNo7wujIBJ6yr9ZTkUuALUlo9rFF/589dkdM+EbVSSfS///f/Ztmmw9Lva6ryPmWtfSqnVij7tWzFSpvlDsdw7NhxKg+Nsk+fKzH3ryVg3UYUAMbAVvXqaRNTmF3NlBTMPw0I/Qf0j9qqOYsOWiZfkdGqT7lVh0hmgYYHDDXXj0wCxpuo3K6xN+ThKmR8fCpKtN/bmi0/2stjujhq9RxVNwUnxUHJmZKwNxIwUuwJvEWxQOTWn3snOKu1AaruSDHAuhbhQnOlQylP/xYDqvYqA/r6RtYcbh46vtdMYJuyqCy83wuAwPXrvxWXbo740jsUaJ23LNTEiROjxx+fGK0TDeCdd962gMu6sDUB6IknnlQ58i4bRzz186kqQXawCTEMu5iu7uYdO7ZZifKCupyvXD4fPSw+WYcObQWG59n50NncTZmotlq/NAS2EBevkbJagE4X0LOg3N11rX84Qil4qBkGVQzGaXaUYyZTRnAXgCUlf16KHFxmbZSzNHNAlY/PqBEUNRM62AK/lg503TrOP8yGFDumIr8LZXG35r1D4G1Ttim2U/6aldwXqQOqcYekjsfZhNyZ2HEoOymDYtP9cn9O/5y4srxddbY73hdkOq0Zil4Ax/+zcj3nC9XDuvmZjnXOcbG1JtDJJpg/KmoKo1QPHTximViOrYGkCjsr20/GH6oAPM+OWpsE+JTtTfta180Gv8BttXHakoFDJkqgl4xZsO/2XPaNuv+vXr4uKtYCqWEsFX/1vJoI+5qyy8aNm83mTxRVhuTD2rXSbj17TsmIIRq5+rxsfffo5OnjJg23Zt0GvaahBYY2zljnQTBWISrABWV4Oc7nnp+sPdfJdLOhMNCjwLong71g/jztB8kiKhEDrQYaWFc1YcHRZS+gQwsw55rhVxyec5MY9T/bi86swCV3lCfAMg1d9HBY8OEXWgD2rlGL1/qVYz6xEKhmloK7wfGv0j41fB9cSrzevcIO64B9/8XUaSbx1Ub24hnJhz0sbWfK/dZrEjLI+cVsfim72MsxBe5V4c0SrmMeqAaKXV4VywVs/pOqgxd2WA6Wu6dk7UbxfZkcfXnnkd2Q7j1z9yH2K8GHZ9+5kKOaes/4qcnuzpkABX+5Iw03Ov/EGmwHf0oyqv6JqfUUU8nS7+EMeO6MS3xITceUuyEFt3X5zHcL7hkHHbhONDY5QELHZCNrLtm8ZavpRJLp6avSyGvizjEdJdt17KPpai11pnjhlpFtSvZcwqtKOC3OPfB/E9zRZnZvbavWNAUpXe3fd8AAwdat203kmska+5V9XSbplObNW1pEjU5lNwlS//3v/9A0oUUmBfSUpgPh/NeuXS2NzI91bocFUqUj99wk6bYqUyxnsXPnjujPkr3ax0gvjLs+mkYEuLKjNbca595RmQa6um0UmJz8IUmp8F5wu5gagyEP4Ch21CYhlHUwYQUkVwmAXujLMlsjs7BT2ZewQFJAtSTI9J91Kxs2fFyxz8hkq8rMkqY3Unjvmvh9xcBq8T2SGIDkuEJ1wS/GYnaDNep9jBl+P5sxAT26s2AsuqsNZERqkNqjLM0mc5ht1RU9fMQIU6D46uuvo7/85c+2LoYNHy6u6mPR4CFD9dz11uiH9M+TTz4l/txYyV3tMAF0uKzw6o6qIYQMz+j7hkcn5FAXSV+SccJMZmuqxhKmCVWKxtJXnMC+vXvZWGAb00op2a690y2uI8BwSFkzlDK2iB9LFmmUtGGHDL3XMs6MHHbcUjfr28bdGdhx2y9+xHs9vbeT8mbYwUG2yc9hiq1dgL8ZW5vWUa3J0N3i31zlqPAcSq37mkp4GVmqao6Lc62WouNf4ygpgile57OmU0xWchbZh5+CkH2+OS0OyrizOukbtjb8fQV46QdK8WTdqGQd15QsgOpBz3E9IorAWVEHkMfinMjkd9K0NYYNMNkIqTWyr1ClWmqNc5xMjoJSRQMjzYkAoQYSlL9+naBI3Gg1Mdap00i87ovRJg3d2LVzn42SPaDBAnC9SQw8+OBDog9sU7PtPIHpoyajBOjsKtAJKIZTfVGNYk0V3F28cMWCxRWSmtuj/XdJx8p1nTDhoegxBYtNtGe279wabfx2gzLIB8SJVSOtxsUuEfVrsRIZ6MwSnD3+mBQLNE2LSsPWrVuNLlGhhivOsZOqbnBaG0mKjvuP/jE5FdsjHqi6UeLokDuet4HLGBBgcD1IrRsy0mFrpIFq9v6a3eKlGaAafElCUUiAKu+pnadEkDW76Z6R4EFZZI+mUqEq8sYvXxMNo4fu6UU9F6DqgDNrpTYJk8QuuGMs+kiDTv+Egg70vMRXkdeU2huZLV5mgqVsDrnd4mqgb87H5e1KceWA8o2Zm0+RvGtJv17dbajBF5d6z/jMSxnN8k+r4HrWyQPVcHNioKpvbDqOFmlDbUIMxVyNhpz+1VcG0iZPmqQReSOs+z67GrNANYvKkwaVsBWrB6op4GC3xOW48oEEzS1E7ETpdLPuk2HjM8lMzRH372sBAjKpGH3Eoylb/U1AAH3L559/QeP6ximLcDb6fOrniuTnKEPaQ1Hlw1FnDQrAMDVRFE526Z233zF1AEr+GFtkTuiWNZciA9WlS8eohTK3ZJrhdW3dukXXa451mI4de79pYVZQlvVZZ7u3Fpx445Jb784sec9xh4Fq0ZJ4KlLN45BarDN76o8LqNoRmxEvaqDyEZ9HBg6ocovC1fKd2PqZrlrLG7rUqzn7M6LKNFZlgPV0TqoZBFBvv/2uOfrucu4MEGitdQP/m87skcNHqPv2WdNxZfrbmlVrDDRWVVWKV33UQOjQIYM1a32JNIfRP2xujYPHxLE+p6aZVvp5mP4+WWXRZk0b2142p2Pd9JR9lb1S/WiuxmbOnTvfsk5MKrpfndkvvfyiZcPOim5DVs+mZelVVArI0FrcU2Cc+EWO9mLOOnlqwoEOndPh7+4NfwxAtbZ7oabn50FvbIPhG2vtQLnITw/Lv18poJp+fnium2PiwEf4HXZVc1OCWTYuK2uGihAjqqly4QtOK4CigRD1C5r9jqjiRFc/g1lOqpHp0qWLllGF/9+tW1dlIiUdpbHXSGK11BeBWWOV0gGp16V9Sg8B68YAHOtSWdXGUnEBNV8Q0Nyze7+B1auXr5n0VTvpCW8V9YtRxFs0oWuA+hAmaaRqN30GGVHUEa6o0fGkqn8N61do/zTVdMOlog3MMJ4rExRff+P16F5pGZ85p3HbX36hvy8y2tejjzwSjZESAD/PFyUHv9BeFYtHHp6gsbH3RUfUfPbl9GmSltsloCrFBJ0PoJzgrt9ddxkoRxHHRnXrulXoPHkeVRgSGPgg026lUugnljmejn6uI44vqgIZrdZCoBq2nQOqHgha8iTtR7yIYoi549gbGgZOR9Q6XaMlKvtjg3ib+6RP/uavfmmBAz0g3wVQrSlZ4cxoCnjlQap3h7UCkbnNUgp4hafX6jPKBL95YPpdA9WyAfQ/O1BdMeu9glAgZFQNanoaGU8CDG7evE26qZ8L9O0z4vmbv/61SotZrdFg5cL86GKgJTu2MLuhXEY1XpHOkPpaXnodp9ycI/JrsViJXYYOx4oOJh3Gx1RW3bxlW7RWZfuDap5qKyPHRC0EqFtoItWzk5+NBqjrc/Xqg/SFjgAAIABJREFUVdHHn3xi6gJDJINFpvWAsrGnVALD8NI0A3g4K75qG2nxjRwxPBqvedQY4bfffkuagDNNKgjjxLUZp+gbweqvBerbqaQC2f/RRyXaLh3AupIRSrllH3mn/b7zFpn4uVZANXtbXZYkG3n9EED1Vh18qexTxhHnjEa5hqk2xxbKUY6mEq6tR27hZzkkSo0XtXauySE0atjYACceAWAKrQUe6xKVN7ft2G7cODhyTTTrnGZFJlkhWs4EoJUrV2nffRY1adzMJIMuqFGQa/L8c5NV7uwZffYZoyY3uvKq5GTOqyzK5m0n0AqQfULyV41VcrQSrF7nsqoA1brS2DwYfaw9vUMcb5pt6JJ+9JEJyiBNFPA4Gq0RH53MVyeVd6uqelnGqLHWOBnaZHa6hzpGaUmyqOlrmsG0Vm7+CajaHs81WOSBKmNPXYBR/aM2QDV+F3tRIVBNZ1StOm2NXPBkXXMLARgyZSQF2Go0lMLhpxmVRiwaXvdooIppq4pKggawVZ8kuN9KVQRk2HpqMhsAFnoWGU20twGuyF2ZTqwaD61ZUeuRSYhkXwHNlP8Z3c31gDO7d+9ua6pqp+Ev96qZF+k39hwUtZMnT0fTv5yp4zipiVz9RSEgyTLfmh5RcfmFeJgkIg5IPeAd6byuWLncRmoz2KOZ9uCCeXPtfACicFT79blLTWQ9NDp5kzURnxRHlubaxsqqAn6763wYhQwdbIuqjtAl2EtIX/XRkIHW8jX4EMuU+1GtIUfpChwBqCZZTHevQmLH81TtvqXsO9+nAJ0lPfzfXQLIPxeus/cqV3Ut4aceFUVumsD7jBlfa+hNWzWuPRc9LUnG8xfO+rK/ozA4tnNS+auNrYyBtH9R3h4X2PaUjKKbYJl7YHZqUY3Lv0O5/qBWn/EjB6oFlziHFfJ/L7iGOXxRbH3UiDdyLyhYIzUBVdY7GpIsaIiXZCrnzdXM5ulfqbTYVJnI55UBmiBwpjnTvonIZaWcS3JZVLdMsh9cmFG1V3hPZi7Mp1VssfiAMZyL6QfGJxY+iwAxkdJhgdMsYDO2IfjbodwUUD0gqZTl0WwJqwMGeki37zmdB2ATTuAMZV4bKXPEbOm7FB1jkOGzAnAxTnC3KO8wVQilgx7SZGUQwX/913+pa3uuaRbSfPXYY49beXb27NmaRb01evKJxzVedpxlVu3KwP2Bp2QlFefcbVPqe663Ae3UlfQXtDCBZe/mHknW2iHa9F7OVQiK3BP3HmnuT/L5xZZd6d+VaxBKv1OhYSpV+k+/5508jvC+JYGqdy51tX4QQWd/EEThaAGt1h1tZUDoAeJNy7kzr9yas5SJaap1cvfAQdasQhb2z3/5q0r/u+T0qsQhbaEGrI1Rz+6V0QtauwBhGv86q4mKgI1GwGsqV7aRjFtlj67KBD2o9S0ensCmAwLwBNkvAq5aGPMWLo5maj+cO49eYhRVVaoxRc0rAOAN4tC+98671jDWQccySRUUwKpWqGWaMA2NxM2uqBCvzwYPsKYd7zeuBHg7kAGqqb/m17bf+u5SQ52oYYHc7hoFdBdxhUX3WTnr9FaeUxNQdZfA6YfW9LjjQNV/GIE+gT/ca/YRNABoIy4R4BII2KsGAoZGE0EBQ1+AVGSvoEkdVKYVwEdz1jllLNFgJaACDMJtZUpVVWWVgrQ2RodBRpCsI5UnPpM9xANg2ki0Fn5ngwjMYJHxvSquLAZP3FoBLLKpjVS1wF8hTzV71sLownnxSes3VgbxRnT/uHE2nesBDdxo2661abW+98H71kA2SHuuQoB67erVVjm7S4AWqhhyVch3DRow0LLGyzW8A7D8zFNPW3c8I2R3KcM68dFHNdHwimVjTwq8o0NKtvWRCQ/bNMWT4oNuVECJ+kxznT//AmZbC7A3YlSpyv6aSevAZVDgsMAyVHr0fWotFCv9W/XCog0fDPp+kyQ0JKPKwqpnFLkPRXWDyoBtefPN16M+oglBd0COywWdrvT/XQDVYnY8rX7xXQFVq4CCEdhbHqPUJhlSbC+W42dKZVQdTkFn2gVsDv/lLWfy6aVK/+VmVMu1W0WrpOHFucNMeK81265yPrtOSaDqed1kU5lnPmXKJ5pgsU06dvdGv//9/6oorIVK4nBZHNjKAlX/owGz7OEUXaAxUA2vS0G1sJhCBoun+OeH0lVctTarjcQWdx0+jvtsOlYbNpRzFlCgjLpBxPyuKvE/JL4Tjvjdd9+1btH+GgE7Wpp6l8R7Xbx0mQlOE/2jP0hTFULQdJg+IODZtlVbE2T/69/+ahxZZHceGDdeAP4RjdUUp1ADEVopkn766ackNzTAsgc03sBfwhgg3k6DWD0dKwsUmgGlPieu7GgObnG4C1hsyRYHqtkL7i9JZtH/lFEtZ4sUf467JT5IiqNJn/+Ooy73d4Ilu384HPs22Q+Oq+jJbI6G7PRZxQdtKkfGaxFl/0pZ+ePSZr1w7oIE2/fbOvzZcy+KsvKAAKNmu8vz0GRCc+C+A+LBKguEw+suKsoTjz8WtRZohXneAAkAfcpV1pnAxbFTZ6MPGdqxdoP2h6TlVPcdIf3WpxRYMSHr2w3qshYNoY3WMOXncXLyI0eOFgXovAFraQYoQ9ZW3LYeUsQQwBCmADg4QXrjRLhz90Y3fTUzIDP195+Aql9XZWZpuKZ3EqhmDI2/GS55kKxbC0MsieAiYsvihZ99siIkBxgpTHZx156dNlzFSWEdVhZS61k21qkE1DXJwKqqSq2lXsb7by8KDKNd64kWQODGuiIQY2wrnwUFxRpWFfBDpSKbGsZd837XrtURSD4aLVywRGoBm60pq3u3nupqH2OjuWk6HCAd7lNnTonrusD6LYaLJ87kua+/nmENs0+psREZrk8+YfjAmWjyU5N1zBejDz74wBIaL734kpogOylQXGtZZMD3NoG/80poNJSfOH/xvNEZRilLO149DysEcGeq8oYPAaDCJ+8i+tgwcWx7qWm3jbRgVRPR1SXoS2mw+mlgXNq6dmFTO8mAaeoX5ordGrIBNDFQ5XaZeJheIAqHrtGSxcuiDz+aYkHA3Zqs92+ixaGiQ8WPZrGoTjgO1xsSHrXJNmazv8GfuXfKS7I5e5icmzvVQqBTm8/Pv9rWMeG07FmaVvNdA1UbSZ5zJ/nPtOQ4TbnCCKGB8rsEqrUFsuH55WRU80C1NhnV3GWK6izPlf6dj014YtbEj+SOIkEmiTDTuUmTZqY595jI5W4R+sgrXlDZPEc5kYb/2PxttIjdDHF6c6ZKA26xZ/dtOAyXiUmAqi15NrrAJLqQlJPq1Ve5SYZvg8ZefvrJZ5KsWiPDI+euWdVDhw4zcL5t206VivpYM8vnn39u3NznnntORm2ElVz+8Y+3rAnlrIxTOzXKIMzeTuVaOrbXKDKH80cpqk3bVpK16qUu0v4ScO+mCF1d1voism7WvCJqKT4XBhmjA2itb5JHTgooKCl4t5+/j+4aGSBw3+WuiP0tlPTi7RLvmiLwF+PHxxb9pPJ+We59L+fdamNE8p97J48jPta0A7f74/4Xb874iT5iTwUbDri5pEn6KtuARj2vgTh2BE5UCNB4vKaqBkaL7N/8eQujVSrFN9C6fXDcQzbidfXqtUYPAODuUSm0912VVvLvqHJoN2VS27SW80MWSOC3jrIkOFAaTRo2ahItXrZcDV2zJRN0QhujgTJcXS1w6yYO9xbRfHaIkrBp4yabVkQmeIIyQwMHDlZ1YbX4fl8peDuhbFBTZZ566m/jtE+qLGNGxouSrSstB1eRuIychYiltMLqjReedScnQWl+rdzuGi2n8amc9Xk7z6kuoxres5z1eztANezysBwLYYG/B1R90qYln+kJgNUO3Ntt7p1ViQQsybiqWnBKJfnDNmzggBpUd1k/wbFj8Fov20ACHDo2kXGuTMjq2KmtZV1bt26uCVMot0hZQ47cAjyCe61pvmgUFIoz2+eAszKU0kM+q74KRq3u33dI1a4uprn6/gcfWmYTXVXWKxSEl156WUCxTfThhx9oqtVKa5B97tlnDVi//dZbArL9RKF5Qv5gu01wuqQERndV1NDYrlRGmITGImVSDx8+atW4Btpn+/bvNQ3ZQQMH2qCZhQsXWq9EMwFwpoCdk2IB1TqaIEeMHGod923btVIig2tGsMf1c9zdoNcd+jRiO85pxxvH+wADqiGjGnsH8+0A1Lram2cV4E5XyX+alESgEz1w/1hTTrisCg3JlOsaIuI4qomVCv6gNkAxsZk5gO2XSf690lnH4hPbarfbCtczbptr6geYWHq5MHNZ6hzTfy9nj/IZ+Yxq3r8GoAomsYFCRY4rffa3m1G9PaCaurLYgpw9yAPVPM8+UNBqupvhPeosy3NUbVH6y6d/4KxR2lmjiPEDTRKhVNC//93R7373OzMk1xjnyIbw5QGHk2oLbxwqyr7KuaA8UOX9s1GY8/juIwthnGe/xm/OuVjpyJqvtBmt3O6yWJRukKZCgqqxGqR69eptz23XtkP08MMPyYB9JJWAxSrldJMI9LPWLLBpw0Z1hi4z8jw8rTHKxPK3DZo9/Yn4rnT+t5b2KqLZPMg+UypCEmXThnXKhp2xjCp6mlWVldLQHBL10r9kEuC6uhvl1BCzqgqFtzcAVReB+s3nDZibUe1eYyW7+DZlXX1S+oeSUPgZpTZv+hXlbt5yzM6PA6i6axvWcXwHXGop/n1caoqvb5AQwnhKukelRzihBFIEVQBVgiOAK1q+OMTGApkXLlzWyNWP5egPysmNMp7ckWOHoqHD7tGabRENlHwaAuUM3US8nMwVdJMGygTRaMJAobff/UDB2fromjZQRZPmypg+qIaK+6JdO3baCEq6oKEpNBa/lmYqKC0dOnSKZs6ab1mk6zd4X1VU6lyJ7h87QgHeBIFmQC2gBi/rrkfSrpPc7RQT3V+ftOEL+7kac5IyirW1NhlDX6B9U85qvLPPudNANV5f3iLWeLSmF5x7FJQaHVB1oN6tZbtTljAIxAznqAocr4FbJQVoHtKz66shC4H/m/rc61rX589flHrFcXFNRQ84oKyrl5FiApWTRrsm0FTHwGqHjm0FCLtH3aWe0skrCjiZK/wEyZJQqsYnsPYYgOE+p4HK/nUEXK+Lm0lWkYzq4sVLLAtKg9NE8bGfVPb0qPoT/va3v6natsF+flzNr0s1eGCaaGGTJ2ts610DTJZxtQYKXFBi4uoVpOnq2yCEphVNLbFB0yT9CVAWNonPCj0G4EoGdZ5ee0bDPRhkAHWOgG7KlI/E5T0he19XvNlXtJeHmWrHxYvnRFk4ZwAcCUUGJ1Cxs+HIKHgET+0jDNcc5wy+CyicMk0ArO5pKJIAVBtI6UBjaqUislINmv3UdAyNaOjge3VeZ+yzktL/HQSqRRZjgW1PPacYyKzt7qsRqKYaFWvjY9ylTFZ7ub6uAJTnTiYBqmCTmkZVuxd+X0C1ePLn+wSqswubqVxmyEXCOMdzEmCmUegTNVxQqnjssSe1qF+wRiXUY6ynArDoMyfl2P5CwMObuEjYBMb517K5jq/K8YQRl/G9DZvQPhuHFoBquIC+9Mi58Ax7P1aYmyaEVQWI8/5wUdG/PKHM8UqNuaQbG009gAHjVu9SNDx39nwrVQ24e6BlU40wrxIsxoaSFqVSsqlE2VO/mCbB6HXSsWwnjdnh0ahRo6yRZdeunSpDrYt279luM6TRcqZ8BVglim0uY9and5+od1WVReBIvdDFGnisdl/oFrXgwJWNzYF4A+X8CIaKvyfgyMZm2pOQKHIbzK6XfRVxVjwzBa7cNS+EBAU+LW1kwjHV1rIU/ZzsZ9cEmL/fjKq/9HZ4LqMajjTexp5TFoBZfHysa39X+MZRlBXlK0Ch9M/msgqACXM7egD3G2ePo98hWZkPP/xEGaqzCp56aE3tUQDUUZzrZwQmJRdnhkzlUZXwcHZu0pTbT5cFVPepiep9BV87dmrMsIDo8OH3GVBtooav/cr6rFv3bbRZ2VSyumxGOq3ReKWp5dPPvlDzzCGN1ewgBxupIWub+LStNcTgxahf/75mG+BrkyVDaxIZn4ZaxzhYW3sCLm79uiyytYkURZw2zDn3SNZw+g+34tSKlRVrvVxv8wWlgKpdr3RpN7PHkrNOOIj+d2VdEF+29+9ZpDhp69rsq6d2xZbe299ku4aybfqY7OgDpHKNUmT7BFaBWkFyVErT+r6O+J8nZUsPmhTgfjXsHji4X82sJw20Gbda/zVT825XKWRU9pHsmjikXTp1Ep+1oWmdwgkFZJm5V5AE1xUKF4M2AKvWqIvNFHhlba6Sraex8Z7Bg7V3Otu6n/LRRzY9DnoXSi1U0aADUObv2rmrybjRFAY1Z4NGfGP7rygT3FngGT45uq74B/zBejXs9upVabQCEiCbNm9WprWBbHxvS/ZAI/jbX8U/37ndKA2vabjAfaOGGS1s44b1pt1doX2D/BVNuGRhm0lVhjtC5pPNTDOXayJ21iSmF3ER8HFh7VhCh4yqrrz25JJlK6IPxE89Imm6kcNGSJbqdVMJIag1fx5zZN0KMNcZ1klNhr/Efii6zW9zD9X08pqAKhVLW9Y1HVRspN2nxFm+MoFq+Hy7frnrlve8cenf6xkXOyyHidy7ukRe8nP+OpQLoAssbMAIObuTfj/WR8BnxYx3/lxryqiWogXUWZYCqqGs45qn6PJXT7C+3yhnhX4jm3eAyORvvvmmdTuShaQ5w7gXtrCDQXWyKulH9qATYriDTuwmY2NaqZvmJH4HN49olefwGZwohHNXBuXYEkhw08LJ/G0NQnZ2R+2YcApXjRPlTXLQhgOvUWYHxOpz4VSRTSLDhaj11q3bBF5XWKc2Ru2kZiPvVjQ+QgaJqBynTplq8jOTbSoRUTeNB02VSa2srDTQyei+DeL8UVK5dk26r9JYZcIQ3dTDhmGcrlhH6T51f2N8xksya+LER40fy9+w6oBZsm3XkD4xx6+hCLoPgGX4rZynOT7jNAWwyo0J4Da2NAZQHVhN9GjiSwhILbLDaxN13uom8YWsGtZP4YZPP/n7A6oepJr1shDA1mDaMHlr4g7PR3Dpy5qzgbYHuMY2UCBoPsTg1wHVMFQArurceQui9dJ/pKRKQDNEU3yeePIxPcc+0O1JhP79HnLG0t131AaQ6zl46JhKqm00AnmIuIG9bL1fVlZo3bp1KvtvsYaXM6oWdBYdALrPQXV3z5o1xzJeD6lRq454bLPnzDCO6iuvCKgO6CvwfNz4slAH2inbhD5jpXiHzRSINVHG+IIqEI2QPBJnnPdhrTWwLm+3Zp0RTsqducXgrnXu4cCUuxc/psftAtUkRVCz0yp2TeoUy6hmnpjSqvLAx8A96z0A1dik+CCkmoqauz++ShbfqMDbcsdOheu6NEivqesfUf5jRzXWVY2GW7Zskr08bJJs51RREM6N6mrtNFHpnm56mg57qrseW0szK8EVwX9jNb5eUnMTDVaNG1boM7Dx7CNXTUPNBXtBlYHfnxfIXLJksZIJG6Lhkpti3U6ZMkX7YKNA61jjrc7W2mfUNhJWp5XE2bJli/Fthw4dblPomDDXQxPpeO/9ku566KHxxoeFLkDVrULHzATEZ555xl775bRplsmlcQslgk4d28nnbhAvfboaunZboMdGbiZfMub+MdEYURJOaqT42nWrbTTREKl6VFVVOo4uDyfVkN0ytv8VaugpWAP+OlONvh+q54Rk1INSr3n91V9Yw2UYaBBbN5/wSKt01Kayll93NW3PUoDlVvZ10XjN4xOztVRX/UHlnxs3IZMwyK3z+Br419LkFtug1IGme2nSEMVTh4uekjsudw/z/iL4h+SPSUNYsTe7FT8czi0BxOmjwKl4Li2AmsSZcyxZy5HTwK7p3obkWvoN3D5175kBqvyCDCMpZ7J0NvZORoNGjk/UfHRTq/yJxx+XhMXPXIOIGSvHQTOH68GgdbTnHoa8w402h+6ynfY7c8pO2JrPptmJiNeNdJQjY0QlwEnHQzPUTYE7NqKjAITuz2LgJauJyfFRgqIkY0Rlyzo6irizm+bOfZety3TSGYhMCkR6SiSUV6G0zJX6wV0ql4zSTHYasxjtR1m0W5euir4XW8crDrpnZZX+bWORNBmolhoeMHDQ3fr7PgGBNSq3NjZt1ZEyihzTUhlJwCzdrePVKDNGepbIowByuVpktG0MoQcflGU5RviDx2XsACxddQyQsV0GxJsl25hEQJynCw8oAVmYQFo343zcPfG/ytzJn4BqMVMQfse6TgyLc73JI3DManqH8LewV9J5DNbvNYTEaQqEZ6pMEWMvt0oy7Vt15zOJargk02h8sodf2MFnBXDH68n6IEmzVI2AiKKPuX+cAqDr0aoVq0VHuWClfpq0mObWXCMn6dweqI7o++Wsv1m0WFJvazVdSDrKz06yqW9fz5guOa2eJrreWg2WixcvMBUMgGiV1AOgHbBG0RZGsxhtSYJSnC8HekmUmAZkfC17bEbBAdVi+VS3iFOXMfm+OqBa1Fn5d/ihce2dA6qcUM1OK7P24ouVvQKZn+w53BBHHUooRFTb8is5ZGeL358AnWxNF4DZ1D3UOsf+E6zR2IOvQY6NqWl79u6Jdutrl74YVXxOv4fPDbCl6sCIa3imHQT2+vUbYJJRrVq2NrsJULVKEzbegiLXWW2rzfaW/Io+66KynGjBAl7xSzNnzrLkw91qhkW+avq0L036qruGxjQUReyIOKkd1VA14ZGJ0ULpEa9XQgeqFwkExhnT8HhEgPtLvQ77Wbd+Xelvd7WGMbLG+wRmAaOPP/FY9LAmITJY44MP3pMk3QprumqoCgqSiFz9e1WaJxu7WUB206YNBtAfnfiw6DrDzFcG9Z2YauPctNn94IPxCEg2fv7FF9FsTd/qokzwC6I1jB89Vlna867jPFYW8H7ehRjxrvvOgGoRdYt8w1U59rPc5xh4cu4wBlppQFUuULXV641MDtLFwbOhizSY8/emcBe59RjWZW2Bavre3GrSpjhQTR1JAKpgKWg9ZQDVmu5JaaA6J1v6R3uURiNKhoCdXbt2R5+oK3jJkmWK+PpbVyAaoYiA22xz7wUNrpYFVJ0Rs6yOX/puE9UVX+m8dUUuk/MkAm7Xtr3JRPVR2QQnTEn0+g3I9g6AGZhydQ67Bu7iJkay2GbCGLn3CUA176Z8byMO077csZJJpZRDwxSNZcuXr5TO6jhFvPtMV5Zj//kvXjNJk6+++tquxWiV+3/24ovWCTp9+nRJnOySIsAD0qg7pznU/xC14JhJsjTXrGm0EpFKoexfVaXOV0kAcc6AZUZ0WkaUZgQZMTq+jyui7tqps5VjKRPt3L5Ts7E/M/mjSZMnmYG0cbMeqJp0kAFzLlH49/aBasEmS23EW4nk3PsVZstuByDf+nGUa+5Sz8tlVLNAtSa4VPhZbmUn69mcqRwy69fGtBpwQM7qmgUoFEKsIzoYOQOq+p8Zf38kyqARqJExQlOS/TB61P2qEtxrwzw2bdpif6Oc2VzNfUzR2rFjh70vwwhaCAh8phnse/fut6EZT0pzcemyxSpxrlVX81hNDBqnSTfKEn05VSXbU2rMelC/e0DThXZaCfWcphuhUzl02BALzDpq/baWJrF1bYftbPubR2hySPa4W8DhZ29LMqA1OdX0Ff0JqBZZy98rUE0SFcV3VW7Py+ZaUsEGzmP+CNCUvdG9p1TPsIFDZFsF9NAfPiD5q+PHj2tE8VmToGogMFghHndbNbD26FFpGc2qyl5WOm+tiW115V8MrJq2qKtgsE/MF+k/49SS2NB/UMCQJaxQYIb81krZ/qVGDTtlWVkUNx4YP16ZzvuVtPjMgjqqaXTNY8v5TEa6Is8FzxsgXakEBhnio/rdBWVeSS78/Oev2hjaDUp6fPD++zZWubWanNijZHKRi+Noqbjt1vvBzR09ZrSaGMer6tHOb42gvBO8awIug2+E+rBWk7qmfPZxtE0Ui2HDhkZvvv5G1F3c8wvyY98lUM2HMPl9WUyO6jsHqmFBet/1fQLVAv/pzdePCqjS6MeJfKcZ1bnve+iOf3NlGYAZ9gHnh5TGVDkYyiePPjrROJg4Cv5m4CEXFTiwWkNGNQUmw1bCYNSX4dgusPVXjTVlNF5LRcEYKY6FTTpq9H3RIGUiW0pm54Zkd5zWWPBsaWjjo3VvcPILgSzxNSgNZo54rt8qIcVs/jxxgA6AAxARoEbzUsDARgpe0vSppoq091mpp7m0LQHws2bNti5KMtJMMmHq1RmVh9C5xGg1U3bqiy+mihpAJNvJGqYaqpEKeRAi8KqqnjZsoKeMErSBy8qkUoptoUzsiZPHorlSXuCe8BirgQRPS8eP0uks6b/O+GqG+LRto3//9383yRRz/pbkA+S67JQzxB4CQQ/gSsQZ1azZKFaauJ1IuriDKvbbn4CqOWf7ypp2p2kp+gccVqtmMEedzlz4ePoHx2sc5vDAAYfv0U+8IU3LIzYmeJ2c1UDxrX/2sxejPhIzJ1t79sx5W18LFiy0CUBk7pESGiDpmsdVTVm/fqN1+1/WhCDALWVHhg0gEM5koEbSU507d5bA6lbth34Csk8YSEBXcoZeR1lxiOayMzBjlYYYQHt5WiVQGrCocFDBoWJgu9BsEafmAIR1dfsqQczR9nSL9CoKwUEBOM3HpP4iF/t1+Wv19p/5g2VU3VX2X37BJT+5E4vBrDP0cYY7BLuZC19zRrXolaoGLEdKmNQRELvuAR/VNTtaU8JwFTHoKygJ0Fx4SJ35O9UMy4ji3UquHFMgf0ZVMJILddVERWaypdQvWmncaWVPOKN3KQGiBifZY4CZccA5Xa1BqllU9y6aPrijibEPbEKX9t5F9S0cUrJgqaQLtwswkq19QXuIZMU09Sbgu8iKklDtmsAGAAAgAElEQVS4fOWSGm3P+8awG9aIO2HCI9Yc+b7AKMfI4qaB8YUXnrcL/unHanBaudLeg2QREkpPPfWUjaWdpymHa6X6QQa2T5/e0cuvvKT91UU24IKOlUqj1SJiG28iCN5JO/CjrKvs/Wy9zyeffxpduHxeVZIx0W/f/HVUIdUPmoJpMg4DCfxGtH/SI49v1Q8U42RmeOIcf/DJ3G/nsAoet/r5Ne3WYC/KBaq2HlPHF/Rt85z6MEXTMEfuXDLn4bGUheLfQUa1NgmbcjOqJEwS6lH26qb3VNhbWXORvRj540tfmzrLYqAaDJZbSlxQuEEfK5v6zaJvzOkg33HPPfdYg1HmA3m+X02lgWqwfd4wuDYKEd5vKGsrcveHH1o5E2fWqWMnCUSfl27rVm3ayyp7DFJ5fYJ1xMPtJKHrHBdsvnAEieE1+ZLUIzRp2fM99SBkGRO+ibt46UtogMGyUp7TGQjMBtgVOXsuLeVYRrVOF2A8KzH0biqp0CF9WlqVnZT9fFHZ1aPKAiCLAp/ouEpX8+fNt3NkiEBDdbCiCsCgAgYD3Cc6wMhR90WddR0OayTmbAEI9P5OnjxpdAAkwqBiHFIE//e//t0ibT6HSVttBQSaqumAiVgNlV2AF2sSLrokN0x/kG5VtFodZ8vd81TUkdo01S2u2vGJ8vAhb33SsOLHDVTzeyP8XBtDEV7j9B6Sh5UOrTQHGHVrPWQh4oZGo9L4h69yhBUN7QlZmgULF6m5Y60B0AcfelC8vs4GElnPpiM5Y6bFcGSSOqlZZZK41+1VZvxEnLaVK9cKLDSW83zGhhPMUNm/nSoDQ4ffq8zRtmjLts16v/ayFQNNbg2uNwCiiQIyxNNpQqHJZLV0WKuqKk3qja7mA5ridlkNLgw06Kg131qTchrDHbQpbk6xAF1HFEbcWqWpiqac7Fr6CagWQPTMGsr+UA5Q9a9IAVULdnPb1GpRuapWDR/s/lQUqPois88jsNZNmD2saqty6UuRGcCVN2HSIH7pogJ7mqdoagK47lX/wL69+6QxrClZKucDQBlvzRCX1q3bWTDWoUMH45SiZwrflfXJmiJzi5+J15M2BB/HviDZcUZjZC8rwUCZnDULUIUaRhaU/oFF2mOzZ89Ug+5xO34qaw+qtP/ss89bX8Mf//An4+EyFpYkEHxvfN0nkklk3/HBF6XD2kGJmkkK5vBfX3zxebRXQBz5rh6iHjz33CRpsKpT/+IZk7DiWmDb6/nKg6N7a9NrD1lyp05DZXCvWdn/61maRtW+VfTY4xOiSUp4XD0vCoUyxlbtDI1U4QbqWLxQovcV8c0reYvzT0hfz1RE7ZZDCqTGH12A7jxArPUn1/yCWwGqqcuTLOfUx7hkgx4eb6e1aO3X6Q7SaoBqwfUjcArXyd48S/fJl/65plSGXYXCKXiUetTMUU1e7fiyLjFSXdUz5tqWuLf512cCluXzPvD7n+XjQCMbj7LCggXzo48kBgxRnA7IZydPtuamgu4tuw9u+bk3L+zTtb/5G+aurX8+Luh6PXF1jinLIx1T6Y4yAYfRrD2kT8fmn79gbrRIAO3q5QvRb37zK+sqxlnVYxpJ6rOSReCMr+PPuoejorhb5P+acW8B1CYNWrlbaa93ygNZC50y9PrLcYHIOcp6LpBe3jEZRwBx167d1RT1hElcwXViwtWWrVusjMrITAweETRGvl37dhZt8zmD7hlk3aJwAb9dv964wjh9GgX69umrwOEljetrE02bOjVaLHBBVhaOHwMGOHe0+Z555imBEeZPN9a9I3tK0xUcYCYjyfhYJ3igAHzfQDUNMNJr5scLVO9kpO+MXHZ92foNxi22OI7ikVBvElPkOFhp0yRwJ84bvD4apJjgQ7bJZZUQ+q6njOtRBVDzbJ2SHaLRD01JJvK8+94HogdsE5AkMzTROpl37dphIyIvXDgT7T+4N7pL+5NxwfD8WLeUQenOHqwgF2e9S1N+vpj2hZVIe1ZW2lhhgjfoAQR9dDCjb9m1S49o9H2jtAd6m67kpUtndZ7SgVVyDfDqzAhcQ7+O/GkWANV8TJTe2qkln9vx39uP/9QZ1YKrkGKa5qv13uZmsrSlrmJmDXtbHdZ9HqDY75NH/D3317r5/Y22f5y6xUVlWwGKZDcpczMSmxL8WVW5Thw/ZVWyCvFM24hm1VKUgI7yPVVVVWpg7WZBfgtV8JwDwfY724mcFUDVPsVPPQxHxtq1YS2MJ1VSYqkGyPAFVatS1AMkqZh+hQzXX/7yF1PuaCTuLHqtA8SB/Vy0mtVkTJVBBsSSVSUD+6gGyPDz7Fkzo+WSy7okHm1DbYRRSmT8/NWX1aDFntbwBE/Fa6jXE8DCH7xxQ6of7BkLchtr3x2XaoeUDJZ8Ew0aOiB69RcvRgPkTy5qxOwNKXqk70J8tfEVvoKT3IHifr7ULf8JqCZXqDqgakuuCLALr6wtUMXHO5Wm2gHVUsdhPscy9u6uFvN/tQGqaYBcCFTtaBxIZYNTAjyjaR1TpnxooKtXr6roxZdetI5iHFz+kXal7toGnkz6mf4CWVTuwwt3atqA19WotCl66+33o7MCpv2l//jb3/7WGi8QxF+zeqVK3jOj3aIE/PvvfxsN1vhSHJXrbHYPd/RZj2SFqODDMkDVAdh4mke8AZ1sh51BEVK3XSZ3yMnDRzThF/VlPI7KocPxgz9F5NyhfSd1jI5TebO9dXn+8Y9/tFLQWHVaMq2kdas29vtF6pJGYYHF20jG00q8yljdLbFoFthiNVpRKgKIYvCGDRkazRHV4GN1pWLQaFbhzMhOtdRzBg4cYKP7KK9eVXagoWRbGCyAtuZ1GhAkQ8K5uMlYgNh4vYVqUe6KZhdiWdFvfKXy8CEPwH4Cqvl9VRKoxgsyC1Tt17YRndPJltacQ3flQe4nwt4O5BKE2qhM3QpmtOPgmyjzhBPnb/Ds/vCf/6W1fUQKAFWi4twr0LpR+/e8SQNdUPn/vlHDo3Ga2LZbgwdmzpxhDSljxeUeOGiQdfvDIyTgWqjAqpnA6LPPPWsZnNmzZ1nD4g0ZU2uOkQ1q3qylpIe6itM6XB3Vg3UsGNsLosQ0VJDqxmgaUOVMUggmXmmBv65fVOdSjT1UhBOdvxff5c/FgGq52ffYUcR3uxbNVHZSqX2YA/rFz/kOA9XMGnafGK/7IkA1fUzF7mlYBgBFSuYE705Gp65lW2mUOqHEy7Gj0m7ds19Blka8it9K74HxvC3Ab2qC/HBJu0qyCi42nNL2HdqbNBYOH+UV+gWsCThWvoGW47K81uSqg73klQvOijvL+5K5pXkR/djP1FMATYxA8TX1N7Rr18F43E2kZ3xMPgTFDHoXXvvlL6LBUppBKWP7tq3RTDVB7tyxTXuuYdRP+qy//d2vTXGDtYCjd3ohnq4gn6B8s4Cq95d1KgSEN2nM8pfRjt3bo4ceGRv98o2Xooa6XjeUaTVZgLgiE+6E89fFSteFO6swyZBfR7cNVIu84Z1IEMQQPQUQa2qmKscmxFbYQ54aM6qxjGHpd64tULWBG0oY3AmgGnyLy7z7M8yAh+zx3xGgumL+h96bsXy4jDium2poWqay/4ca17jHojkcCsARMnnmkTFuHl3HvE//TA/mnLY+5ToHinjQgXhVo+42b90b/f2t90SGPyNnN0rZwhejU8rIzNMM5Q3Sk2vbqpmahzpEo+4faQ1ISfnPWbZw9GkM6Ryx+40z6O5hxSI2tX7hmqXCqygnubnSxYBqLD6RwcNZwAXflkXEzQGMnj+nbmY561aS/yEi37xpc/R//4//x4zOsOEjo1defdWAKsLQBzSh5DNFuic0U7qJ+KlkUvuJ98p1Z7b7VnFhKdePHjU6eu2116L9isr/9Mc/WTNBI5ViSe33lwwWGbDmLZrpM1vIoF62iVo7ZNhYrKNHD1e2a6i6rfV8gVeyAzzqK4MewGq4v3ko6bLUyd2vPVDNBhK55Zz68aeMqq1Z+ypyF3LlotCVneY1hVfngyqec1UAjw5h69bUz/WY9IODM466k4izIEnlVPZGY1FSKKsSdP35z3+L9u4+qOBHkmv9B5psG0Fts+ZNFBjdLR3WMeLPXonmzp8TnROAZbpbbzUItlfTFFzCr2eKSz1jhpVV4eUh9bbA01lwum2kT4mEz+bNW01T8+rl6wr02kQPT3hAmai+lk1t1VrTidAfJkMAUI3nmocllDhsayIMQDW//Nj/3jbVtDKz6/TO/3Q7QDU+YzJ+/odyQa57+o8UqKYCk7DGCwWZAGtkFF1pEr6nowpodwiQXVbfBVxTOvKPKoA6eOCg0U8YhX1aNpjrSHWrlexzO9EDCNi6desSdVelr4uaVdkXNEc51RU3Dts0h32ihs+DaoDN5DksU+51CAaZzMWkqvPnL0QPjn/Ijmvrlu3K4rYWkPxCklgbbKjOG2+8IapChfnkozTSSt3lyKHDaqqsL73WodEvX39NoFX6yvI9+BX8Jk21ZIqbKjjEZ0T18Nv4pQYKIBcYUK0j8Pr8i09LNeCB6KwGLGhGoybQphMKyUVO6GHpneKvePolZQR9PwHVxIZkMqrfNVAlsDdt7vTmKW7P8vSB9LPSQNX2EpmN7wWohtmawFTVCE6dOmcl//mSl2kn4fBnn3tGG0LyF17PLZtSJDOZOAibEhVfCL8kbR40UiDqStYoUdQCyNjQPIWMExqOdVSS+Fjd8/Av+6kEQhb3tISeoQKcE9/zcSQ4lFlhhB78NMr+2BzjWXLx9eYWrVCe0XXDiREhY0jCcWMkODYbR0eHJ2Y6AFU7VAC0H7mahFe2we1He04+jk84ns7uu4aCYJRchtaBADJXRMo0RC2XsgHXY6jmqiMHtE8ZWBqmdu7aaTIsZETHaq465X+4hNPl3GngAoi+8vIrNhCA0tF8TdJypOW60d0DBog3+KSuXS8zWFu2bTGQv1nSWAeU3W3UqL4UAZ6OJoiTSIMVzSmtJfAMgLWFaZQPJMLU66psgV1Pa7hy99F952RqzPjaRcku+qQMWwiwim+JYte1NFCt9r1Sf8hvyPzPdyIKzx/HnXzPOBrPfEhyPwqvvluf8W0pIoTr1r+7z/xrvDWyQApQrVTo+YDWdGhqE+xZR/c5deqMlSUXLVqmXzfQ9B1x6gRUyYAOvnew5IDuMtmpBYsWRvPkgHtr7PBE6a5STiWDtFzjWqeKpgIQ7SrZoEcffdSifDixZKvGSpcSjjWPI2rgmqqhAps2bjZpq4ED+0VD1bh1/eol46bfrRntNGQ1kEO+rn1eT7QWKgr1TOxdQNwGGzAswInEp+VC05xWW2lFtER/COCaB6zlrPHwHPZiKAJlMugl3yQdeboVVXjuLmOffXjlkPDLguA9vRFLXc1itqLUa6o/Ma8V4Q0LAwbcuGyoLRgua1BiwIvsJmv3inwF8mgEUlSsDqoxC16rTcs6KJqApNwuKFDDTsJhha6FHBVjR9vAc1UfQkdNzWrStJHWv4BqXSoUqnBhQ1WxwOeZ/YTfqoNj35HxZQ+eEiBm8ADJCrK/cLSvKkCcM2eOBYbww+/XvqCy9rmSGFBtSCiwJ5Diosnq0YkTTKWHvUpCg54SJmYx6txGvKoxt4XsPPsFpuknn0yNvvxqWtTnrl7Ra2+8rApmr+i0FGgaMoTBpskFy+Jsvdl7/03avtkojvRtKop/kntbcJcdHy/zsLWbf58imfVSq6MmpQBHhyq+fvKqaemMavwKrodPjsXLv5rsf/wxHHDuNbw2P1LV1kk1SzudbIv3fXyA1e+HkGk3Sc4SVYqS5oLT8FnUQJcsJbsYW45iADl1PK4C7s4+XSmydOaK+VNSKExlY80QX7FiTfTuux9Ge8Qlm/jYQ9Hk5x63bntKHo7nkjduYSEnJ+FuUEA0dksM2DAhBJHkRdIaXfzNUoE0jYNs3DRqoOgPMHfmzBl1EEsiQ46SDlM+s0Lj5F7SDOJ776XkT/clWUDGytWzpqX9avqiDNheUjqtxdkk0kXGhzKizYXW8cKTY1HA1cBQ2MbmqPRzDFaDNQmnZ0gh1dOWksJKbmgOqIbT5qLbdeIaeODFOD8tlnNnz1tzCYR/OE4bJQnEiNrzApccJ+c2XnIn6LLuV5SPhi0jWXHiGKYJDz+sZpT1yqb+0eR+eGA035DECBqtzJamTLtcOnxHjx01o3b+/FllolpG48eNlQh2Q+nwfatmry4CB6Ol0XdG9xquVEOVuFAbaGrZ37CzQtbZNayldniRHZVtbCkHrOaMXTU75VY22O0C1Vv5zHI2+u0/JwHyheXP7PUsJ3rOGr0QHCc314Fb96wLF8is7pPjvhJ1697Tgiy6njurKYVsEl3DH4mKMl3ak90rK022By3W7ZK42qKACToMo4cHKKgaKZkqgih+N1D0lv7qwu4gwErzCM0kf/7Tn6MlGnNJ0NRb033ai7+9V+sUIfWBej0SV4MGDXABlA4XOSBTZNODfwGpBrBEdQmOi7PKl98ynHO/vEs5wtu/h4XvcLtAtYxESY2HXf1ayQLV7L7w4VS13tUbxGrdbzik0iXjcq95GoOk1T/dcftEhJmmhKJmuRSrKkjtRv4FwHhCE9+OHD4ZHRZne4f4rfiZo5riRKWMz0CNpWULaba27yh5qPaywc2ibj06SSO1vcBsy6ixgjYCKcYPEkRZ4KQP4Hv8DnxWEhl236lm2LtKU1h76KSaslAsaCJbjFIMSZfN8hModZB0OCvfgQoATVY9Knvova9b1YMhHR9P+VQgW70M8rUtWwhYt2lvqjQDBtxt1UhUPVauXhFNfPyR6Be/fEm+vSK6qEpmXVVSYzqcHUuSlAgJmDSMKgCq+TUQZ3cC+M3k74vezpL2qsz9eStANQMq/dFViwP15PSKrc5X1JSZNDtVC+B4q0A1tu/eQJQ6plL7rLZAtdT7JX/PAtUkmsgBVYDiZfFUpnz0STT9y1kqHzfXpIwXo3EPIEbPRnOgLbOY4oUTkLA+lgvC2kwBvjDqi027es06lbi/0Ga7IO7NEAPH1/WaHj0rrVlo1qxZJuvhSLrizimjM/6BsSa43L1H13g6FZlVhM7h0Z4V+OsgR1YpeacB/fobt62pyiUxQudqhBtltjN7Hkn1P7X84DaxXTlvfy4ZKrL9rghQ9bbZHKjNl02RafU7wLOLRhyAPqhyzqbNW9TEcsiAOlymMWPGGj/w408+iWYpuqYbe+z9Y6NXRRUAvL/7zrsuupZHBqQ/8cQT0fPqnr4kZw0PcMbXM2TU1lkmDONUWVUpjvFgA/HfLFwQrVu9KhouGSyAKkMGoCTAGRygTNWD4x80VQHnglxWjesTS3oRrNCUFXxQaiU6vl9isUpD1Z+AavkbudCp30mgmj4O2zd+b5tWpNYcfDknX8diqKc9qmlYCjBZz25IB/eybvTZ51Ojz6ZOs1GV7QU6LYzVS3DMe5Wpopz51NNPmQYlgzI6K2uEEz0nZ4le6yVNxYIDuFiZoY0bNhpQZSBGc63PZZqmhT5r9+5do8mTno6qBGAPymbwfPZmJ2W6OqpMa93ZEWNoKf0nqYxiPDump8ePMh1h7e9Z6VekgaoLFLOPdMYh/zdLElWTJSr9ye4Z/ypA1c6l2NXz2t3ObrEmEqBKxdvqRWQ7Kc9rrZpEluz7RQVnVMKOqOTOWqMxa5+mwh0VzxUfdlXjU3m/Rhrj2kmAtb2GDfAvQVcb0bbaqimrlRq1KlSGB6xC0YqzlmwlnywJ9x+FG24mWuJx5UOHTJWQIRyM7T6lyiOUMBIL+ADGc2PrD2lq3Oeff2EKOozvui5aHc4LffSuUqEhq7pr947ovEbSvvzqS1Ytvalmq+v4WyTvTJ/cA0pfkYl9aLFgJPO7wjWbgabhfWtYkKWBKgu98A3yQPH7BqrhiAqOIwVEi51bGqjGvNOMP3UBVNif+VN3ZqK8sDp8/o8eqJI12fDtZoGgD5T92KFGn/GSv3hSZQ74lSolCPgBHhnfmTHsceQUjKW/nL4zl9cwaQTvwfSbGV/NFBD+WnIg3QW+HtC/XbW5O1szxZw5s03DkQxub+nErVi10ron24qnxoZ/9tnJph9HDWWXyuRzBeIQKGf+OMaiYcN6mhjVNxo2dEQ0TGPq2ijDShn8oPifGHKkSCiDWJYIuRtv3TNzxtnbth8YCuDMXlggMfb231g2Nu9QQgbVjJ+coOdFpRezK0WJV2T6gGRa6Wq+ZJEyUlXWHS0Zkrfeflt6fctlkKps1vTw4cOjaV9+qWDiYyth8R7wqP7P//g/rOSPDMtmKQr8RfOjdyLUrizXfeoMffa5yeIK9jI9S1QCzutz+qk020LOf926taYegCTW2TOnxTN8wLpJm2jcZSj1c70cBLWTsswqFdO8BFgeqDqj5yCv223hwoXSoTduJfbarWQ3f8qoFhr0ko7AvyQBqk4KyyRvAl0A963g0aoUZIT0H9qS8LNZuzu0bpcuXWmVAoZj0ERIRzPl1NUKrlhfz0yapMlV8xVgnlVWdJB1+++WnNBxrV/UMqqqqmzu+nZN3WqlgRhPikLAppz+5VfifZ/VFKwqTfwZa1N9Nm/eaCXc+trEqAgMF0e7qldPrd/G2lpkVV2VIpj0mMpiUWhYn8m1suCqFpmOGvxurf50O0A1+SB3v27l8a8EVN39TpEgCK6htwRrFDfaheegfuJ0u7l+aBOTpmikhiWiLFeZq2dlelRaDiupcFA8UahrcFupfJ0SzxMbzr4gKGumLCY+q1OXDlKw6GJBFD93FIBlRDa0NWhoNgWSG0ZwpTVutCutZap/8dF5GS54qDwHzW26/sm0kkTiX5qrrkjqar2yrvMXLBaf9YSSFqIWXKA5Ucdk+rDaq+KOV0gRZtLkZ6JHHp1AukQBIn0KHIXk32Kg6jBQsPlFEWLs1MpYc77kXp2pdxntEtFWNWX7n4Dqrez4moLT6t/vB8qofnwTLs2N63Wk53lRgsXTo1kz52gjNZGA92RFYR2jk6ePWrNEZ3HN4FGyIeD4hIUF3kPOiocBUha3BXLBWEBoJ7PhJjwtmP+NGipmWSNEv353RyOG3xdV9e4rofC50TvKFPJAKPwhyTl9pi7I2XNm2Uak0epXv37TOtlPK6vCjGSyinDgENtHymqNOK2Q4XtIZPxlAbsRGimJADTcON5jgnhxlMfdaFQ3eYoNaDxPHS5ao2bg+J7BAPZnP8vWsLDbSA5vBeaOv6nBucUg1uuu+t87MOz+iD4fxgjSO9wyA3h8jr4HtHIspwUaFy5YpGEB6yUxNVASV48a6H73vfcklr46ai1yPwaIrtFf//o3jpuqrtYvp38pPdopuh7nBOr7aGLWq9HDj0wQfWBD9L5eu0lZqqaSJWLu+mXRBDp2aBc99eTTNmudTlSaAl5RtN2zspspBdgMaZ0w3Ch4tpwC+VS7Zsb79ecPmBVw4Vwsa2DnCsBNGx93/ibiHsBDmERUXmBY6x1ZnfErBUZK/b3WB/IdvKAM95D71PIYjJnwyycxuN8035FlcpUC11nM/YZDx8QrZxsaau2ejzZt2WbZJzI5ANj3JHB+UBmfl195RZWR7gq2phi4ZV8CUpm4dfTIUcuuMn54u5oHDwsM3K/55sxZ36Dqyby580TvaW28u3NnT1vGleyQ28eOf4ic1cPSpGR2eh0BVQTiGzcmG+xKm8bx83ucNWgM75BU9UG326rJuv0+1sI/L1DNLqHal/5LLfw7VfZPv08eqIIDXb+A5VENjaXskn2LRJurkGG/zNTF/sFpTpNxRdnFxn0rw0nfwNGjx6Rysc+AKzSBI6IHHDvGNKsL1jSIT0EesHVryV9JgaVSpfoOoql1EXhFAosx2qxR69QXULwiagF7gc/gtZYMoQLoAxASRVbhgI/t059ugBf+rJ587I3ooJQ59olju2vXHuPaMkHxijK/8GDxIdhpJOP69eurY9MwBDXfon3cpk0rS+Q01jkCpLkO1ljM3vHZnHQM536VSkTEU+WSex7b3wCASy2Hmv7+QwHVIvi52Kr9zjOqueNwvvfWHWfJwKDIvfhBgOrime/fpGxHmW7r1p3RR+9/ZJm8B8aNN0mlbRLvXrZ8qQw9ZQ24OPoSMMRZtNNmo5zRUGCLCNIiPePfeNBq/wBYEJuXlIfnCB08eFSAcq1KKSeiu/oM0HSbYQJYV6K//vVvyqYuMsf2+9//3rKfm7Zsloj+DOOsHjhwSLyaR20E42plWmdoVCl8IbrcH5TME28/TxOfZs+eK5H7+tGLP/uZsjdjdfzLo48E3C5JnuSll1+W4xttYtEAMvhAAHX4mRUSJIdXxAY1Pi7Ay/yxazqxG2R70nUV5x/x7+IN7SBaWEupRGsqy4gRChxWn8kFJMvYcB3pCGVUH8T49iLx02i1Vjykg2q+aioJlcMqR22UYkBlzypdg4ei9ro/yP+sXLHSZKyGaDweElhNlDl96+13oqXG+fOTuWg60ZGMUvf1yBEjrYQ1RfxCsgKvv/FzZbQFVBsFMK/sgpQFuL80W3Fh6BxHPP64smbIvsAdrieQ0lpdq00FghurLAz4tokmHkiEpgzLznoj5/4tjwJwKzbuXxmo3sr1qO1r0ms4W3Zz4DA8kpy7g383bF27YAbN1OnTZ0TbduxUUPSUNU8xHINM1AFlpdCtvKi1zjoZePcgqWBsFh91t9kZBmVQYZimwJQM7FBRVho2aqB1PsOCMWwTrydgQyPzqkqno0ePEq+1ShrQRyXg3ligtY+ccQtlXcmcefvEOtbJ0VSYcb7xWXnPamv11p1Budf7XxKoljr52PHeCbB6i0DVH4N7tfu/gdkUKHBZxWQNOLY+wTa/5/kkJdQzISoAQHW3ZK/27z+oQO2gjco+p3VKnwCZfwK+pppqSDKlr9YlDVOU5AnOkMXC1zXS+sYvAEot4xpcBH4IwGo+CPPk5ncAACAASURBVPDIUZAECvaTJ9aT/6sQwFTySWORDxw4rArpVvnbY9Iq3m3Hhd2m1EzCqb4UA5qTiFLGt7Jnd9FquhmobqdjolqH+gwTFM3HW8ees+cu0RDoE/77YMtT9z0Bqs5/VreTytpj/p6U2o13vPSPnSi1lovYiVJl9tqV/sOaTNncUhnoEsd8O0A1uZNFUHwZ16rwKTVwVL/+9E8369dTV6J2wvTps6Jpn0/TomwY/e53/24AcJt02+ZLamabNEyRobkiXhoRF6L8ZDGZUdxJPDRK7BUiflvWwm9i10AITUD8lzoCq94QKI9oUd+1Kze1QRiVWl98yo3RH/7wJzUB7ZLTUTZUU7Aos+xU80RjUQ769O5tjUFtVUZko88QGFu3dp3x5thg9w651yaL0ISxa+ceK9+MVvkaR/e1OK9r1TnP5Kifv/YL66Q/dvyoXr9GkeYem2SCPh68or59EXvuau9LKdHNSElxc1P6qnHWya+beFF6gxYAqCl+xM7QOcX0RnMTXWz/u85rjwwo8ySyQe7v3CfrYrURtnU17/qYqADTpBaw2zJRjyhjDDeVYGOEwCdSKhDp6az+4KOPLMrvKl1AnPrh/dIPVBlr2BDxhBljazPgN0Z9JSf0y9df1sjBRjKEKgXx0ZZdcBkJMmAEKOcEaNcrS7tWjV2HBDYA92TTugs0DNJoTjJajfUzQNUyXikj5sCBW+Bct4SYX4ybF65XFhjlF3q12UVbk0W2RQnwUZbhvKUN+eN6UQaohkMvapuCKXcBmito2t23rMxeNYHMm7tQ3PcWpmqxS3t727bt1oyCAsCC+QsMDGzbtsP42pfUhT1OmdSnNWwEes/0r740lYxxUsNYpPU8Sw1bLfReNGaNEIeVNbZ8xXKTGCIYZfTrhg3rxOVrHU3W4AtGuTZUjbOByQaRPWNdX1eW+LLPs7mTS6bc2XK3tVNA8MksqHLy2jWvXfvcELBy7WrJUU1WVDml/1QGLLUUE59XMwxw+yJ3zvFLir13iXO3tVQODCi2b8JxFHt9qhGWvL/vFXAZ1ex7Fby6xDHZWfqqkPseG0ajcUPruWDFoHSB0P/+/XvNr+3evVP86tOqYl0Sx1T/KsmCAg5ShG00hY3qVzetUbinHTq0Vba1naMiMP7akiSur8LCQPNNuAP6J5QEqosmNs8RvUGcrDr6t149VTfUUIWIP/uP6tvqVWuiFarG7dixR1nfk5YRpgp344YqIjLvVB6aN29qPh7fji/sKe1X49vKxwfAasNjOG/jtLrd7gBzQrOJr3BYWGWU/ktaxmowUX7F/gRUS15Je8KPBqjO/PwvstU3LbPxztsfSMdtmzrDx9u4VEAO5Y3jx49Em5XZpPFhuxzLSXFxKIsDdpB/6qJu9AH97xYw6WfAkK5eoi8H0LSJbmpmcqQSiAETn2URWK2nTY0cFp3/O3fvi976xzsmlI/B7qkMIQR2tBjfeEPTqPTeANetAsxbt2413VGyjnw+zUPnzrsmpKECXY88MtGixVMmgbUt2iAR/dOiDdBZ/JyE8snGMK98qRozLoguQAR7Q1nVBg1uKAvTPXpI3Nxhytq4iU1+I3ojEROS7TYHhOoWRQA2SfYwhUhzQNW9wO26dBcySR6TCILQDyhV/cnKq/yMpIrxmhh1yXXVaxVUoHwAl++4Jq0MFi/3hIj2n6gJq7/GY/KFHNAXmkENP7CjurPRYUUOZd0aSVdJTYCMuMNsdSSy3sJ4S/ffPyJq1UYTi+ohAu0oHU5XE0Pocgkr9H7fSNvvpCRWyKbC40LRAJkXwOpjD0+Ihoh/WMEYzLjMBkDlfGybOACP6SVr7akiGfxo5dqw6Wp2Zs5hFG7QVC9N5o+lgGipv1dnCtKb/1bfozwz8/08qxCoVuMtUjJ3rnnSrW4A6w39jIg/a2O7OqjJptJZzezziRMfs6aTw4eORDMVVK5b960pYNBM+IoqIFRxpk2fZqOIX3jhBePaoUWMlF3vql5WYWkmwAq43SpJtmuqlJAVWrVqhfH9mGU+XCOZ4V/TIMrfKP9f01jhOnKsDaQn6QrCbkvmJWMs+5/6SvoXwjn+SIFqbq8YnrBbWyZQLfq0HwqohoPxEX+8NcJa9ZUrGZea8j+xhYmvQ+FJxvDXN2Ox1OO2LL0OGl3QboVHCh2G6h0yV0dVAUMBAzraIVEFLquKdfmy9oVALXaeihXAtVNnJYIkRdhLCRrUXqgoQBML1adwnKjg4Ftv1mOsOdkEoc0b0LF0UAKrVDNoyuKeIpPFPT4h3urOnfvkzzdr0Mw2dxxXLkTnmfwGj0/+BYoPND2Ov40aazu072DUMioXPTW6FdoY45HRdwW8Ig/HYAEmx2WoAGbm/RW/E0A1b/L8W/8EVG/NF9wKUC24BYnhuLWDiF9VQ0b1q6n/uElUNVsTjr5WKb2eFvqbv3ozGqORiWTYMPqsBficAEWAKhm7w4cPOykplRBs1r0iQyZ5VKncRumOckYTlTEqNEWmrnhiZFZtg7N/fHRH5Ae4oZJxUWoDmzZukb7oKoHQLZa5ZfHRNfy6BI/ba6NQ1nv3vfcNNJO5e+ThRwTE+qn0vcFmhztHxJzwzhY902iBkDPJCWY7w40bNHig5LeWR59K8glOKwAY8eYTytbu2LYxOnn8kI6/v8bSvaKGjp4CYDgz67c1gOY0S50Wnhl0bpJxmtBvvW7XAUBpYM5TBCyZ6L9c2cR7RLuyvnzkv+PtrksDL+jsUSpCtBrOUn1xkoJkl9v7grj6vCAbdsPrQXIss+fOiVZJ85JrfRryv64dz0OT714pLXy7QaVV8Za6de5mTS6UVNEQhON3j8Dl0089Ih5gB32m481i/Bz9uK5A/zkZ253RN9LF3KVhAx1lSJnhDt9wk953n2RcmITVVffuVz9/LeomoEFmFiNmwC1Gji7TGYCq848OvIZH/Cv7RYAL3p/mtkXyqkJXVAhxXSd6TY98o9jtbOofM2AthB41gxG7+inQYzBQG9/pRzqe+u49u615krGVOGIXgNVRE9ZSVXAW2lz2ewffG01UphU9yWXLV0q1YqgNA1mgv2MHCJQJdMkIkUGBskIQSrDKeqfs2kpNmZWVlTaFDSm3sWPGREMEWo9pv+/TMJPWGh5w9919bG2GvGm8Jtmb0GP0izTP2q0uvxYNF6XWW7VrKlm71a25dNa2QF2F3Z7KuNoRpBZwOhtauE6LQTPbzJlHzUA1fY4BDFYH+bJUivS+LXru3pbVvBvDoso/K38MeaCaPN/2cwFQzV6E+KcYABUDqizvYKcc5zvo5CNHhc1lapU1tenzQjWJwRom9q8LfVl2/ZDoMPv3HZY04H6jtaFmceb0ObPTZD/5ZChbnVUBI6tZWVVpgR1qNmQ0Hd2OWpQqlnUBqthYF1Y524WmcHD+SbjFsIO6qqJeks+FFoAMJQNhdu/ZqX2BbuxZ46ZClbM1ab7shvHMaQIjGUWwxzGh4EHml+EyFdKRbdSITG74TPTKoSr4cbPao07rvLBpyvnY1CPNH65pYRRZgvY+me7o3BvY+dTwpqkDSYeg5eT8S9n5ONHl924ccJCR90A+cxlwl/7KmEm1404O8HZ8ku2oGi9E6R2ZvEdNF7S89ylmkNzukj35+utPb+5WCe7df/w92qTy2v0CqL8QSOsh+ReecE1ZNDaNG7vojCOXCa7kDosM92iz7bM54HT+kulroVIzm6t33z4qpfeJWrdpqeiriRHG67CIga1yHKZ7qI3bUNzHa4pCL126qizoGdOAOyzRZTKiRHBIWDWXuDHNQP/4x9s2bvSawFhbcWRH3DdCXcMDFZVetGiVrGpnOb7V4sAuXoIwOYbCdSP/9ne/tRL/3/6ujnhFtK3Ew5n0zCR1Dz+g7M6F6Jt5c6KZEkK+pFGQTz75WPTMM08Y382arrwMFLPRMRDXlR1yWSJlEkVMJ/vLMcOrhcPLdSA6dsLSbFBlEW1VejcXyPx2Uf0C9M4ch07mkutsjW7a6ABIpo9QEjSOaOwoqV96w0AjgOcE8rYHlCXfrGt15PBRG3OJHt/QIcOVcT2tprX3lfluadqrLFYGK8yZjQzWFc1Xv0+zp5/SteS9HVDH6F1UoNKwcZNoo6LwhYuXCkyckSFtbnqYo9FjVTaVDMEOZXehZpxW9/bz4iM+PH6srh+kfBk+ZQDsQZ0pzsClwLtlWDk9/zzzB2FjZk1FtXms0NHr9wevLtTOzDr6wq2U4g77P+J4gmhyCFiq24J5A5DNtpe7cf85nldogopBVyyqAwlpLrc5Of3W7pUZRXcPoa9YE6E2RWjMIuNDgDpD06vQkGRsZIf2ndVkOd9UPcbeP9721MJFi0UhmG9ZV1REkLRCwo5gFK4f2aCjcriWoZKdselB+q+5MkBPScYNuTbUQnao2jLugTHRz372jICDqj5QahBdl12iKmTrRvtN4w4EiN1VSEQrHCnInuQxX86H5G5eaaCafkE5vGoLn73DMx9Xra+oZqcUBarVIe0AbEs5pGDf0mdT4txrBVSrQyZcgNRnxqeRnE+eZxpsaPYdU+dPYqLIFoyfTxXI3f74EUCFUTfshmTP3fVpOLlCS2bY0+pYMgFpxn37DkitZZclgmhQJAnEXsAHw1/toWxmX+kNMxCHnhH6KeqgE6zKJUDVabUK5FomFVUY+VxTD+DhNMNdwBMUDlwFj4QIE62gjFGxZNohQ2guSyqO/YA/s/GwPmTje/S4OSZ6EgCsfdTE2E30u5ZS6WD/1NdQnhs3lOiiKdl0Yx29jHMOiR3bY/g6Yoj4KprRL3Llw69Sfyv2NDNF1a1jD85qevv0Eii2pKo5snJBKi+P/YF/L4KZYmIdbo+7JxXBsbcNNP+5gGpyYWMf4n9V58Mp791ctnRxNOUDddurE/13//abaJwaERoIUF6/TnmZzZQyyvFaceCNBX5eAv67d+814LpHnE82mfFvtImaNm1h8lOMV+ypDGUrdRUyvYbyrwEwZeHqaEOhc2/xlp89bk07SuGxuFnkDUXoZj4zXenINVHuJyolewkIZmNQMoGPOXHiRJun/F9/+Xu0Xx2PfAa81zd+9YZJ2Uyf/oVNBOmsTTVJMjnDNOaRYzqgY5/66ZRo9cplasYYoQzsS3qfRgZWAYzQEjAcbcWpg1cHwGZ31ZcxWKZMEPPK4cqiQ2pSIRxf3LzhyO4OhIWMA2UbZ2Bt3xBpUmYnE+sXKEAY+REmcRFFwwPCyaeBajDAXDsbT0v3p64bmSvOHWBLNpzSK+WjpQLwqAKQpX5RFA8atZComvbFFzY7+glJAVX27KLjkfOmFGQHrvdWFruOznWBGrJmzpmnRq4TiqwrrWGtv3iCZnD0+VAN5kpmbO2KFdFIgY1XX3xe11fdqNcv6H0wolwFVCOCvqw39wYGXANbAKoum2sXzX/lrERRoxKoBclzM1qZ4d1qTKneHlBNGyOyEyEbXwrg1mCd/4n+lHXP7qcAVH3ToZ965VZ2IgGUPgnHtvMBsP5gk4N0862KYIC3rsDoJWtMada0pThzPY1Xt2zZimiepK2oXlBx6dCxkwWoyNZhg+bPn2tjYa9r7RJQo798AgF1jbkcIXm3M9r7K7U20RR+TM2ZUF327dttE/COij5w8tRxZV0HixffK2qkPSdCuI7Orduw3OKjjoFqSoStGh+ZzowUu5npl91xoJo5pryXDp4w7LP80fF3Z7+S46oZsGa31h0GqkXPpRrEkjoV51/SL3bHlYXxaWjqZaOq2Xl5kJpZ24ZA/W9MGSUNapPrYeDDg1WalrBTcFuRGdytTOd28bX3qzLIOrZufXyhAi+qCSRxeosa0KtPpQVhjRu7xqikgocNcxOwwl4Lx2gBYjpDr+PArVC9IwmE/6bixpjXXeLXHjh4wHxmqKLii8z3UQlhJLM+p5loYy00YIBqau/eZH9puga0NjPVA+OFmwSWv+5Q3PQ9iZ5sldE3h8UXNL1+igdduXxsaaB6B6xpMWCaBI6F67EYJSysxixQTdaonXkcjBYqttwu0Lzd13MZ3XvUbA9qe7kLgOr/+J//183PPv04Wr92VTRQIxB/+5s3o0ptgOvKrN1Q2TuUry22xFD7LyIii9q08OA4AqiYWnPy5AkjjjNtZuduSgknBe7gs1aoOaeVRP172KhFBLuJvNh0ACn+biVCZEHsC/koRjc6/UbKynzeyRNEfTtV1l5rncEnT51w2nXMsdVzunfroelNz+g4TkdTv/jKZEIq1GFJ1rTfXb3VKfylOSUiRCQ6Wokq0FWl/y5qyGqhDXVCmZhz504LvA6JRo0eaeAQKSkmhbz/wfvKxO4y5zhB/EsbVqDjb6D3+cff/yEZrdmaRz5IGZqfaWpID9O6C6NaAziNG4hsnydOPNg1ggIshrvOTmjdAVU6NDE46O4J+Nidd3zfBKjSoe8kSm7K4bsJXM4usBG4Z3zOYWVYp02bLs7qWlE1eikL3MkaUADXT2vyVc8e3WQ89ElXBSzpMrUjdTQD3Q01cB2P3pU6xNJlqyyjivoDUicjRoyQQWLIgnhQ6nTdoHvUV+WhCQ/cr0BDU40uilogQ2oSMABVn1mwxU4GVUDVjXblNzhGwArXI5xrWO6pTZHyO4kJC++RbA+n75o8zFzWEqiyF0JGtZzomXVsGQxr3HGfH/ZTbTfu9/n8UsYrf9liM2V/SICqyyilgWpys2Jw66GfrWG7TgQ0KEtQgdD3ypgeO3Jc9oGGkw6q3JyMFi1cIt75Bu3PMQo2u1hQyj6htP/hR5qoJ1pBe1U2CGJPSy94mCTqqCzQTEnZcq+mwh1T9YWS5ciRo+RYuyh4W6LnnlQ5VqC4eYX2b5fotddeETgWbYU9QNCu/1w7YYA3SZNeILHYykytSfdtOgPkv7c/ZBHt9wtUYxSVHEe1vsZz9TNAtWZebjFAWO0ats8tp7Dq11PmspXDD3afbLJq3xFQzd5JzKYfZWwfnMxXd0cbnu1XB2BVXwReJClc05cD1VQHTmjN75Lf2bxlq1UvkWmE343fpMzeUmV3Gop7CRz2VNd+SNqEMbE2YtyOIbkDjpqWAkT+0gbKifPt9U2XFUUXph0eEFUBOh0N1oBnMrAki/DZ+K16ohPUVyMZx91I1dMmUtFBD72XhnL07oOfaS95y+bWrA2vlQfVEPPvJnXIQYiCU8dPlMssmOrDPEvq5PcSFeAiJQaOrZR9K9fW/gRU3ZX6XoDq//Yf/+3mF59/KmmiC9GLLzwnYe2JUXMbQaqNoLKZmRBb6CxqZ0yIjCgn0EDDXGKEglnYrIuwEJBA2n/ogJp8dqpBSxEZHeYqDZPlAMx06Ngh6tOrd3TP4EGW2WSJUr4D+PIgqqSZwhyW/sPpN5FIMRv3ht6bbCENYOulrbhFU51wSG3atldXsCbYNGsZ/f3vbwmQiZ+qY4bP+szTTyvbslWapAJXOj/oApTw0W08cUK0BZXGb8gZsaGeeOIxAc6BlkUlK0xpEie4UDPMZ6s8fkjdxB0FVpHNGSlppwvaxH/4z/80Tdc26mZ+9ZVXozH332+d+XZ9xC3lmtm/2pRXdG0NpJJZ9fl8DBQNS8ZrQqvPMs0AVeRJKLvouiurChBwXaA+A00pxkJorr0Dqm4D6aoZzcKXe/TdNeMLQSe4Hm3bul3Aeq7kv7ZYY9VQAfNh6qhuK55xheR+rmqm+g3df+vqtHIPQELHrmPcJ3mxT6UOsWr1t3ovl3kkO9WiZTPrGm2goQuXRKVQ/jV6XJJZjzw4TsdOJljnYuBTgmVqILh2BVDjRvLWVUBQv6GCHrtWHL+Lqvm7gffYwLNSijgnnCibxs7c5+nimolbw+mHZ3LVYJOKZ1TDC0oB1WQDZz8iBHplGcPqgEPeK5b1ZuU9KRjxPJeq2KvjSN9fd/ccXyWAvuJ/tt/mzsX96Napu1YuK4vCB6ATvUdsBTPLL2lcK7SAZtrXp06clYLFMlVGtlh39Ck57Q7tOtjYZaZeUbJkX98nChMKIPCp4cEfUpWnUuVSRNkpsbZQBYbgWH5Wqh/KIF1Au/KmRsOeFteugVVS/u03bygzVBVdMUqTKkQ61MZywA2xd9aVj21yZxIDVVuHbhU6aekEqNtzfWbN7dfUjbT9nDy++4xqEaBa7CbHIDKfUf1XAqrVXYvipf9wmYK9yaxk/1ZBtcF+TIGj5Kol9oisJ/Yef4AcldG+6Pb3tWBGFLM/UKc5QSJIoHXb1h2SfDtgkldUPpnMRkURqTYUNQZIkYdyPMM2oL2hcWx+3A4aZZlAOwirNRUqYOrxJbL3DtC65wf6DokhBuhsk84xTbwMPDh+/KSORQ3T113zliVrjZPORDqUDSrUP9LM6AokcaAutBKdDx/fSHu+kWgELtmKegGTvlxGmsN1zY0kZJIrHpsTfVOU1pUDrvmlfTtgtSaA+lNGtZgRqf3vCjKqo8YMv0lTQU+Ro/+X374Z9a2s1GhsDLAjQSe2NHEq6RsVOzSzvM74ui+BETkbOGfnzzKCjqhwj3Fg4L6QGSWjyfxuJDB6S0+ur0p3bSQlA5gzbVctdDKuDoDpPU0zzmUWAao0gV3U3G82ztWrOmZtdjiSX077Snqs3wgYIaV0wzRGJ02eFE3VaMc9Ioy3lVD+m2/+SiBT2qE6RpqxVixbKsC70Ua3Ihg+ThqyXUUXYO598xYtDbBiINAZXbp0iYHTwRpJ+sYvX7cGMwYTMEGrTavWohM8Y7qkRwSCKanTpNRW3Dm6l9mgTQW40acjGia3eE0gnFILHNtzAtxMAIPn2kzPg2N3HfkccTt1CE6uypQI3M039qsHqlx0B1TDwvAcNh9Zuk5QBwowgmfkxI8rU0wZCYPWWFImROncd7K4zrG6RgEc8UnxqG6imSue6rLlazRYYK6y5weMYN9Ejh2Zn0aN65km3+nTx9VM1SF685WfR1XK0GqCtgC1G/pw/vylaMnSVdFWTT+Dh8U863btWmvoQ0+VW6uU9WppRptAiEcyPAAj6wBCbGwxYRYoJd287rjJsBNkoOigjLRTxI4ftQWqwWDHV7bGbGx2Y+ZBXzkg197hBwKq6XMtyyhnTpf745sVUiWhIskNL1+VvSvcS9cg4jisOHyn3YjzVkZfgRHr57L47FQIdouus2rVKgOoZLGaCYAOHTo8GiQKzmJRVI5pfW8Q9751m7bSHW5uexjH3U7r/bQ41seOytFfbRC1El/74mUpgDS4HrVoVSGua4tovLjVbdu2svchUO2pKtAgCaT36NbFKg6A1bouYjQnfllBJeuZ8wdcVMj5ci62PbWe6yMSzyhqa7L5VwaqCXc2ubs1RFcxGC7l0DxQybxVdZuk8L2qK/17CGbWNBsu5H/K7evcR8Rxie3d0GTlbGjhUaZOwlxnCNhCcy3NNf6ISAx5e2MC/Po9PRJn1DzM13ElWqgwMHiAiia9H3TroxQAWKUBi/Hk+BT8qUuCUL10slWm06r3x0ZSsXMJJ04if8+S4yCBQsKDyiTBH7S4nZK82iU1AYZ60F9iFDabZkfCwVUJAaT4i1bqW2mj6oYNQJB/rhTuaNmquSU07Eu+0Y0U1Wha7SUoEY6qgO3HNvhm5WK33wP8NIc7bbdvB6TaVSli+93vgu/1PP3c+rj90n/hOuK63s7jdq+FW+rpkO12jiZ5bQFQ7dqjs5hgN6KHH5Ik1c+ei9pJvkUr2DX/FGSuWCjplRGIvv5iASb9Z8XP0i8aNmxi/MiLylpAD4BzRkaEDAjSGJZ9U0auc5dOJoCMEHLXrt1VNmip17qSv6MDoB7gHKFlB61MYpfKsn1EjcjffLt+g0axLlBn+h6BplbRk088Y+/19ltvG7eVg+wn6Y8x6gC+S5xM+DMnTx5XRnSVsoQrTXZj1H2jrXFopzLCxNUdlQFmgy8RSP1WTV3XFMV2FcB+UFJWq1eu1CbdaZEjEh5kJhEWR5gfnVZ3iOLbynh01sbsP6B/NP6BcaZFygY8rRLKSr3HXHXqXxOwJ/qcLLALYL6pySQYj7qKMOvJORJ18n7h+nLFPf406xIyh+E+uDviuS0+M+lAA9bI84Vsnek5tPWblco6BEznVRm06Rp9e0Kge8CgwWpE6yDjuEcKChutLAQ14czZYwL652waECT6Pir7//7N3wgENNUHuHIOwcT69ZvFE56ta37OghIM3pWryqBLmH3AAN0XxNoFWFFccOWpZDOazqwys+b8jdzvz9SDBbf8yEq7yVkGVr3BT2+h7xOopj+3bJDqb5EZxiJ76lbNQTmGKVAc+IxinNpwDsXPxd2rPLDPH69bYXlg4Aw9e9x9OcBry5W1itxOTBmRU9VaIGBkehXlUBwtNJ82oqJcUaB7Rqoe6zROcrYapzp26ioZt3Oqhhw1bh+8OqYItWjRXuvDDbI4efpY1E0l/85d2kU7dm5TGbWrlTa3KnuFI6/Q/m7WpH702KMPRyOH3BO1aMZACyoF16ML6pDeouwS4ytbKViFTkTAxfSgluLNU6Wg8oS9CgNRYsZZACSpi5Tcp6y9DU9xsWm2SpAu5WavtwPGySPtWArBWea1MYisTUY1zwUtsVpzQLXGNVpk8lFN755eo4XAJZx72tkn17ScvVLw2Tlbwz22dy+K09P3NrHoiYtNv8gDWftAd9zBjpPoQPmCRAc9ItDu0Ak/r/VOAoR3RqeVCgR0F9Y/4BWKAGvRAUmCK0fhc1U8+StVIgoxWXJ9sN2uKcr5ZJJC5yU1efDgESVvdppaxz5lW49qAMI5LwMJHYfDR0ebjK1lW5VVharTsVMHZVs7C1R3tobHZuKdB/oCJ0sSxji42nPW2GoJNe+u+DccbKorqZhSRun7Wgz9Jnc6WVPJ/fkugWp252b3q+shufVH6WtR+r2/F6Das6rbzc4Sun/9lxLCV9NBQ3PyNQHVLIJ3NygBNuHnNgVq8gAAIABJREFUNO2Xv7J2GtCMU0eb4epNy4bSHEVnOryXPfv2Gq8RTVAiKMbLIXlk3Y3i3/Ba26Jk2vwixQQ4zqfe3EZIuUwh0eaxE6e1YY4K9LWIqir72mdt2bwt2rZlu4Dmty6TqM+B20M2UYVodbEft4zuyPtG2kSPaZorfvIk2nJORguwS4nxirKcSNwgKs7QgCWLv7Fu+WGaAvXQQxMkH9IkWrhwYbRy+QrbTESxANC6Kt0TRXLJXnvtNZPWQtR8nkbHLlm2RFmiS9bEhmzPC89N1szyoTovjAhNbZr4RVZGfw/gPES+Ge1Qn832QiAhNI5vkeFTfRnHWECusbJLBhSZ1e6z4Za1NcDgv2QgGNDw4ZRPogULFyujWhFVVvUVGKjQ9W1n9I1mzRupHLRbznq9Ms4LZRRbRI9PeDR6UMEADt7uFZBfGdk9ew5qlOsUaQdeERjvZyWh/Qf2GTg4d+6MZVUfe+zR6J57BrpjSEWNbkIYWQVAjJvSAqUCgxQYAlwfm1ut84A/FYxcesv9BFSLG6BguELZ8YcCqkZxicEq91yZ1huA06AR6ehH9XTvsTk0YNHoCKBt1LDCmqmuCcj+VRSgNWvWqZzfTGBWtkV7s6W6lJnX3kXKJP373xOtXL0u2ixd5q7duxhlZ8mSb6I9e3fbgADKmpe0P9gnN1Rtia5djPpUdolefG5SNHCARrTCGdel3KwmrqnTpkqRZKs1lbSS9uSge+6Wkz6iiXJt9dx+VrWiNGvOM93VbOAmC9sTB1I8Y5IHYEbPKSYibLf5XwWoZgPo0i40m/2qLVANe6Ccz8nblvCzg3CGK3OPAIbC/S0ekCQvCgCRN3K9CWFaovFarSGpjnXoIy+FxjA87F1qyAK4nlL1ALuOL6LhGK421UwCKrijKGYwmdENDfAVEVxqGqmmTiQ5WhdJmva39iPVCrK0lyV9dV6JqWOiBOzbd1AKGztN0eCQ9gMyXJeksmFTseQPXIIFXmsDGydLRQ6g2k2Vi+5SOegqLNBKVU2apq1SZkNoSIa4ymLoN0iy0u6a2pVKN4wZfiiHo5oO5ArvfnJN0vQNd1/c5bpzGdUin55ZTP/SQDV18nVeeOHJm2OkTThi+NCoqbKaZoyJVEjb5zOqIfWeuXoOqBpgtJuUBa78Bk05Fz2pFCY04WaFU8YjClMJX+V7dBNPKNu5desWA65kKLnrdAyyke4ZdK+VB8hiVqhsTqaD93VyRz7aV7RNphMSOEa7QiAVYMxnXrqg32vAAA5qrSZazRE/ExkOHByRJPzPu+6+KxqvzDKZl68Yz6rNBiBr17aT5JvWWNcjGxkCOJ3CZHtXrlqurOluZVzbRS9LnLxP777KjM5T1/tc06HrVVllzWNwj9Z/u84ywxcunLORr4wu/Wr6dE0KWaFz6xkNUYf8UikwHBBoQ8d15IhhRncgOwl/lusMf9N1xbsNkdgRF11azxv/+e5/e2KwKj49ZQUUrwNLlhiwB6BLSOnuXlpO3T7A6WAeVBPWBx8JrC5aruNqoAxoG513T2nT3iPN1a4yTKeiNWuXSw5rX/T8C5Oju9Vg1UTXyppROIj/j733/teqytJ9l+QgGQREwiaKCIqiohgxYUIxVHWVZXWu7jqfc27/cu/9S+49p/ue7qpuq8oqs6KYMZMEBUEERFFyzjnf5zvGnCu969373YCWVeVr7WLvN6x3rbnmHOOZYzzjGRxW/Ksjh08qHftF8uab7xjX98abbhDQ7apigZWibHyo8fxGIPWS5KeP/sQ2EmwCcNzxWuExmyP3vUmItMeqWlJi+3SPaAvYzd+nHwTe06mpz7j4V5yv4beCMylyVMs7z+b33LXmJT5TEJNv8CDxtNK31zi9cPT0DfUPXPVKzbWFtJqNTs5R1fu9eLXpZEsjPlWj4a6gGB2wmRskfyy9B0cZsGr3kPciaYZ4OdFV86K2QcVh46jZ6PEa67+rnPHa9RuT//j3/5Q9kfKHOK49rLNOR6O8UBA5RV2v2DA/8+xzpopx89Sp4rJuMa450ndEbLeoCUEHRWm7iv/XWRzqw/t3J21PHU1+/MgDWr+XW9HIMa2ft99/X/Sfl7TORR1Q5TObt6u14aX982Ztwkc2NSX33o00Vi8rJAFke2tmBiKryY4jkm30s6Kc4m33vzyy6k7SI2xVk6MloFq+Q7ljpMf09dYSgPYjlQuj6k3Y/PcWv7N6BgcAUedwLX1LGbRk5xmBSXE+nmmkKH/1mNm6tyWNDjdiCHJXR7GVaZH6+NmmHXtttQ342fZWAMXLFPQCXCmgpQAK0IqCAJxW2oafr+xhN1EEKGw28HpBX4u6sjEj+plmT8Jky9sKD5Q4dxRKizWmQZVAft7Ve/AhvN7W+KtQbfbROVLFjKtWr7IC3l2iAHKugE4ofWCECPTwy4BqIsHQ9YZrDQ3RZrJf3x5Jt66dQvYFSk2RpWodsgDvrAzr4JWNXbwe93/FRzR10ZPUXxU+T/LZPPvdxoKHUxSzyLgvy+ZS/wag0z1pRmMrHMROuby2/jRS/41GbutlHM+b+Ydfnaavb0eBVLiJp5ldKXusNAg1QDVzoR7ZzLnUXMTA5Za4j5Cz43uACnTO4G8BVk1y0g6I8FMEQcED3Tu+ALhqcaGF2kuOBg05WreiHtBN1Y5wXqyBgIBcO4kNk7ZgpxYFj12ew7tgkdomGov+Ipw2JLVIldAvHM7MJZdeknRVdI/WjO+L49pXxVkXXDBIqegbVPG4Lfnw/Tm26InW9VWU5Jiq4q1/s4D2w488KIrBnQK/X1pXKM6f87j00vHJjBkPGF9omagA8Fs/+2ypRYsB4O/LwY1VZJUCrv0CWDNnvmi8o5/+5K/Eob3CVQcUwT1FEZmiquauzUEHV2+OyjcVNsbmuQJQDTql6YIKQNVGPNwuMzPR/heAjoNUv3NeNYrm7VrRNebNX6SK/4+TDUq5JmrT119gspcM3bbtW03o/6YbrzOgSrvKU/qbGrCDihxvlqh1ty49DWzs3XfQCPg9FHmi9S2RJu79kiWLRTF41cb1oYceTO68ky5j0vlTCgswwsnuUbRg6dKlUnzwz18mrjDRbjYBqEB8sWqVRbSgkZgR0/dbkR5DE67R5aoyx+S78qLjzMu3NAJUW3I3NpI1EYoae1lrQMMz8fjF88zeHh2XGbc6J5M+nccF2QftYFWRJOed1xr82rP3b6hOXefO1VZ9ERjkrIe9ahDNwCp/+jz0dLd/zt2BK1sQzXH94RAx0d/oBf/mN08aBaiDCqfgr9IBqLuaDExRG9bRYy7WJvGT5KlnnjGeNFmSZcs+S5qGDTe5KyqtcaRkHIjqjNF8Wqeo/yGB1Wl33CJlkAnWmWevsgAvq43xbDVNAQhjox792aNGKVowX9J/zz2TDJC9eFRrmg0pNovNLp7JClK1iSVFy3oBPPBIKU3u8sJoua3Mg1G/JXjBOHplR2Z3tIRfIzCrmnvFe1Lf2TY32wsLKXdu1XPdgVx+Qla/z6+dOVH9ep2n0zenVImCRmcc0/i2wsKodyLNPl8LVKvOjOto/noKX1I4RNioRdsdZgUBB4AZFJiTobmGyR4BZBWsQecc6UDsJ4VYUO+o3CdLaIL+ssGA1V5aH13UeQpNcFoUU2DbRf7LNoOap9gHIrOWfocuFm6f28toJ1iH2FyykSi8oJ6D/0X95ZB16TogG4+U5Qa1mMXXb1IbbjKZBLAAbaawouvh84Dvrl26iXKmLlna7A0STZBoMP/2lgRWu/aBhmjTV+clHICv4HOA9zzn0WMXYZMYBjm4zbDSAtAs3eVc/NSvM52I4TdspD2Xrdnc5GsWqNr8rwNUC265ZDM9nHTmj0YBZHPf0MiGzusMWnjgn+s4t/OWvP+S5jc8EydWxzSrYaHccVvi2RSPX20I3SCFo4YuSmZjA9RKHZAmEZFOdlrbVGHPglq1kgrDr+05Jt8AgZsh4kAOl3IA9IBukr1goXE049nQ0tO6gFB16B1BjIge+Cu8Do8NbToTBRfBu7OiJptUzUh71UXqhINO6gX9LkymTr3T2ry+NHOWRWS51i7SXT0qpYTj4layYP7lX/67nFuXZNasV0w8n3NAYP8GcVHvluQTkcuVq1Ymjz/+uMDxN2YEiJbC86HBAkDrzTfftNemTLlO/NnJtos00roqjtG4RarLSOlhxFzyKvzY5sJ5PClfJp3UPpXj/YyTxoTWg70spw2D+bEFGcFqe4qtNKAoLKyRYflUigtL1UudimoAAOMFHWLGjPt1fX3NWHBOEOvfFU9whbpWDb1oeDJ61CXWypUNBD2lUQyIq5SOQXPmfmDNHa7Vse66a5oVB9BZiLGCj0hjArqTUQhHxP0q9XmnjSa77527tuveLTIwMFEFNbTMhMoCVzCzBKY0G4yKO+aYPsovpeb4pDmb4satBPaqlmSEWulr9X1usyu63OIzvtmLD5o/l3MFVG0p10PMhXOo5v/Vu8Ci5fDPZranzMmsxuPW11z3/LgcHjSTTZt3GBee1pVsjqaoUPJGZTRIU34wZ27yu9//wYpObrj+Bm1w0HnuIke+xWzQO++8Y6ASVQwipIcFSk+LOz1wYL+kjxwk8nSfizbwvDrdrRZHdYDoBDfr2NPunGYOec2ar5IXnn02OaHsyt9Kxxlbwca4PQWhoip4YaU3OrCIkr7LG3q4xJo7/8zIR5huA2OOsfw4x0C12ZlY+2LNOnCjH36qD5a+pZXf5W/P5lfLDjuLeJ2Rdw/rteXvyS7EI6p1gGo0vn4rw6N2rIzlWj5E9J+VY+aWJn4oRtpDEsrWLYBzrwIje5WGx+ZSCLx12xbZ8UOWCcTGsBYotCW70Em0gD50oBKQ5XmocABAvsPodibFR1DIZaf8kW1uYy2FpwD4C88gioDUZahxADzTAnyz1urG9VusUxeBD+t8iTSHHm0VFLFIr74HoGygtV8fBToIKPVR8GqQ6Ax9tEHs6Fk2OkUCcg0o62HGxYvHfEziugq5RHOHRKcDYSM/5nprUYvbfUj5UWsTW9iM1NhQv/9xHRXWU+VaOjugWjV9qnxZ/rqqMnB1IyPhC84aqH70xtP2vc6bgpsYVqPdmNyC83lX8ch2VJVrJvdk0SBlR8+cU7ZIrae8VjnpfYu07j9sO64vVWHPD4uKKB3OBsmLoYpUDBk2RBWEwyxSyYQD2MQIhAduA3dE15g6dSZrMCa0cdyvhbFGnUEWL/40WfzJEg1Ju+RCidofOXxM6eqV4sr0tGjoFklvbZRaAlu/H/3oQQmH32HFUERj94hjOmTIYFUN36ioy0ST3zikaCEi47/93e/sPKhu5rzv1OeGDR1qIHXevLnWApLPRa1ZJ7zr3E1aig2FipJslWEYIuWC6mPrqG5cH59UrDo+GHgzpftZuFfhxtRirXg/jF2KqbCq5nakZ3RSu/fuTtZKk/ZzqSXQoQw9yhtvvCEZrGsHVFvESJuBDyTO/uLMl8wQ9e7eN2kaOiKZfv8M4wjSI9pukz082s0un6I3LoMUKlFljBWR5g8/nJPM/XCuFb/QPALn3ldcq5/+5KcmM7ZLRXGkVjFktPQl4koEGsUEf/j8zpVh2XP2t83v/Bys75L+dIFqnj0eRj1XfFBvDZcjqjZS3zpQjbOi+qxiRDXcVY+SsNkOt9EUMSyq084qotcrM3NEDnqobATFkUclHTdvwaLkKfGl+/TuZ3SeESNGWralv7SFkd6ZNWtWMkjzlI3lTaKo9BV3ri2Fjdpksvk5IqrUbG2cXn3tdWWFTiYT1VBgxv0PKMOgzIHGZ68qolnXm7TZvlcb1r379iQfayN1WGD1qDIx/bQZpYUzesZNw4ZZIaUXjXqhqMNUrqsIyHyWZvOzmVth66pou4vbgeLoNg8q682PdHWVjcgZAFW7jy19Ufp6GJcq+2aYKL+GWwdUKx12KzeXfnZVm4cIYPL+s3rsK4Fq5THdvPnNzgNVnmxjmQEegM+YeQDMIZdIwIaM1m7N1+0KDu3cuctsMCoCvBfqXg+B1N6ar9hVpLB6qUCrhyKunVSzgCoO/obgQ/5Rpg7YawBVsIZ+PaHCWE4a+UaCWMclWbh/3yErwEICi8jvhg0bxbfdYdkNhGCOHSdqHACo1mJHZSK6dRevVQodUGv699cmUoCVNd5XtAE6aDEi0L8KG4IY0Q4jlq4RA6q1KfXiXfRQR/lxLoFqJVgtea6zjahWLbPvJVD94KXfniZt1k67FZOG+aMC1bjIEA+m6MoNNgPnO7XzNIkhiksLUeLDOJJV4plu1u/eYq67oqtDkqamJouQDG8aponbx1IhpM0BvNxYo7fpN7iPtpeSRyAtYd8RRMYpaKJieOWKVSq+WqXUMwVNiaIltySXjB2XPPnkH4xLOlYV/L/85T8b75Ro6YoVK80QTFS3q5tvvtkcHOd/RE6JrlrwY2M7OaKtt912q1X8z1REBg5sL4Eve107VgScr1Mx0qiRI03Sw7IDaKiSPzFh5BhNVaGVRVS9uMxAhRmqCFRtq1jPtNlczfxLafGlIFaV//a9OraQJfwl7g3R6H1K4RwQwEdyy4B1QJ5GsNe5vDLrVcl6zbSoa+cOXQ38T7ryKkVfr9U1NplzjoaBYgCMJm1YKQS4+pqrrDkEzhuO1TPPPGcFLtdcM9nu8cefLDJwctPNNyXLFeHdoY4uGKeRat1LR6K+fbVpIYUU+Q3BaZvRMYPkxhsw646/MUdtbqY+jq1a/8F95D7USqcXD3p2EdU/PaBaNZge88hSdEYB0D2mBWpsRIJwOhkAshkuAadWlCHKYhXLmjcbN2wX/UZKHtqE9pIDZvM4sP9AOb7uppmMzbh28nXJZ6LtjJB8Hl2ABih607mz0vfip8K1mynZO5RAaBt95513WbQWSTT4dsxHOK/Ysn6al4BWKEAntPGi2YjpsWruDRjYX/N1jCTvLrc+6qyHk6Qv7cE6UuGjSfXlNllh/piGdZjH1ZGNwO9Op94PQLWRiGpVdLgx65DN2JaBqr+32U1fVUS1WaDKESNQ9egccQMHnB6Q4jpMo9yq753zT/SRgAC+CvUcZKe2qFPbzp0qchblbb82V3yGuUyWsofULVAToG0xwLWrCha7S+aN7CSBgvwjBazhu/kbUg/cVoJRBBcAw2iem9a4MgxEfQ08CyyzjlALWq9o67bt+6QgdNxqEYwSp7UGV5zgCGuys/irPURf6CuwSsHYAMlyDZCiAIXMZPC43kgFS4GebWri9oh/3cKk4LTGf8ZWtPEq6wXs4oak1oql35Y639rZVQsaiyGWP2+gmovIz33l9wZUrf2mTeLMkdVEVCvdr1vL5nf0/sHiLrmUxouOn771wCz01yxKqJ2gtaB0Hhqgk13bUU1kOIqk9OCSrVaUFc7pQXWVAnj2UJXgSAE85KIGS8eTpgKk2Yg4kvYH+ODUAJVMBoq6AGDeG1kLBkK6ABPHXi4dRnizfO9NAqp0zfp//+f/tF3efffeK+d0pzRaX1YB1pvi3RyyyuGpU6eabh2peoD1Qum0ovd4UK/j/Gh9B3e1lxb54//1X+KtfmYtTQF78HaIxFANT6eoqbfcYmAL3ivnAcCmg13ffhQz9RN3hx0jqQ7phSLZpNdo68p5msmiE5QRcypvYOnJ4M1y7zXRfUCAzgEwbxEPsC8FL+yGQ6910j8UpRAK8h17Yhy+1V98mbzyyuvJUlVXs2NGpoy2rYDJ8RPGiQow0kj8GEqucfny5aqe/sIKWO67f7pROoiWYkSffuoZM4Y///lfmyTRH558UsBigKWrSLMyPpD6JyqSPWPGDEtTIVcGmIULO0ApW2gbp6T5mjUVcMq//Rej0TnnUeVEql19CbmGDVEcYItz5BdKS0C13v2qB5Bzkah6VIT0kLljNFLd/MeMqNabtQZODaxys5zyQKMRd8julJ3W5BFFe53NFq+HJiUnT7TTxmeXKv0XJRsUSUXmh3W7TRXTh9XnnI3pxMsnap49pUzJbs2n7snka6+yDTHB2jdVLAVViI0ynbKmT79fUac+5sxZ53TpY2PVRzquKAt88MEHRoW5XLQUiinhVH+o57YocnS+GmZcJ9rPrdq8dtXmbbVAMPank4pKLlRbyisvv8IcunHUwyMqdbAR94GIuq3lUWOyxYLE5gxBa6FY8XvyXMDsleaPmQYBwwfOWUQ1zZKkoxX8VHnhVdNTzh1Qbcbuhlt5zoBq6mizMcd+wyU1lQy4+gEYpVqkBEACp9XAmflYz0bir/bLzmJX94jfuldZra1b1b1RwPWINn4n5TdZS/hR1DToUthdNLbu8r/niwpHNhFQywP7HgMSRgUI/3HtKLewZsxfWbGsYwrOhbXrnecOKjOyR8D5gLrV7bH6EtaS6Y9zPnSoNHqcpLa0STTKnxwlG1ACRsjFsSHsI2UfdLsB2GAC+yLcI2vIbLSvE4Pz+DgCLvY8+MjvpaOXoiH2z5Q9Q62nKIQKzE/m12NL6+8vFKgueuvZjAtrIfmG0Ey68mzQWxrbynVaTP3XGDUDvz6BfE7ERJd/DqAKImMyUoyA6DGR1TVfrZFzkBSGom9MbOOzDrwgGaOCpZGjRlkUjvQdQJh6JF6nHd0Rin7g3YRF5Y7NtVupkDwqIATXCL7OTqUgPlqwUNHTVcltt95hu8p///f/kDbsauPx/M3f/E1yg9L3RAYhr3/00UfJ008/ZUCX5wBv06dPV8T1JtOa+9d//VeLpg6RFEcngagjcpaoBAAEicpOvPzyZKnanS5auNAMivN3DyYD1Ut5mED4uHFjkhE4Tp0vQsl8jiKiuKQMZIRCk8pbUfVkDtGwjtJOK4EUnfIGrajLH/a+eMNs0aJ7Byg8nWzeuDVZIjrF2m/oHrTZeK5ETzuLT0TbP5o+cC9IuxIpB7CjjHCtoq7z5s+VUPvXxkcmwn31pKsVUb0m+VKcww8++NAI/0SlMVgYtGPqZDRUdAp4ghist2a/Y9XYbFaamgZrnAckTVIp6KTmBLrlVhnbXgDcpZjc+DTnONLrLdgpg6E1n8sfxwgU+c80AFTzSys1eXWAanWqqHhzv3ug2vCMq/vG2iRcmG/MObtZcf5lHHteMfNRIvFHEOTjQFREfLYTorGo8Grnjp0CqNus4x2qIk1NI5IrFfnvJB3oF5XxmLdgvoDsQdFW7jawSoTp+ReeV0vXeTbf7r1vunis6oilKBCAmDVNhgUaAaf44gsvykastMKtf/rFPxkXnZaYv/nt49YYBBt0hdRX7lEXPaL9r7/+mmgCH6vCuUtyycVjk7/T5qyXQADKH3S983Qr/3PJNhagKbVE25mtTI1FfN5WajM35YyMecEGFG5KA7f/7IBqND7VGaPyOnaM/90B1XqXX17L3yZQzc6hioKQrZ38uRbPh0Hz2g/AINmzQyrAYs1AqdklqUcinwR+WG5We0C1vrKZ1F5QxEiElYJi7H2qjcpR9X6q+7G9rt/qjQHyDyh5/gAD8HtbZecoDDtgdABqWDZt2irVoN3JVvmAXQKvUMNYg/hRC3BxDB2Wc+jbt6eAay8FLgYYHuipYnICW3SshIuLtitUBArLoUZ4B8kIQvENPo7lUJutnBydIIxszXpL7bRfkgd+bCHXrr3aAMFfMFBtwJbUfcu5B6pxTlY4/dwOhjQ0gRJ2fkRQrYhI/1JNSLpikzplMIHXCMxsleQM3Eq4jPAox469xCIUcG1o4wbHxgutAHrsmpyjgjwObT8p5jGdN7pJacLT0hGuzKov1iSDLxpiIse//e3vreIfDcWpt92miMnlBjiJEH751ZeW8qeIgh3qiBHDk//2y19atxw4rU899aRFtBFhvvmWGy0lyA6W1MaY0WPs+59/7nnTZLxI3bIQcm5j/RnVB33ntmScUoYPzZiu12hFS4X8EbsOCorMAFiXLwxAtrSCaEBc/81OAQeqmNYgFZS+W8/lVqsXDuSAq/GQBAYlZdVZvdrpKLRt6y6B840qbFGkSTzfTZs3GG0CcO1pJRoedLEK7BtvuNEipb974gnT3oNOMVq6q9dde50Bdvis3O8Vn680UXei0BgoNh7Dm4ZbVBXKxtJPl2vTcti4WOxD+vfvqXTuREVzx2g+9DUDDNWiLF8TDUq9iGqwnbmxK/cSLwLeMwGqlTemAaDq96EeIDEkkx76242ono118c+2CFRz8zGLTuBcmJDFMTDcmkfrmps0EiDVGNcHPD142J0FKDtq3h45fEIFfO8lb749Wy1Z9yQ//dmPRVu5Su1b9ybPqlBq3rz5ark8QR3ppqtN6whlDI6owNDF10n/XyyQSYOTJ3+vhiMCw+PUvvl//Pf/kQxrGmaFgS+9NFM0l28sqjRVPNmpt9ysYsU1ycwXZyqzsMr0LYere89jas08eOAgnZM25wLSyAoRfTJOqwl/ExHyboJsiOK42RYqULpSoMaY1ZkeTmnJnGad6VZ5Y1OGTSnaVPXmwtfnvqR1EdVw5KIpSr/uB6CaH/n6QDV7V7XdMB9AnQTjHDb0MT0fAzJ0YCTqCngF0Jo9lZ/CtuI7e0ilB1UB/iW4QGCCAlyKnYh8Mje9M2I2M8hyAmyhCKCPjp9oK9F/l+LqYFnDw6ofOXSIGoYD8inaaEqOjvVH5BcQTQH2MYFgAlpkZztIZg7cSlCot5SE+okeBuWnv/AB+u3Ic3WT6kd7i0BT3+BA2dcYm8FYz+Cj5islbH3DRiiLrNYusjJQjUGgbIOXLYYfgKqPxXlEVCstToNPnlOgWrCIeaCanwScWOhvr9+I1gFw7CZjoAPfhj/gpJF2o23rmjVfW8HPFk1emgcgdTVUEUyKnuhSxeTs2FHyMPrB2LvcOMLyyMeo7z3hfy0muknRZattW1XqqnHBCVUWHxVwXbx4mVKHmwyAEYEdIYcFXzM2Clj22bJkjjRC2V3SEeuxn/2CSzihAAAgAElEQVRMi2qL0v6PJyuVEiTF0V8p7IceflCaseMsFY0B4HrmzZ2bvCx+K+mUiwYNMt3Z22+faimZWa+8pP7nO5O777pDkZhpJpp8QlXJGQ9HSwZ9Oxscv6n2DwbHaBY5GBB2d6kHC77KjZRzhWP4vSYygWO028SMiEuX9Cu709BdTO0v27frbBq6gFaA6jdrvzKuL5WnRKI4L4zFpEmTrBBqtoD8W5L94XnoEo899jNrEsCunjRv9+69LKr6gqJVB8WBxYF31s74umunSLpkkApoNibr126S8dxplInDR/bpPQd0v7slP/nJg8llE8dZ9NnAfEo6RRKFXtchwWMXWwI8pb/dIUZHkOPW5ABhq4Fqg2swvi0fUU2BaiXKKO7cv+9ANV5fPcCaXX/6m9+vCroLMj2FFJCl8+B4ZqVJFEWZlB6r4yQtW49p/b2SzJ0/R2ps7ZK//bvHkgkTxiZHZBcWfLQwmT93vtmT66bcJPDZpHT+vuTFl142ObbHHvu5rWtAJwWTZEOmTZum4r9HbSP5v//9f6u72yKlMHcmQ5uGJver0QcbLFq9UoS4YuWqZAM6zf36JxMvuTTpp81tp06IpCeivPRXEVaTOX4UNugI17YteshcYpivAXQ6Jzu/cYK3XRiJdGuTAtWQ0fpWgWrFwX8AqsWF36piqmDbi3c2Hu/MgapNn+Bb2dhje/EJREpJ+4MyeZ4gAe3Rd4jXumvXHhXc7jU/RRGjRfz1PqKs0AS6SRWH34lidhZoJIvGxs5pB758TW5LqDJVJDqP2gx+8PnIURKAodsVnFhkqNi4JZaxo60r1BmUfACs28VzhXcL95uACAARBQGODxjuIf4q3TEHDhiY9FfmtK/WdF8VaJ0v7i0630h4enrfY7uZaXfLZM/b685vjT/lKV4DVMMGwO9S5jvsL8ty54/w3UZUXQUq63jp96XoC7OUfHHe5v86s6r/nB9d+OYzdYFqQ+nPmEZpjTUrXU8+wBFvlqdRi2/Mn49H78KgGUiNwNZ1FZ2n5nxW/j4scvgGCYADCuFM8jvC/qc00ek3PNSkroaZcD3ix+d362wRDvgB3vKQlPtRW6zsDr3tJ8BNAsfqhHMqNDJYKcfynrRR1+v4qA/cddfdVtX7e0VT4KLRY/zWW2+zyv6PFixInlBb1wGK7pKaJu3YVUTwqyap0EhRQ4qIAF/wXz/QMYk0ciaD1LHjl//8z8ZFfU4RnffelXC+uov9w9//rSrpB9h5A9K/UbocCRJa1CHlRQTZokbaGVoRB33HtapNKSCXwk+LtMLO2biovN0WVI7nFhatry8nx6fpC4um8jS8Yt0D47m6qDEyV+haEhVGH5VuZERDDyjiDBG/X1+1q9VuG5WEP/zhSTWD2Gvn2Evk/fvFWR2nFq4YNeRKSAG9oI5Zy5YtN7kxDNAkVV5fNmGiCcBvU8vMr9esVQ/qdWZsevXuqoK8nTI+7aX1qja1o4dbBJqNzMEDR2zOIU8Et5mNRrxmolXsqH0OhhSzcbujiao2Mm6+/GFwqDXrJACJ+ss/eyWLZPtqMltSl8bj/OF6PNZGvq+Ks1owTOmmpv7RWjpG+ZMtAVWbfn71/hN9Re5AthlJU2zMe/0dMjK8nY0v0RecJZvM/do8LV36efLqq29Y9zRaJt9z712qKu6lw5MBOGkb1F0Cpxf0v9AyKkvFif5/xGHvJIrPL//5l9pYjUr+1//6VwHST8wp/uM//KM2mneYRvSvf/0rk6Qjc8OxKa48X/xtuLIHFZmloPOJ3/4u6aZ2zh1ly86XDTihdQsVqY84dlOmXCu6wSStGUkJqY2xhIvdXoU1jZ10W0hnr+D8+dvmoheLxCnpnN84htlmphE/kB4jHfPaiV7paOxtxTvr+4vcu+t6qOIMqYVhxcgXiy89q8LpNc5RbWRttBYOFmxIFXBvTTFVnP65iHh2zlVn1vyqymxEGEvsOlKWEcAEgxbtiTf2aW92E/oMLdNRayHztc8KoXdZtJXCWm4rAJG11kVcURQEyDIiMwgAhhKA/JvzyR2wtlGDn6PHDmrdEnxBGUjwVPQyOtYdVfZMhSbmj833a84DkPfJv5Cd3CQ6IHZ+82bRBASi9+4WgLYmIVIS0LlaS258ns69s44JzcYirVIPwOfS/pxNITKUnaU25FxaFlWk1YRGSbYDDEXNtv7CuAeA52n+YIbMVlcYqnDTojZtvIdmM3M+hQMV6GQtTNCGlpLOx9vTBgePz4crHB/fGVDNvvK81gDV6hRo4Fe0xgGXBrMaqJZ3EvloQOZk091JEBv2Q+eNLMCMz6oPuMARaTK4LFACVqmlKmBu/boNRhInBXHhoIHJaAl7U3FP1SD6rExMontE65g4LCIr2tENa6fUBYvDv5Nq/Y6hIGiFpTeGKwpIcdSar9cY9xIeJby36yU4/sorr5jc0j2KsLBYZ8+ebYsRTuql4y8VrWCwfc8zEiT/TELkVC2y6Imq3jVNzlKk8PfUfvXtt98yvdB/+Me/tzQjj01Kfzz99NPG2e2p3estKu664YYbRHTvLucqZ6Zo8Wk5tRPSgfV2o75YLG2oy7EOWKEDFLQIE2EOE9QBhiGh1M1lcyPsN+PW0ya7R8AZOyvsMuMWJ0wUcedtbihYFPuVxqFL1VNPPW079RjdhFM0dtylFgUnWktP6Q8/mKsoMkVact5q0nCnQABH9932eclb6jJGO8EJl10qdYDrRTdYL/DeTpHrSwQmOlgh2yuvvKr37LLzIgL2ox/9WOoOY40Owpw5pW5Ep06j5erkdwPswYDGGZe3H/Eam+WotuT1wsJoZGlVR13ytiVvomqBalWr1MwuZfe+YDCbQd1nGqVtaUha83qWAcg+ZaqDNhR5+xJG2K4HSSu3adw7KvZfED9148YNybBhw5KfKaLPurTxCsdp355NV3s5ZW26tCFeLh71r1QgCTXlWvFQJ155hTakTxh3vr8KJv/P/+v/Fv+1KXlKBVrvvjNbzvKQpH+6Jw8+OENz8lIVVm0zgXZ49G/PluTd228rutNHXe6GJYNFD9qiCNF2aUwqn2MbzIkTL0tun3pTMrBPD6kJHNS50YdDRY9ax4AFlA+gNwHQaV+NTA/x4vaav9ZzPTgmJzzFpZlb2815wtIcbS71H4ar4haWgWoBprr9zlmMhucApqc0RxsB3fl53/B3pR+q5sq2eJywsS9gkPChbzei2ihQ9ZMpR7tjcWjtOBPd5APRernNAThS+ESEE4oNrcz5PWYPia7C4aZjFsVPBFc6Kw2PXyRyC3htpw4yFER7d65T3vFSx8YHGEXNvjjLyAJYTflDG1CA8wF1ydqxfa9kLpVllbIM7WY5BzKhJ8jQyt9ZO2b2fUG7vJf8/yBhA9q6koUl6oqGN6CcLGz7DgBjRkiBH/OhrC0Hlaw2RiEWj+X3YHnLlNnW/GwpUiA9kpv3CGcIVFtwKowBj1iQGqPcYRLE3Ww6JwpPVEz2ZiOqNes03faGI8lqfz+Bqg1Rs0amXDgCEMqnXv0Kw02Ni8V4LeLFaMLDZTwuHUUmKQCSHt1rxRODX0NqnQUAOB09ZpRF15ChIkKCTBRAFc4ME9+iEAaSPTbhO7mQkvBTsEgfkRs4awsXLtLi65tcTftUpQJXSNbmgfvvlxNsEs/1NyqYWiT+23UCVDdaw4C9iia+rCYCe7SQhqj3+IqVqmDXIu0p+Q12o3A3Ab/o2/3in35hBUdUvc9+621FWt837h2TpK+iuw8++KBxZxkqqt6PHZGW41EcGykcFpyqJMNiixMvijn7eIfFl0YSbYR9pAvgM7eYDLCiz+v30xUmMuNlA2R6r/4cNA5jcujrcOyzXnnNxo2dLxFlmiDAQ6K7EDv0DgIJtns/esIkVG6/7U4D9KSgBorPx2ffVFU2siRTVJg1+bqrZSwPaUORJF1lFDdtRvLqWSvE66SNzDHNCe7hLTffYgLv9Jy2TkLqenaegCqdt3xPQkzKjbwba/em2ZX5dZ8LoFo2AsUdtc/0sjMrufo0wBjXhe3oU1RRTO2U7UwV4GspGvr9BaoMlt+obBxDxEP3i/M+po0R3Lk9e3aapNznypIMHjJI0c6pUhIZIaep1LuFHjWXLUIbUo6kHTWmm6UB+cobrycfzpunjWz7pJ8iMlT/8xisTeZjjz1ma/ZZtW7dIcDZTpufK9Uu+e577pL0VX9xYo8aN/ZrddT6r8d/q4KrTZZhefihh5Ld4rg+/8Izdr+HNQ2RQsbSZM++HclfP/pXyY2ScmuPRjQ8VdmGXUq7rl2vznsCzD3l8HtLK7ZrJ7WDFWg9rcxDZ633hG53csYOzuNSdFgYheo9oxQeLYVk0uBQrScsA9XsUEXR8prU/w9ANTMs6Y1oJm6bDnT5HjQSUS3eYI9NZM+Vo93VQNWDEhmVKkYUsyxptE/QvchsUr2PBBWRTzJsAFcyWERUuwoQkk0jyOISiF0sHU9Qw3muAFUogF7xb3bN4ih+/R20FlAPorGAcVvbUWvSxTaD++QztoumQECHDSC81t3yuXvV2AefQ9G2tWgmQ6FjUfvBpg+dZJQELpKU3GC1de3Zs5v8tSKtojDwQ0HWKWVdLaCRasqQwcjGMqUP2GkyyQMBKXfbysD0B6Ba9k52n4sT/buLqHIyLQHV4KDDfc8KAPIXkoXJ05A5Uh0U7WgSsWno2IEqxPZWdLNNPEm61yCNRMQV+asj6gUOIBwoWQuE7AGLRF0v0uS06npx1oy7g2G3LAA7KgesRERYPE7gppMVHZZOmUYdgAznhXTVKImMj1TkdZkie//2b/9uFf1orBLBYSezRLJW7fUvsjfvqlOOyVNxbF0DlfMA44GKtPz00Z8aN3aHnBmarvR3pmUjEl585zVXX2N6o4C9L75YmSxaMFfv3arj9lTx0gTjxnaXEcBAoNfKd0Sgau3sGGRda8rdNHcWflKg6s/41AENsAABqj6fTG4kB+fsPufCCEbpMNF2AIAMiQzXF1+utqj0AO1i+8k4PKfCsrVSS+AeIlWFHubuXVJNEL3hckn47JJY9YXip/Jdr7/2miJUW7U7x7D0033wNBNKCYO1O547b04yX20uhw0bbrtuOqKwi6dgrZ2MzeWKVl06bpzd/y4Ctuj2nbRUTy5JajvnUHFtVxcMckFg2maI/ZzZI/KgfI9eflQB1Qyshm/NR79C1NANOhuQ+o7vzw6o5jdXNiZ5oEq3HOk6yvmxDulQdVJgbqAoNVCCWNvMN9dnY8fHfOVfshLSFka7VYO6QxtIgCrc9HWq7G8vfhs81iNywLRf3qBCzx07txuxm/bBSNVdN2WyHRNpuf0q/nvjtbeSF158WTZnqMmx0WjkLclhvfjic9JzbUqm3irt4M8/VVHn58mD0+9Nbpp8TdJO9/W4OOpAv3kLPkpeFG2ISuieisjSVGDMqIuTK6XV2k96zW0t9S975RdhU4o9o2/6fbbya23b31oQms7HFKjWzvIyUM1ieS7/Ex8/ANXi2H23EdXiDYxp6nr3phKo2iYwBh8iSA2eImCKaFOYpyZfpa+lxavVEWjdbVPhMDaf4iyehyKGz6TBC5JS/UShQwaLKn4CGLQejvqtTtcKqWtWN9+p47uOumu0k41DZ5nrM0krrUMCVDsVuNou//mNpC5Z+wBXirQOHqALpdcxmJSXZQcFlLURBaD2UOaVboxD1XQIBRukJZGVw450UsQXjAC7zkYlLB+LuGqTmv0dPKPvo1mNOc/od4Bz9lczCl5WyNXMugw3MPU+Lbz1exhRfbqu52wMqDJkYct7Zh642nXj5PO3yW5eGF3mXemsy3/7qQTQZKAnUBQKIMmjn5buC1qLbRA9pghLkxQ+yxeq1l0nyaRt6oTFo4OAKVSAsQI6TU1Nats22NLu1p0jJYFnEhvWWcukoUina3HQfMB2dR1MieCQioIAy7RvRbf1D1IA+EgOhlQHoBgZJp7foWIguKzsOlcLSCMFwo6OXR+c2eECu4jgQ1BfIO7rCyreQAbr7rvukrzTfJOGokjpTkk2Adree/dtRXM/szThcUVXB4jj+sgjD6tL1kVGBaBorIMiifBy9wssMnE5T6KOLovju1YLmNqiiTOf++ZDb/DNAB1D7BsPKBjZGon3J7opDsi9IOIroySgyHhxjWABDBIt/r6QusLLs1423Vz0WPGubDamTbvbDAObDtJBS5S2/UjFLhgl+ldj4E6elKqAwPj06ffY7zNnvuAR1FumJovEif1GfFbSOhDw6SbGZ0jxjJCTHy86xpAhQzxiKwUBjOZ5AvQeJYYbLUMY9Qi5lBw1wAyLxsxAQf5RZTDyc7sgQu0DWx1RrUUIqFb4J8I+PkRH4iEzIPsDUPWBcloH6T+LiOjekmnwzaDP62O08g3r2D5CVBV+uv4Fv4oho/uuVGCXTpbm3CFOHi1WO1IwohTm4k8+NhoPMmysKaqd+2sd33vP3VKqaLJIVLfze5iM20svvmqNCK5U9uUff/ELdePbZhSCtevWJFdccVly+RWXaqO7Q/PuWHLd5KuSQXLeR+VQLYWpk3lftKKX1GxjhzbDpg2tNcLav1F0hOl336XKZvHwNRkMWltFs0fmDYMHoOptXHOTNA/sc/M4fUeMZhVneTh2MMnhtZRmQMQq9/4/GlAt+5Qz2VQGMFJx+f5U2dvGgWPu+WKtecTMTfGFFpiwFVJHKSIqHKh8QsGOhPNIo5PhM/VS/6lrLmfLzFrFc3WABdhDOiraH+pIeA/ly3GArHU4rdAFDqld2C+pSfitANc9+3Y7p9R8alsrUAawUpjVPQJXZT7xx6YKZEubAlnRYcjYBboAfgG/f1y2nCyKtS4GgFqAJlG0VRtVAVWkr9at3SAMsNMk5zgXbzlPQIfGHP5Zoq2d5YtZY2xGh6jGBJ99ofwJ50ehcwdkMeHa2vn4d8XyYx+lyBvP+4mQcTCf6lxRv6bw/tKcaY7e0ghQZQlbZ0k9vkep/6fOAVCtXmB1F2vphaoTsMmdM5B2E3OLOQOm/um4oIr3zIFQ8RFBNc87ePICi5gtcLI4C8krDROrFlyvFDKA9UsVQJAiYGISTSU1DDWAggl0OklJm9AwE5DoBt1lQhMFND1ZLCxAGgwYzwYyeGgHB2DaIC4cUUCiuv01ye9VQ4GNqlwHNN8t8X9AFMVa6DFSkEUU0QjpHEMg7Rulyx9//Demzwov9fbbb1dB0h8UNfxIvM6Lk+vV4nSr0twLBF7hACF9s2bNauO6USRC6p/I4eTrrjHKwsoVnyeLpOXIiY4cMUqRyEtMEN36HONgwmIpgs8IYBl+vz9GCrfIoy/HfPrfUyPBREWU60g3gF2/g3wGw3JQnD6K4eaolepWFUuxpsaJtzrxyklK2eyzTQMyQG+89ZZ4SGu0wx2aXDxmrKSxtmjcVmiTMVaFVNOT+QvmWcU1bV9pBwhPlQh37159TQzatAIVVT8mGgEduLprE0Ck+xY1YOBvJgdAtat21NAmiJijb4kci0mdGfk/cyi0ufUOWfHBXKyz/Kz1ZzRWeaPlabXaR4nnZ+YvjH3YsIWFkj6fHePPF6iWxykWYRbnYH48DZll21k2IJa+CxvycLus6MJMiWYvQJWgpN5Dzb2ZEyOKal7LDhzHoek55scueprLnrCGv1bWBg76RIn/09SDos4D+9U+UlzpL1erjfMipfX3Hkxuu+OO5HpJtS0SyEWPmf7o53dX+lG81iFDLpSu8BXJ2DEjk1Oae/vE+zsh+ooSN8kKcfDfnP1e8tXX683uQPHp2atbct01Vye3ilrUV1HVHgLUNMBA2YQoFKLnRK64FjZazsXNzdFcIVoc24KVNZxTzXssA7HvJ1DNLFkgQ1SstWae+j4A1XSgywimkUupAKqpuXKeaf4RwVI6F2r4zFnAyT5qByhy5DOKAC8RrfQNoz9Yf0wply88rizawUP7rXofXik1G/xOds3P5TwrOKQzFXSv7gZipeNKG1Wimqxt/rXmPl5wxXeSRcnohOBVaDziwurL6TxLk5q9e/YLrO4QDtgg4LpOGVjRBFX0CMccyhiZUwvOmF84bR0XKcglGzdEvHayMnRN7KuMJs9b9y5shVELKDpGH1nUMxsDHwurBeF4oSakbaDJWQdKTj0XdY0+9ayBaqDeuYFzKsX3gKPaCqBaQaoP07qRFdDK95RJxGHaOqaseUSybsWG1N4bov828dNQYOrAmQzZInTQK1AUwCuTmYl0QNEK2skhd/WVtFHhtu5QP2QACfwZdk2DBRzHqsUqhGt2eh5V1MTT7sm65DCZAwD3tDrtTwEf7TxCp/8QUv5cALGntajrZVqrSyT4P3LkqOQCRU22CHDBqYUv95Of/CS0CXVHOGfOnOQ1Ad1B0ne9UcVTcFRfeOEFS2ncpiKjQeLIIZOFk7xUhRssmlWrPrc05NXXTBId4Ss5zAtUTPSIQOBWpRlftF7LtNXroojQOGnQ3nrrVDUaGOxtR80pZdXs+fHPGzHAVcZj9XdFOoYD1Ryr0oBY3FCEmxcObGZOBz6hsQNU0lKXsUPuhNfgFnph2tuSCJKkl56/754H9EpbcVGftoX30I8ekhHpmDz3wnMCpD2lzHCXitI+UCT6IxmQnsmdd0yzjlnviWaxdOlS21hgkNpp/k9WhPvWW2+1dq6fqWVrPwFa1Blo29ebilAZyQ4CBenCzgHRNrZLLQHVulEbv+CsDjsCfnbjrQSqaUFDNP3lFfTnCVSrDE5o1lZ4qRb4Ry5dvoisPGYOZqHDqAA53W9YJFLzkzt9UsDQ1LDMGWYzHOCLygX2Y5siNqPHjDbhcbINqIW88fpbyUfzP9HHOmoDPDb5q58+mnSV0332uedEVfnQih37qCvdlZMuV4OAy5JBcoRdRS0w8yyjdVC0AbQlP/r402TmrDfkXHdp8yzenPQjhw7TZlpz9ZSiSH3EwR8zcrgB3e7dpRtJuzttSNGbtC50hY1WvH4McDEAULC55qTzQDUbt2qgyvHKG7iSjQ+moJ5tr+tYbM9R/FSzxVR2gtnaymsg1P2O8gvfAlCtVhJuJqJaAqrRstbM4NLYROtQsL3h+gw3lm9geu25+x2Gu1iHkBsky2xGJ+5nhCJMagb1a8r5Tz+Wu1bWkWyqNeKRb0Pl5ZC4p9QnAFxpsEN9AtkwMhZEOLuGKCu8VgBil9AxK2ZG2qo4i+wdQBPAy7ValXuQrYvpfoJXrA06csGtxfcTRILCt23rDv29yyKxgE3e563ZvbMVoBUADbcVXuswNQhBTYDOiZwT0ldW08wMZN7q99gW3egCNhahMCssPzaezI00Xh38QvUc97FO50DNYsptDtL17dFnHj8A1boWoJajmg50HOSCz6+Cr+ET3Phwi5ymEN8bLGBYgHETZ3/q/2JE1SU0aEnKzkeJMv1LJw64j1+sXm096ddqh8ViYYYhUUMrOQqbxl4yziIl8CIBu0ePHpYDcF4KqcU0tRImB8oDiI1HWSRS3XPnzjNBewSVcao8xyKka9OPJQJONSRiyJzHG2+8YUDmwRkPWerx9dfVulRgi/O49777lMbYLPA50yYelfN71MLxqEAo4se9BNo+/mShmgyMSn78Vz9SxfMSfe87WliD7fuQ9iIq/PBDD5oyAcUYYuXZYjGwykKq2cz4RI+t8Lxwyh8RqFp0Ni9PbgvOU5BZaMsXGUu1vTh9roOnuykkAGfw+DEZGRkEotnsbrlu2lVerbaWd02bruuYk/xOMj+XKWU6/YF7kzlz30+2bNtsTQX4jllKkW6UzNBll01MHvv5z41m8NTv/5B8rmI3ouIYxnFSAUCt4bgM5Fxp2xJZp20t96y9RKgHqgf85RMmmLxYR8mXUHCXmoYQffVxio96czYfxGL8vDsKJ0rqx3m+5Uf9iGpdLJwe4i8HqPrmsyXwUg+o1t4vi6bq6baarBzVV4M2ufpDEqwBqJr3NQdoa56MDUBQ9sCUQ+Qk0WJGvBy5q9mq9H/2mZmaV12Sa6+/UdrKj6jRwP7kPyRlRTHlgAv7a9N5i4DqRM1T6Vjq8xRkdZEdwGadUJviTZt3JDNffiN5650P9V1tRU/qKUWQEckDM6YJpB5KXlWTgaVa373Frbvv3juTm2+cYmlTojtEedn0wvnrJAcKd9svLgdWS2NoU8nMKaCzDFRzTjI39B5R1VrHuzc3SX8AqhXrvXVAtcrS1Ac0YcBz39owUI22vcYPhBtP1N7mSnZGBlTTB817yiiKwix/P5FQyJ5WPGVark4hsL8tC6o23qorYSNIgRa0AfwmMo9eoe9c1i4CrcZx1b/4z27in0M3M1Uf1lHwU3HmcnyoXUZJkJScIQo9R/OfI1IS2K7N4HoVPW7ZtE1dGLe4fqwoe0Rqofi1D3Q5LgN/AbUOZQO4tsOGDTMKYT/RBWiI0EHvNcqCshvIukMO8OEkoAOADtxxdshmbXx5xg13c/e1PlDNxthvUPDBYV0WVGEskJfdsawot2KahqdaV/VfPo5V/dePqMa3pxdes1vifGvqi+ufbYuv5CdoLh1sBi3YyvB7ursr5yLid6QDqV9SjdBgQO1rapdu/kpsYqY3xB25ORo8ne0IRQKnQEp8MDTh1ooaAGeS7lRbt2y3DlTcHKgAA0QJGDN6tIohxqpwqZccE9FV7boEfqzAiF2ihduJTMK3FPzTE4BjXjt6TJ1uBIo+X7FCckxrtPD2mwzTfQKe/fsPNAC8QYvkxRckoyMger/as5Lmp5r9448XKro6KLlPPcgHKGrz+muvW8vHbpLOQgbkiIjr4yeMTy5T+vG9994RGP3clAGuv+E6Eyg/fORgcqNamRJVJLrKon744YfV0vFide7QApJhMAVVKzAi25kHotk4m+xUGLf0ZtpI5hL/6e33iKr9h9GKzyu/apuHgAhw9vCMuC/HVPVvCzgs8pUAACAASURBVFgrmp0xdIUlSz5VtOpiRZFGqgXma8nqL78Uj/UOcXv7JM+/+KzoDdcmFytCPFsdh5Z9+plxYR+RLNX9989I1n69VioMvxVX8BsZkSEmVTVeRVWAf3RtVyuije7fUL22Sw0Xdgj0dhZgGD1qZPKQ1BXgSwHa0YO1ilED1cTZYoVzzZY2Z6rDtdvcZlxjyC7uqNM9dG5F8V6f0549yOIotUaiBNQCBSa/PPPG7k+1mKrK3LgFyF2/DVnpXqQRa393lobMAFgcH0wLQJXmGQ7UHJzanQtA1aXZLNgZ5rXfHx7Ob6Z9pDte5vMcrc///K8nrPJ/+vQHkhulQLFO6/t//du/mZ1pGjEkefTRn2jzOdooOydFQ+koGpJylcYhPyA94JdnvZm88tpsbcbgp3ZMuityc911k6SKMUUb7PXJnA/eTZYuoUjzvGT6fdOS++6elvRQZIcsBRmcZUs/NT1hNsPYA7JFZINw1ESLoBJY6jL3MGdpF4nDz9tXB6IFiwuNx55lsHB81XSBePi8zHPVffV5X76PYTGED9irlVHE8IaauZCtqXrfWfM8Nrz0ZOHvvIOP5xXOqZj4yD5VzVGtbz/8sEUgW+Wla7ju6SGrfKPdVgawYihK9w6TXXhb7gk2asyENCrk3O7sUQSqPpp+sNSmWTo8/G2FU+x3KJJyTdbjtDtnw6b1RGdDNMWRLqQwd6+KHOGYHlSGzNL/OlHqGXqIV2r/yl/3UXq+vfwca9NAs50Cxztmfs7WMp0skW3U95CtQL4R6bf9+xTdVWvXbaKebVJGkqgr9DQivdakhrasBqqhCsh/af1BVSOqSpHzUEVbKZ4k8wmHvNf5nS3TQWGz+RErfMVugBUA6UG7FU9qdsZ/yo8aGkt8S5h0wTT5x9J1EAxazdry8Y+PMweq4SB5H1+50HStrQKqcWHldktnxOOpPJlsQuZfTsfD5kuOcG4OwvlT+fdko1ea3mY48yuCA4RJGACpR/D4P3ZofiS76akFieFx57WSqvcbDJg8lhxVum2PUtFbJJ/0pUARP1QvItxNccYFCvVT0ET17hAVLfWWuLFXPEr4Xp8/brI4ipAoigE4ZdGxE2NS8nPihFIaSnMcOaL+xUkHk5tpo7Q32nDvS0sUUfLD2k1effXVZqY+U8Uxum8UCo0SUF4ix4R2K+nFripCGjFqhBVrDVbEdKfA1jPSdTyiiO9NAqYoG7yg6uKrxWcjNblg/gJFWJeaxNNUcV97Ks2NDmuH0MqV82chxZ1Xym3LjWN2h91xx0dqMDEAVXMjfNB7mmdm2++R35NQC2f3AwMETWOTuLhUbW5QYRyaeYAAaAvwUtdvWJ/83T/8vQm6P//8C0rfrLV+z//yL/+HqqNHJu+LQ/jyy7OMl3qjhNjHCqiyUydK+/7770nV55QaD4xPZjzwgElczXrpheSIIlHXXDVJRVfjTJ+3t6gb4wRu+1ijBRWt0cIvjBM8Vh6u0+cXzXUwhpDyKYTCEHK1bpTiwDiw8UfkSTJjfaPAA0qGz8ss2pAOa40z9jEsG7f8DjoDasWb0ywXqt4GsnR/m03FVs2Fs3yuxgXbE2WnbkOS3hOLaNect38mBVCZTU+tTDQblv6PD+yVjU3Wv8bnv3PaeR5B8rffe19rcndyxx13JiO1dteu25T82//3H1Il+Vp2pK+evy2ZdtftskGi/CgjQtXzaQHVrl26K9r/UfLkU88lq75aK9PSXjz6/naMvuisnjikzIEoB9pYHVQL2Iu0zh9U++Ur1LKYWbPk48Vq1/ycOPnrtelsryjsxclDD80QzWik2R6yLJah0fO0emVOMxIOEgS4lW3ALjIjPV2oOWhzXBXTPtX8/yiatHdhX1NSXPXdDWNbBZHyH6ihcJRdSvAhDU+hBudw8XhcS/GZ/Oxqbi3Fj5XrMzwGWZ65LY1G8Ryq5r3XC2R2o2CUS1+Zfb7qe8tHz9ur/Hn4Qd026f+j/S6B3+wbQulp7iuL3+TH8FWTbVTiGMeaBr6OaCtFT/hYai9QwSEDCnAljY8cFj6DNYtvRNi/p6KbtFh3n9zJW6kKR1gRFDbWzIIHR/DDUNCOHXX6wDG0WPVd++QTCGTsVlR3q7V33WhNaPDTBD348fP0K+ukTBzf301Z2d6i5oxsGmZNfIYIwPboISUB6X53hKogv2udMxXdJatnm+UA1mPElc2ijbgdO463DZSddzoX8wkNwzvZTLSlyomlmI/jlO6C/V0zwwoTsHre5z5DLUDuE+VNlFqoZlX/jTok6+aSPlo+ycYMQ9mq+KWnl1JaH3DDTC4pvCczguHbgnFL92EFoJpHSfkb4zekOA4RVJUXaP7v6NUEWLUI2GUxOdhF0cJt9eqvrBiKzlOkp4lk9lVEtKmpSRG5oWoNOsqKd7hYhIKPSV7mgLTkMPidOrEAKFpS5LItEUWEjlXB2xYBb9q96v1K9a1U4cQrs15XRHWTTcJDaltH9Paxxx5NJoyfYAtz1qxZyWKBVbqE9FF/Y7iWl112mWnJLVWF/GsqJqJJwbRpd0rLbq8iOx8o7fiwpSVfffUVq2C87fZbVdA1wADWZkVmDh/cZx07qHIEjMf75WLHxfnLM+ldZgFU7PxaAqocMr7HI31h3eQWF9EeilgoVgPEo4sHaCVaxI4ZwH2hotzXqxhtqSTBrPuVOpVMnjxZkapHLZLEc3Bzb1DqdcJlE0TXaCcFgY80Dq8qor1X4utNFnkdLZrEzl07BPKf1FgcSG66fkry6dLFyUpRBri+iyQbdq2OC22AsbU1b5p852nnT5EWCgXwk9j0uFoEQu5GGzB/LocfSEo+yyJjyXfXDDjPF4FqiEgLAESOUXFOlxQ1zHYV53dzDQAaW8/f3btaA3ZrbJxN2DwvMfWfbltsXtUCVd82p3g2/FV7zSV6sE1W1yyNZKS4RgInTh8A/O3XXKJDVjc5TCI9Bw8fVxvX141/flBZEDjwf/WThxXtHG8gVRPGJPAOSsz8979/RvSB91R0eCwZOmJ0MklqIKRI33//bTnSg+Jai2t37JDJtU1VowBk6ZDXocjrxedeSFZ9vlLrR0WfsmW0F75+yvVq+zzZ5vm7Ugv5Rpw8eNn3SDlgwvjxlrr3eatOQyb7g2blQS9gYWZqQ8sYmj23aeZztwxUy/cmva9hjrcEzeD4Zo+KD9WxOXVnajHUl76t+Q1aaa5g0/NnVQf8Fo9ZpL35yJ35o9qvey4rD1SLWZQ4L1sa9dyIp9GdFoCqXU4ETrV+PztiLVA981HwT8bs0HFt6iwqGqKbZECpd9glKhz63FAGjijqyql2VsSzI1FPBS2oGemmlD1qM0RBsdvgIU8IeHcsfDz+gmNTSEkUlYwk2qxQeGg4hF47QZRtko5DWhHt2OOhQQ33BWDNWjqf5gf6HmopLho0IBk1UtHWgX0l0yipRXWgtGIqi/J6EZplfllh4f+M66ohtkRnCLr58PuG2eaGYamwLnlzbo6mdALDfI7IyvOpkYhq7X0r4kYsYpXvj3PyTweolq/UDEBmAmqyEpVANX+QOguwBqhWA6rsSMWFhjYrToH0PVxCjD2pByKWG6z38DoB168lM7XbnFEXSUgNGHihND0RDpZO65CLkkH6Ic1AW8UTko46pUiqVQIKl7Kb8wpej8S6GQQgtrF+9pC62bFtV9ph5IjhkrGhUKKHSV7NVP9xCOfM1xGSs7rnnvuSQYrwomowb95c43UCnFEKWL58maXC79Tviz9ZrJ7mH1kUh2gh4Oezz5ZK9mqOFu35yW2KUo4SYGuvhZPq6rEuKtx33mhXpyhyhi/+mhtipndgOQWQGhdbZsxtd6qL5B7wwzixcz2k62ENsoHAyFBotWz58uRXv/qVyZ7c/8CMZJrku9j5PqvWtKNGX6wWlVOsapTCMkACfOGuKiojPdRThVcdxZeF1L9Jag09JGMFrQClBKpRj2nXjPNErHqQgPFoKUPg8FGJoIoVrjGfxbjAi4K7RJofHuPxE0d070XIB7xibIiqptDIwWrDQNXAfN7ZNa9RbCY3R+E4W+fwbX/+7IBqcf2m5jPuPesCVbfb0Yo0Ol6RUlRIEJvPZvOg+wrgM9+h/9MOxSJB+mkrkXKULt58a7bW4gJlXA4nDz/ykNbezdaj/IRsDN2x0F99/PEnkg/nLkh6aTN827R7rZMb8/aVV2fq8GoWIo3HW5QlmKRiLCqj2QghwzVbx3791TftPO67b7ppCX/4/gfJAHVqu/nmm+07Wfc7VXh5ULaLLloPKqPAMSxNyoFEzGVuw+NjXh9XZug8NtnmCTW3A1DltRSoBt3L8jz5Aaj6iJwToFqDdYP9yEVUzxlQBTwVkxTh1vpJeAAuf0L1wPC3B1SZe1yvR/19c8jvREGZ97QwJli0V62RKcxCm5zUPdQ26G/4hD5q3IPmNjQ6oq6dO3e1yCjaqHZcXVb0VVw3PoggFjx0MrBEcOHS7tghfquUBDZJ75wM7GG6dx04bJFZZCzx93TFJJp6/vkdVYB1vmVmh4geMORC4QWtTwC019FAxQOchgCb1jtr3qi94Vo9uGP/l90HsETYyLFU4x35AajWeK/anVURc5c+UAVUS2/xwQ7MlkY3hhXKBs072uJ5x90QEwGQBFAxkjd6a9pdHTx4TNSAHQKSO5MVK1aqc8xa485456WutnMaoUrc/v1FslbnmT7q4d1JkQn2G3RUYusW5a/8vBysthWFgO/iNRYUBG+I4nDLmOgz1QaSLjuHFVnlvCZMuExFUT8yea2lS5dZu1XAGFzMa6+9Nvl0yRJVJg4zAWYikIDvBx6437pwoOX6oaKtu3bvTC4TvxV9UUjgRIDj8NmolKKq8e9Gb0W6w/KDBSOX33mF6FRuwfEu18R1GoLteEO0x2o2mBFo4GkcrfuQxh6KBNqsl0oIfbwiRPPnLbD2rbfddkcy4fKJtvNevHiJqAAvW0ehQYO8hR4SYtw7M3K6cHqv87tpWyqa20eSV5dpnLds2WKpVO7NUKlCwHmlWIumBOMvnWB3cJvGHh4yMldD1QWph4wRVA82LIBXc/Q2BBrjXFS1KqIalGztc9muOT+LWwaq9eZ8PQ5U82vk2321NUC1fCYeCclm5B8LqPo5hI0n6wbgp3WKzTisTlUmaycHR1Rmw8Z1mrdqFDJquG2A0GdkjjoN6GjyuyeeTD74cEFyueTabrvjrmSrHOEr2mStXr1SfO0Lk7vumCpKkBycPsvxicGgG/1favu6acNW2zD/8z/90jSk31Rx5jXScb1GdKKtogt8+uliZW3W23JE4YJjjFOhJsfDBmzSZvzEcRQxtdmSc+0ndYKuUhnwfU/gW3uqIFhnvHnguJftd4zyh6nfst3wY/p6z+x+tEXp4YNDbnFW/jlFVL8XQDXY3zTt39IdOPdANf1GnQOV/TE7LBdtmS6LgsqGO5DW31pX/L1PWUi6REIXwOZDFWCeA/6Yb1T19+jey5RxyE50Er+Uwi3zQbwH7izHBRxbEaWAqwIZFHmh2w44BRDTnGOzACtBre1SEdgjvivgFi1nY3qJQkMklSBY967dk15deyR9u/e2jnYDBV7Jevbt29eivmQGkzbwaokMu3yX2W8zcimRMtyUEFjyZFwaAvy2gKoHTrIYatnuxvuURlQXvvWHbArbbyVzYEA7/1wObufm2dk4C89s1AJVng1jWjujc4PZ0nSve4yqD7YGqFaddwyvsxDMYIa0gAwz6QBu/HGl6omkkW7eJRFjgB/tQuk7vHXrZrPh8L0u0o6paUSTSdfAbyVV113RECrejyi6wcQn3c73AIJMjw1+I6kHOS1aPQIeAWtfqUXc62olumrVKtvNTVY68EcP/8hS+M8//7wVTo0cNVoTvb/db4Az0VKcFYuTyf/jHz9iKf79ohXskb4oO8ue0nLk1qFlt0W0A7iqPE+zgYukHUfLSJwh52SFI3khyzD+pdlVvCt60TvlpOsp3QXaVA86bykvqXDMXMw9gFUDdvhGolSKQLHjZadLm0l4SDReeFXjtF16eTfcdLNA5VBTVHjvvfesWI3PjVdl/83SvSRazr0jFfqxmgWwodgnzhOC60So7r//AesGtkUg4H1xDj//fIWNBcoJFHxNFAimovuUdvGviFLwhQrZUIS4aFB/UTLGa6NykbXma9PWl7EDfSIALmPGwBdyCmGYYhliCulLjsGid6VUf/w7C3S4Wai3rr9PgPVsbE+50KzGYMb0WB0jE2dmayKqzrMu2dlU4iJEurjXCI/rvXSzs3cjhQUP1HSYVZUvWhCKUunmkOYDWvefLfs8efeDeUl3ulGNGiMljyXJ25Ja63R+p+TWW6ao2PIem+/ME5zZUTlMsinvqOUy83vyNddqk3a7sizzkvVSM7lPWs50uFsqSsviJZ/YpmzMxaM197cnq7TZnqD1wFrooYItigyJBuGkqWoGRI8eM0Ic2MvkxDvZxjcGD2g3CyDwJHQNksrmXgtANXJ7y77LotI5UGoZnvywtwRYvydANba3bcnP1X89pmvzY5yzAWFMvv2IarDhDQPVOjULZzIQuRBvnAIR1zgdJcxA5KSCESTqD5A1TVWtQTpT4d/ghB8CZCoiSgMAOKimoS06AWNIlg0/0l22GyWNzgKtXQNwBAOYJqxJXYnihV5eCOhgi/BFUPP2KCO3U1m+TaIIrBOvlVbgB/Q8qkHYmpMmKaJc6qn26nylCK+CXN27idequheiq/w7TEoC/Qf0VvvkTjonlGlorKCmJLR0D0Dcx8K7ZnmRmwCtY3SLyuaLoz2F5BvAOEb2cXu6dv2Wb1PcFETObDHkFBLEuQ+ZDGOcmwWgGp18HSdm51TnhM7GWUSgWgTEDlLdW2Znn+cxFLIL4c3lXXf5GKkjqud4zhKoOnbNnZk9kUUP4qIwo6nXuOGkGeCQYvg3CextUKHP2nVrrRsVwBYhfySvRo4cbQ6ij7in/QQccVTMVhPrttFynU7uhbVwDfqv1nxAA8ex4WqSHhgindWmYcMt2vfMM8+Ie/augVSiuvRTpqAKztobAm1HVTkJ/w2gSvTU+isr8gc3jtdoN7tw0UIpEnxlC7urjkHXLGgHExWl5GEtWMNurnyPmgOq2V7A35Wff34vK+pZw033UfcZU5if7h/TicWvRJlPaJFiN9aIV8x4XajIKVwk1AUWLlhoOpbQAoYo0jxZKfymYU224SBtA5DtLOeMQWEBUvX/2GM/V9RrtElV0db17bffkRrBIqsE5b5OveVWa525QS026TgEMX7k8GEyEKdE4dicXDp+rAq5rpORo7o6AFUBEYAqc8r1EsL1+ZYuxOQYKzcqMeIaxzh7V/EuZECV5z0SWzNuYc1EkHpWaz4c61z8czbnUc+exfNKI9ItnGijQNXncIUDztmJ6DStaQCz1G5a1GGNFhDeeoi0G9jz+cwGlU6RmzRPt+/ShlINBOapO9uHc+eoSHCI2iw/ImA5zvjaHLNzpy6iBS2SksUsOd19JpcDSMUuoGACtxqO9V45zgUL5ttGmnbLNMlAru4dKQQQxaFbHnP6sDQsUUMZpGwBznu97NjYsaMld/ewePk9TRzdVqxtMLkuLz4yTeYScEzvK29PV2vtjYj3MArH10RU7djZEey38Gezc+d7AlRbmqMtrSHn/+U8Z7B91rQi92gZqNa7C2V2Ya5Aq+LkPO3c0lmfu9c9aVL0yfFKUjyQmx++RrNzNIBVWJ/+OiodZDuIrhLYIVjDutqrIkUApysEaI0JqPZUcx2q+vGvBHEommqvtL61RDVQSJQV7vhxi56axjpBFEVQt8p3kG3bLN9NIfSunUhvwaHVd5xQkKptBwtGnRKYxg510vHh1RLU6t1HFIW+3cRp7Z1cpDXZX8EuCsQIhMV7YFrQrMqQ2bD9nc6JDalTCPI3y++tT6HgQ8JYlf16+Q7mgap77czPlP08n43ZUPuq7xNQrYnmxittBVCtO73jmDIJm1kDxUKxFhZLNrrpG2uPXadQIxhfJrzprAn0sXsh2slkZ9JvVuu2DRs2Kxr6jbphbLEqXDgxiPSPUieaYeor3KevyN3d1AqxPVaehcGyDMUN7glS0EoE0dejJqCiL+ysiJauXLlCQuLzrLcyIPPKSVcmVyvdt0tAFQCFw+KY998/XQoCNxvnleO4LuxR48wRkYWfM0K8WDiYFBFRdMUur9CdyRxOS1M6G/eaCUyEK3dbCiTsnMRNmSKVN8K2+wsHiYYqLBu1a9e4sDOOkUsjp59nkdOFcvjzpH6AFi075gFK/7fTmHL/MEooBBAZ3y+OEwUwIyRVxThQLDdGnbFQXXhVBWsYnIvUinWGirHGSgEChYGXpGs5cniTuo/dkewQGHj1tZd1D65Ibp46RUC1Y3pPE1Vxe9GIQKpp/UXB5xijoyVmfERYmrGFU8NcmrupEbGd1A9ANR3BFiKq8X3nBqhytFxKPG6aY+GozW8chc9WB3YuT4OT8ZZYSKJ1Nh3IvYr47FbqcPlKpfDfflu/7xDIvMRk8oYObTJO3ZZNW8THfkGbzK9VpKG5qup+epW/+867tnl7QBzUfiq8/ERdsZi/vQU27733Hh3jYmtYgOQbuqvvaaNL6+LLtTkdrvnOumfzS9c73vvjHz0sZ9lHjljcO3GvcZTWphZalOyQtajVdeVjJHkHmfHmasFS80DVQaofN8L5v3CgapM2clQzY9oyUG3BH6Yv/+kAVU45A6v1ri8Ddf4OX6PeQSt8Xv+SLYhqAgdUf0C0dbca7RxSBNYCKnozbci9W9b5pgaD0owXTUtVIHStRF3D1jMlCypFOab1QoHWnt37VBi8X8VXUhbarI2oAlnot0IfoOAZCS5rLWvV/wSnVAzZQYXXwgadpZPeVzS/Cy7oK7Da34q32ZT27dk76a21ihazxTUAq1bj4eWeviY9SOLBEh+BgmxkHMSwwup5d/cxHD8EmHL++k8DqIaFkwLVMtprBKg2uIbSSVnn/WcLVMuHjZE7jyIUlkXucmnTRq9gT+MjowQAgiKwRxNzg3hja9QGcf26jaIHbFAxw04rroHHOlDi3/BGm4YPNj5r797dg06rp9tjz14TMjbdQ+mMImCv3dfp0MCAnRwkblqMEjltamoyoW9ahy5evFgczuXGMZsoCRukqtgR+mQ+z9Lab6lVKdGVcaoenjjxCqMqGD9X39bZRMM728IxSoIZyMaBapwaWcSvWB1YBqplgBr/LkZU3brEacYxLJoKPYHzth7QLFp3ipF6APeXjmBERelOdlQyYbw+APkQcU9pq4fTRrMSIwXvj3G4QFq3I9T8AeFpos+Htfu+Spw/qAFo+j3z7DNWgHXVlVdIceH2ZM2XX0jGZK0Kua6WBq7a1bZjrAGi7HAFVKPgP6nesNhpzxoNiSmGmQUNYtAWTciNebq+/PoymqYb3pzprrxXP0RUa41HS0C1HJm1GGh5HRTsHmnHMHvT3VQeqLrT8BaLYWNBZMQ2MXBbxbWz1uUqsJID+1yUnyVLP1ZGZV3SV7zRe++ZbtrDr732pjaai5JePfpYR7Y9oiKhxfzFqtWmn3rzzTfZBnaRMib79u8x6TtaOeP4KBiEQgBF4DVRB7rJ4T366M9kP0ZYVfOv1aCAwsVrr71aihpXW7Hlnr1yrIo4dVbr1gGiM7Exbqv52clsE/PVnSSPlJedj9iUNlj5O1GMqMaoD8fJ2xyPPv9FR1SDUa1uxRxGlGlVI1nhY9ny488QqMaLzttO9oVhk8gU9eJdNevRH1T/H5H/RIaKSn/WyW75bQpoTaZQPhgf203znyBVL+m40qWK7Btgsb0oM5j54+KXEls9zwqlAMc09UgUDEGlQEVekrAj80prV9YcRdtkP4ymIHoQeMbT9HFzK7AsUAw9AD89QJnZgX0vSAaoMOyCfn2sULg9+u20fybzHjbDDlzdi9gcsJ84H8KgpBCnDOD8g24js7qJcnY0W5g+2Pl1+72IqKbj2ECkLT8E5SVTBTJbAqblRdd6oFq1bENUJKRPU+efAtUABsKdN5FiI1r75+CWWgcn/QBaAU50wNimAiwqf5G8+uKLVarW32adpdrJAQwfriIdFeHQVrWpaah4KT0NHJLmR1yYyAVRPiYLiwRcYxNB/9EZx6r1QwoxihJ77+/Ttivk0VWEcdoq2m3S88fVAYq2o0ROoAGMl9QVEz1WHrIQRo4YYYVDgHDjqZZSLBy3DC5rRjRdEG4YonC682UyWEVkqWZOhIMVup3kI6rB2JxQigXiPNahjcYf7hBO3/eVSOzQSYgtbhuTFVmn5g4YBYpX4OYBTGfPnq1x6KSI9FUyPL2NarHmq69TzTzUH7gnfdS17NbbblPE9BoVpc2xaGpbmgWMHqme7aMMfI4eo4I6GQ44q/BwjykdhGID7QFprUunMyJSxi3SztlirEbp8TNm8+opHDcq8b9sPUSzk88wxNGrXjWFqHTJYRXBQMuu7Fy+ozHnWf2NLaVVzzb1X/X5CjMeZ2nuJCs2dDmH44Y8gLmw5XIOJnqs6DKaYpUmhTtPKG279uwUNUUbJUVshimiunDhJ+KnzxLo7CQaym3JFHVd++1vn5BU3VIDndPVJARJtQ8+eC/5+puvLVsybdo00xSmyI/vJ9PwhDq4sVG9SnzsGTNmSOWit7isnyob8zujCZH5IWp06NBBgd29ivwcFKeus6K6FCUO0Pt7SNy8i4pV1IJSTrmfaENoR7bT3Hd+VFjk6ej4PE0Z6IHf6+PqnFebwWGKF+dtNsRu//wz8VGw/2eU+i+dbAmz2XwoTcXsPPyFPE3Bzi74kdasGaM/hGyAqaCgGlKitTW3bgyk1kzUWpDqYLec+uci6p/tHyX1Xx7z3Cm6tcvsYSPj7HPMo6Q2vpbmR5GHwmdvOsPf5veCTOBBBTqQwYJrimoGqYlLfAAAIABJREFU2cwD+qGYikIuQCrrBXoAOq5dtJnr1KVd0lGbQhrHWCGtAhWsazai5p90n48oikoQBH+0Tetxl8ArUnIUZqEssG/fAQtAEG2lAQLnw6aROop2Oseu8ll9BFwv1FqEntBb3HYirnSq7KG12ZH2WNZF0wNNmbIPeq7U3nhdDGORsgQApuWBdGxrazqugwJYZcqFNenvy2zgnxxQbW4SfedAtepkbHFnQDXvqIpcj7BSgsNPI4ap2YxRsGht7c7Zf/BhSB+vE/8LwLpu/XqLhFgBlBwMPNaRSjtTgEV4H/DIUeDBmGyGztHAKIAGdBMMUl6Wwp7McVPcuPiCdON5yhbEu+++ZwVapPuhJZAWh59KN6yRksBil+jddzJ92mJ0s/VA1aOh+q94wpldjTs7uw9+vumiSY1vdFGRweXi+Mb/zIEwN9hhhcXIJHxBvZVdK5w8DMSH6ia0YP5CI8n3l1zIpEmTjKfqbf5Oq6Dlk+RLgVbuIcoCd911lxk1xNUXS2GhR2+nU3SRsbp47MjkhhuvN+fdQUT5EyrAQuh92bJlxhvuP6CfougDtSO+QC0wexg3lkpQIqlG/cAv6VxjZ5W4IYkw1gbELUG8nT528f/SjUHRAZUdWxm4ng1gbMQ51HvPt/m9ZwIS8ucZ13/VcWrPO+/067W1DZsIJ67WDEl6TG1ynRTiRSJWdIgLlYYqDpQK5g9UcLVs2SqJ+o+21sCkLf/jV/8pqs8aSdTdYTzUz6Qz/I46t0FJmnrrVHW2ut3SlLbZlQ0g/f+b3zxhzmuGOrKNk2QVLaBRyCDS2q/fBbahOqL0JzQhWk8flHM+qY15VxV3kQGiQpn9724BVVKT10uLmE0bztTyJwH7mSMMG13T0Q7qFw43i27R1nIpkWAzPre2zbLa39k8P3ugWronyBXl7lKhCCU8n51H9sb8eZ7JHOQec3/IElkamU0shUH56y/YudJ5BxtXnmDFORvpA81HUMvH+K6BamO2pXVAte490ZjabAobEntfAbRn85SgA9qtZB32KBiEfisZNqKZ2G7mPz6km+TfugNcRdVBzzUqDRBMMY9lbdcV7KLJQGgctFuqILt0TGgCm0UToHAbzVYCKnBqoSm4bzppTYXcTp2yguAeCoT0VTEW3HM2jNB9unfrou/vZAXWnVAYsnkNUEXTPaxT8yhxExl/L84NX74+1wKSsN/NmoVxytZDvCf6ru8DR5V76ZvX7I62btoEk92aQqg6s7dVEdWqY+TWu2M73z24kSx9wO9IeC0Cp3AtgKK87Qif5VhMYtL4gE2AC8L0q1evTlapoAFO6wFFLTqo8rCvQCrySMMV1bygX1/jUFraXsewqCfFVhZJ9ZHPj3kaq+Rlm0XhZEKKmZNm0iPjRIR3zJgxxtkECNPF5nxpitIj3KSimnvU+trqnVgYp2jkqoFq+C5S4vnvDD4rfSqtsA6A10oNAokg5jvSN7uIcnYV2QaC59np4oBXKlW6ZMlSpfbXGoDvqZ0oWnd33H6nUR9oP7tQbV0xNOjUIgG2TLJgzwmoYlCQ9uHC0dXrqb7T11032cZxr3bDRGJpw4cqxIb16xQR269NCFWdF0kaaEwyQTzXHiLO0wGIHa7HB3wMvEjFvFTpLsTNlK+7zPD6lUY+Uf5DPwDV5qdypTkI678xoFo8glW91nuUgGqwMDkTGj+b1dPTRIIGE0Tv27frKCe2x6qXqRDmQfT/VbVYRhWCyCjydk+LlvLRggXJReqMA1WFDRgFH1wPDvYj8bZnzXrFKv8ffPAh46/vlXzPr/7z1+LPbbfObOPVwQ1Hu02ZiG/E4f5a4HaHnObJ02QYMC3HlM04rsLDEVoX1yRXXXWlp/0tYpXtjw1oM6v1P2tZa39VoFGf0vZTsxnIGWH75J8ZUC3Ps2hebVPP+DUIVKvBZDOydmXf1sxS+X4C1datbXeHZeflczMCsEL0nPGxt2drmogoMxgVDwAmhbnQy2goQxaTWgeCTxyHzSEgsYv8KsGfHt1p+Sp6gEDmeco8xGBEmgHk67jXp9ooinpCUle7jcKzY7sKsxTk2rFzh37fYQo+KNGAB44rSxLrxk4JBKPr3UnUve6S27rwwgHKflxgSkS9tcbPl1oItB104K1jF9tiZSPhnns4LeBRq5nxh63p9PKh1OWzCxmg9cxQbhEzb78NoNpao2xA1S/FrygHnBqdPj4HWrFa6hz4rIFq7rjwOJvdDTcHVG0LXHuS6fEM3HuVH9Yc5YDdAkgbJTz/+YoVFmWFdwpOZEKjczhGFeiAn34CrUhIkWrIxjuQp8NXpkvQgGrcSRRBJzSA5eKvzp8/33Zjo0ePsUp/doAu/+TKA6155IOktU4mO7lmgarNpNz3WkAh93duU2RtWS1uEyKqnk/NnbID1eKDaIUbB+sEorcfEw3ioHbIOHsKTDAmawXg+4r/gyrAl199aWT4CdKdveeee40OQTvbuXPn270YJzWFMWMuVoW2xlKGg2gWpPqZM1+WIeiQ3H3PPXYPly37VJ2vPhFI2KV2lUeSy8dfktwrzuBgtcJEuzVNy9gmBB1ZV4BI+WjhxgZTEuZnjKyy8IJDs0vOG5mKVHR+lHJpmtbc73Px3j+fiGpplrVi7aTrNW8DS44RexGnPptI5vBpNmEmlQOn7ohaDX8lrntfk6Pbq3QiTUI+WrhQ3NSrRAWYrohnfyuaIjK4UVqPM7UBw9Y8OONBtVe+3goLt6oD3+O/+Y2A6fZkeNPw5MYbbjA7gJKAydjJUe5XxIcueyIQyQEjZddfhZo3SaN4oM07jmPzT5tONz9xxxzdoPsLM6Fp0VnJZKap/TCutrbj7zHgyhN/PhHVGBjh/rAuvEiNKF/MGGVzrLmobbXfqu1oV16/jfjPPw+gWhFhsSkZNXxDkKrGwBX9UN5PYaepETmqdYg/j0oCUL6oS6H+gWVAsIlIKz6mCxJwArGoCNAJDqoBHDDrjmm7POa3vhPeqSkLnPYorjaTm5X9pJX4RqnOQMlBH5aMh4Fj2YQIoo8r8gpNABwBWO6l7o6DFGm9QDZikIBrH9Hc0JGFQgSgbm9+3xcauMCGJcRKIv5M516KaLPxdFiU98F1gGp+bBt1AvnUbiPOp7hI/oKBaogQ5FP/doOrUKo9j2yDGx/4JiZLEfghpARwOkxodkprFL0AOBHxJPrBxCXigaD3xYqARuH5LtoddSScH3aIFm3FyJujDHwSC/XXLk4MEzQEIiVwy8ZcPEY7MTi2anigyA27xFY9ytHP1MfknAzrj//yshn4sbzDOWdA1dPovupsydlPTOERmWJHymI2nVzdD6JWRFlnz35HRSmrDLjS7aSrItr3T38guUGOe/nyz0y/lrQMQs333nef0qbjkz889aQZFlL/76jyeqEKXfj+qwAKqsDesmVT8sZrs6yaGg7T5KsnJTcqVUpf6FP6Xsj6FLixzonSwjFCBgV+MvqtFuFOo9w+pqfhQ3u+SufvVZ4+wl5ZblfdAhCteb2OHa+ZC2e/tywYtSx7UYdq0qrJGDZprfxM/u2tS/0Xv6g1m7xGgKqlgfWfCZD7XbX5SuGHbSpDCpD1zzyBQ7dAIBUlCyKmV6qBAO1+2UjR7nGx9FmfeOL3tu5/Lim2IYOH2r346us1ya9+/WvNw602d5HDIY3YXz87LYqzR1meodbcYt++XeK8jpI9Gqm52k1n5xJ7OEp/kJYErOrHnnKPlwZciP8GO+Cvx2KpOHGzMXUbi93w9xnsCr/74o5/h8+EgEn59jfnE2sA3nec+o/fHzNm5iv0Q7e7Mjv22wCqZbdV9zsatQ9nsfa+zY82l/o3TxR9VM1JZEDVtlk2GeNguG/Jb7e8TiSx2gR4rTusWGqfyR0SAYVWBlDtJW4pAJKOi12UCbFsqUU6PeMAcHW6n7eEJYgGTQ0fiia6bSAlgUXDjk2bNylTuys5JH4roBW7wULhu9Bwx1dAAyBbB2i+QJnboUOHqaain2hv/RWoknasXicAA7htJ06azQMKKlifBHgiDaUm0h9DlsFCxWVcFVFtzcKM780D1UYiqucaqNp5lCKqZ7IWGtkRNroA0jR1TJvXDCxPBONY4gU0d+7Rt6epBUsv4lQz5xw5J/BRiKyi7wmfjAIf0gpUKAKQhknQnigrhU+IBjOxSEPwuklc6MCmHGBGu2TIwwJz/TUZfoX9vRuXT0zHda1DIukGyz5a+9kM0Pukt7Xuw+hANaz71kRU+biSH3Z3PKMY3bjfsPQ8ckDVeF825eDn+OfsmuOOWuMBcZ7GAcvVpnX558vlsHtZMQotKWdLLujVV18zHb7BUgwAhI5SRJqKa7iv+1Vw8uSTT4oKILK9db5qkzz8o0ds57to4fzksNr7TZo0MblhyrXJQHGRTURLJ8LOe+7cuQLHq213PkSbkgu160WSBG1LwKpdj0VcnAtlJw8537hREZRi1Gjhx2YDsn8x7dfcvfGBDDel2cVSBwk0usDC+8rO0Arfwtwt3L9WHtcuo97abfBY8fNVFJiWggDnGqim11KKNPolMnf9ttmP2RRFNlEIQZHEIvS0hYY718Hm6IcfzNVm6wUBzXHJz372M9N65jrXKsJKl6s9u/daMVbTsGHJhPETrPvbdtkiFEpGjR5mWYGDh5VlUFvm87t0dP6s740DcYU/XMXg9HnaZKFioHNg3qJTeUwZBQpFmc7wYIkSk0GwDnn6lxaU/O06mNGiBgAcUjdsyvKbm3hbox0qFGFWzLfyNPhjA9X8nDWbHKLypqNaMqdnC1Qb8fMWhwn29PsUSW2dV6pY7HV9OtFrQ6npxiAXr7d1lj08I2Azs2Av3c/G8Y00Ayva0hvRWaUI67Cirlu0nihoPCwOOEErCntZc53ly3upIIogVBtl5PyjMcrulANTBYpZWa0RfBrfAWaAtoO+9zplAykeJqpLtBUamk0l+T3WFgEbipBN8UBKRagXDJQe+0B1rAO0oveOhmwnAVdvEc5GmaCvN0DyIjTktBzAs6Hyteo0n5gEOW/R7CdTTFTPKJcNaj0Dmw1sLcxq7hjnIvVvpjYHVKPBbdCf5OdOzUdacijNfUc+/V/3OPnF3MoTdofi9zaunRjFsZtMuF8WnucI7QNamYBr1nytaN4m64LRVUU7dJEaLocyTD9MLtsJWaWhP6xi35ZZfqGVUsM5sr5daxqOa8VF5bBLFUcvG0O/w2lx6hkCVT9GTP0X7UXZSWUBXKdb2N/sNG3yZT9x7uEs27bxKCbtabkHVFQCopYuXSppoNcVrVprTQUmivt3qZx5N3H5qNJ8S0B22dLlBgq4r+2Ueumk6s9D2lUjmj5KbXan3X5rMlq8ProTObndHwdFGVjy6acCEnNs9w3Q7KEiu9GjRgncXmVKDAAPPoF2n6WB2W2TLtK5wmVU/xK7Jpw+o2Lco9ytZ14V50LVPW6O9pFtNBqdHQ05xjBX/xhAtTlQeyaA91wD1Wyca+1zfIZ/TZWt5oGdYZGhEgJoPKV2qp8lcwRWKb648cabLB3ZQSlIKCt0Ydup/ui9xH9lA7xEMnems6oOVSNHKZraGbuk9o7aDLXXBG4rkGoNSzAbwc7om/QbHffUxOAUZFb0Js9XUchOFReuMTk4okwUkqCygdxV7z59rJtbxw6A6iTpqGPjF07jANMHnjbq0EZQ7k48vynlPPIzuBE/2BxQTQMLpbG16y1typsDkY2slzz49jK62k3hdwVUC+dbO/UauZxz/p5ors/1gfMbPY6d4pB0TdWxiem4ZGeWn0tx42iUDjtpn6vHtVHbr6AFGVNXFThof2PzaauOwgw+53z5GAIXQCTWL9FQE/MPG/p8tN3segChZEQ5Jq3DKej9Wj8EX7ZulUKHGtSALYjMxsittRPXMSngBpySTRkomsDgIYO1Pvtba3A61hEwIeNqPFtwg44AgLWMHptmAGwYE9Nx/QGotjBVcyDyTCb1dwVULSISkKrrp4YQes4Axud4H/QAoqtEWdEEperwsCYkhh6wCh+SfxEmJrxvj1Iaq4bD+H0AquEmNRpRrQSqbgdSvme872YgbPEAVLO9cboZNj+e8QDhC9H+kl0qQI/IFLQINgBo7K1ft8Ekgoi4HtZOtZvS9KRQ6PH8yeJPxTvyDiadtZGYIOkvIqvLPl1i8j633XqL5K2uVIGcdsyk6P2UPYKi78JobVLqdcH8jwSStyTbtSsmbXPlFVcm0++bbqACIwSRn2uhjaZ1TFGR3sFDB7SJ2SgQ/aUK8voK3F4h3lHkTLv18IYI/FKJarJxqvNyasLrvl672upFJctO/o8VUW2xcLCVBuTbBarRM8YbkJZP1qhpxNN2bWGcCZFL13mGx0r0hWtvL5kbUvw4z8NSEGCdQHtZMG++bYzgsI4YKY3mLoiQnzQtaGgzbPXatAFIAlRdS/U8gVMDqqeR+2Gz1kHzNRFI3ZXMUdONr9W2mF7ryLaRnnQpIOmxKq3Z1DQkGXvxSH3XRUqHKg0aFQ/SAjRsI9/pa8ayRgEA5OcSmcqUEVvhB6oCD80B1aqK/2BqzjlQzU+1PypQbeWc/67e/r0DqqlvqQaqweimPol5BkA8GaSvXKf8tNbdIYu04t/JrvE7ah7tFe2EFgBw7C2aQGetVTitJgcVw5bpOXj9C/PVtWEliaXXaBAEICaCi0Y4ga5169br712iDhzSBvW4NqNHbeNIgRXnFH/H53VRoIUo76BBFxp47a/IKwWbRIB5ra30wj3a6rUfbSwIF/zN9wuohmkaQEArfFil03QAEY5SN1TfwtIopclau5AaiqTkviPbWDV29VkU20xuluEKBjhGVyPvlL+ZmK6n6tWGFGHBM/1aUYqN6ivMZORoqAYMHjxEkTikrvpLBkndM+CyBY5b5IR6JMKjAtF4FyKqrRq0LDKYgs0wFLbvKgyLT5QIFLPe9ql78W/WG+oVU5kAsY7hxQb+5ni8TDsg7mHjhfiXxmf9/TyR8d/sKiyi6oDOUiQCrQyUpTr0PKmSA+oqsmHDpmTtBjUL0Eahk1I189WuFcH1ztoFEwW9+pprkt59+0hVYIl4gVIOEJi8+65pam85xiSpTksDNg4LPEOMwvFjJ02ShK5jRJu4t3TWGiEZsWn6LC10t6vY5ZPFn5ixAfxeesmlqtAeZ8da9tlScWTfMpmgxx571FOoIT7g4+SRgQKYykVL8u8p3rN4S1oTUQ13hohvuEs25La8ayuRWwNUG1qfdeZv+bP1jtXodzQSsWt2KfmAZG/JqVukT6YvVwDVsJY8+lYV+vKcChQA02tV6PW4wCJSN3Y/UMGQUzuGXVGlMVkbFAE2Kn1I84Drp0xJBkupQoEdvVnRVM1bvotNENHVVIeKpWMLG6CqN59WlPbIaUVpv1SXrVWiFmz0GKHZ9DbGuTt6RJXN4r8S/Wnb9rSKwbonE6+4RPztydqUddNG7JDWlmgvQp9ttWhwhmQi7DiWAs24rfmoaswbFPZjeZ9g45kf82zc7PxsKKNlCbaq+Ikwj0v2PveFjc6f8tyIR0yBaukNzUZUOfGaKdBchqTOzMyZ7KoZ1ex85sU6HzqbLGfpjrV4Cq19g1m2invux2nGr5fWazZrwhnkbknUOHfKGeozrBWKer39Kt+Dzz+sgAWpfBoO7KdYSgCWuU5RlBVjqai3CyL/8ilG74o+Npxm3Fy1Uy3GeSHYYlQgAdhDRG+Vkd2plq6bt+5Q8eROFQ5LX1xAdrcKh7ELkUoWmw6gVkSWjuIsunKhBjJIQTGKgWnzilRdVwVfjN+Kprmtg+9NRLVE8w6TszGolp9GpYWUN9whRV6cdBSPtHYaFt/vdqq5ydfA8Usft4ne6InFKGpuQXM6+a4ilSlTn5JmB6yvMAUUcjD0oSfK+qUiIWu/cfDEhB6ilp+jxGVFgqqfhOjZjYGKTcNNE5g7CFfFhzxcUHPjUndYYivQ3BvsOPGYESI5py59mJP1QThPDrScli78nY5VMAU5qR/0JuMj+9aKSeLo1H5SoMoZ2DlxJv5auvBLBtdBvTcUIOp67OQx49Shy7pUSgrvvvOOGjrsUsq+h1Klo6yakq5WdAOapA5WFGT1Fh/opAj1XmXCBoS0DjvTdqbJB60ASZLLFI1lV71F/FeI98hmdRUI/kjNGpAXY9d9QhsWupXcMOWG5NJLL0lWiFM758P37bvuvvtOGTfoAJ6OwehwOQa4dQ0YOJuGuc2gUzKye1a+3SnkrFw6Ze8UKpZzO2wffe/EVBVRzQPo5pzamYIAvr/RCGqj33G2ztd8TAt2o/wd+ZHONN5zYCtOc19Z4TZmxYVWiOezIX3tlLoLnNIaJOr5u9/9TlXFGy2aM/GKidooNcmedFEKsIsiKapYlkPynug2gcL9DKFbRVTbtukqXlwbbZxWS6t4oaR42injsD05euKwRW+HDR0hLtxFKtzaoQ5bCy0T0LlTO9monprnVCWrs5uitKfkNC++ZLSOddi0W5nrnSXhZ5tU1AfIFgEq0822pyDTzWpuKhfG0IBYfhJnaMK699myqEVbJdOVzuHUrOSO2ej8ya+xnMW0768BPZx1cw6WdV6DElvrkRnQbGaUvHzZJFT/bSdea3/PyVpp7Awq31Uv7hXfnAeq9b7Gj9G6Mc3Idjk/FeZsDEql58Z9D4WRFn1FgkpZtZ2SpqJ+gsYffCam6rsqukm3rM4CrtAELNMQeKtWwAhPPdQqUIpod0bPn7CirDaKqB61DAtgGL+D2g0qRNuUcdlHYwNl8DyL4dlfgkfOeW8vqkBnbS5F2xGflWzuIPmo3gqwmJqBQG0h9d/ofTsXhv9sOTg151o1oc1w+0SIu9vi54pAtZ5BaGlRtPR6o+Nq5xl+WoOgM0NUz1RVnIHbkPTh4+OmhIp1+GVbtmxNvjHtzg2agMjJnNbuq0tyydiLFWkb5RV+ckDIVMEBIzVg3M2wcM5sXLKlmJ6ch2vTP22J6O+661yHKERQ696AdLRtMAopsjA+/q31gWqqhRAr5Qt2J+8uqk4ivjnqKcAZ0k5VwJGNwscfL1ZDhy+slS3Rb34GS8/yHklV0ZMdcvpJ6U8ep78zsFCRIq5oj/q7E83ih0V/8ZixlsLhIol4QUlYoUjre28LDIuz7N3LTol2MCS5beptRgt4/bXXkg1qKPHIwzPUaetyva52fHEjkBpGARK6eQXxdeM8wQdMAbtfc2FDkZ9zdh/L45K7J+lLuMzYJrQ4xwHKhWd0Dsanzkk7nQt7VXX3ykD1TABF+dzrTtUGX2iJLlCwu9yb3D2ohVOB3FNzj1gPgMnakzotHulp8UkpeqKb3hxthFCvoIuecVhN5iYRSO0sKbvLpZs62exFHDtft85XJWJ7WtHU5cu/St57b2HyjTSiO4j3dujI/qRj1/b22dEjLyGmmmzeAlD9SFXLG0UxuEr6raNlv9Ylb775uhzyQZPTuf/+u8X7XqLo6wGT0RspnrfrUcO18w2ypRzTZenOND7MDOUuOaZMC/Mrt2E7K6Caj6gGwNvgFLC3VQPV4hGqCsXiO8o+pWputHw+GNEz+2R67G8TqJ5RIMXPLN7bemPQiC1oLVDNsEHxWwsYJ3duMZKfp+hxXrR1JfIKaOV3aGhkVqPd7CgKWNeu3VxqCjWgEFSx68ZPsonRnITGhr13NRFkGr0RDv9H0RXqNxx/t5oRbdq42fTeqdVAQxl1mkPKJvJ+bBYb1qgPT2EkGq09pWLQR1TECwde+N0B1XjjqtJbjdzUFhfF9xiolq+vWceZOo/GQ73nDKiGQcaAIbdEwQSgCSkMqAGE9ZG6Oqg0cTeF54cOG2ZC/0NElO4u7VR2b/ERHWbrweofAagG71MGqtkdaACo4rXT1H/q2oLLaGb2RjseosZo6Z1m8Yvnd2D/IVvcG6TY4Jq4p9RFaIwinuPNgJjciBU/eREKVfubpVX53rsfWIcw/NuUKdfrMxcbd8/a+8kyUMWJhusaaWaaYoP+Yzd98003qSvQDXafX3j+RWGFE8nf/v1fa0PSWxcAvSA6cwERq6T2ympwBQ6eHbc7by4qi8fUA6qpRy0MTzNAtcJhe8wrgw9xvuXn3Q9ANRvgMwKqNdM3RlGr5jWvkbJDpu2UOaw1ytDQ4YrNF92nSPl369pJc/O65NZbb7U0PCoCPPxOUvyJ/WmjNXBCygKvJZ8t/zLZpTRjG+Xr+1yg4q2pU2yj/Oniz5OVK77RVKVq+bT4qcMESO9SZuJA8v77byXvvf+u5ulJKz58+KEZ4svOST6TFvEUSbrdoWJE7Ja3mHb6jM1jc8w+Dy0nYifl/7otJ/LrZ1rTlpQnw5r+AaiGtdy6oGFxUv0AVNPxaC1Qda9VtKfMX/yFRTRlr49qM3lCPgDKTASrdLwCiMYILX6DDV1n00pFRQCqjjyCbD/vMTBrEmjuQV2dIG76XGecIMsRYYk9ohXCad+6Rc0/lLEl2gplJw+U4Z5DDyCoQtEV32mC/2VEbguwmd1Gaw1/ZeqjdPyzB6vuOPOPshEp74IcG7S842sJbLX0erzhVU60uCrzEdXGV3d2Bf6ZltIScf6WvwEjzS4LDmoHeI7HXU8VJ+KdM45Z9d+arynA+tq015jsGHsI0vApkUPiEcX+89GS/O/xumvHrghUPeJTPFMqFnnkq5MLx2ltRLURoFozqB6ziGPv51lObuXjGuU7nfsbjGuf991lpA1QgMLNRAMPvs8R7YLNaJg8kCKp1sYyGAUBXFqtoibw9NPPyvmeToaJj/qAZK/QU+3csYvtfJcv/1xRpreskA6C/UkMiPR4x6vhwP3q7U6kFtmh56TxCuH9F7/4O4FcdHGPG1C1toyhLaw1FJAx4TjRKHI2kct6ygrL3Nk3nuEqjGgYJDN/3gqy9KgCqlWb4XqjfzZ2508xoloeh+oK/+xdtdaxuTk3Z5kxAAAgAElEQVTtChhePOhqF+YYtaHCqblW4xZxVtdain7EiOEGVon2ZxkvfaNRPIjUtxO3enPym98+k+zcrb7oSi0OUaHUXffekYwZN8rW3sb120STWZAsXvSpzcs+fXolw5ouSvYd2KmMwiqlHPclvVSkiIzbtZMnJ7NenpmsWvG5sgRXJjPun570UdvnY8fh9am4i/UXoruYmP+fvfcKsuvKssROIgEkEibhvU14SxAA4b0jCRL0rGpf0x360ITmQxHzM6EIfUg/Cn1IEfpQj0Khiemp7qruriZZxaIDYQnvvSdBeO8SLgFkJpCA1tr7nHvPve+6TAAskMSrSibyvfuuOWefvddZ27m/ua4de2opo2CAfFYy0O9Oap/E9f9TYVRlA5+h+/I+eoZANe/SmZ/nwIYieqWQnY6aiVInhqhWa/f5qSwfaxOC70ZvljZGbAdLEuLfMBUCMumZo63n+pX24ACWtDNia7GwXa1l6nwm+hIjiKeOGEo8aXwx5ltDAh1ZxXwM3lMD27YChD5kOAKWN5vksBMXwwRYPpOhAuzqyI5ZZHl5HPU7AWvZthX//Fj6v/MS3sj96IBqgkDHn6FUeIrFqOYB0bzPdaK1XpjG86VLedquKWvR6Nk8A5KPvRNPR6Hw75NgJwI08Tl3RiwJc/UqKHzEulDIGIdCep9C2wdxYwNRF3QoE7BQCJyyxe/wmSsQ9/IQzIX//KWuygSg6h7P3rWOt6f9uFh9MPvUgKq7BjdBcZAUsqzBcNvD0+vmlQ67LecYfOB32ZHHDmQGPJNN+qAikC5Dio61Rh5jhFBLb/369ehm9ZkoAnbFeu/996SNLjcd+/buM8uXL4cb9hraVQ6Xgu6sqUsjvXjxInQGWohA9vZm1ao15g+ffmZGjR5pfvXv/hoB92gYABXB3tOc65UrVkrcYTmyv4cOHSbfrUINTbkoFFU5WC+twYmQBBp8VgxokvsyPtY2olWeOSrcGgUcyoKyYbENa8amu4hBSVt7P3agGuiaJ7LYoe7h+QT4kq0Bo8op5/jKamViBI0idAHjRJkxTFnnZoieGzF4bmrliyxeUWF27T6MNsOfm9t366R+zdvvv2WmTJ+EChloGUxGv6GF2bXzkPns0y8lpr4S2cNlqCDwoLEW8lcrbR/nz51nJk6YKK0pf/Ob3wDcnjXTpk4ThrUTspAbsFFrCZllljGN9QlUu+CGnOFN/L7bRYoYsXA+n8mKmA9OS4AqZdUDDm6Yk6B+QBYFwxnKcJ6bOWn6/Gske9xKq5r454l/p3kmxUrY8whUn1jms09QRK8UOSYyJymXjHhJrMxFD43pTAiv20QGTKiVU7X/2nmRIFUIKnhF6qVCDMgRgE0Jd+P6xJqVDpcgMliOSkkW5qqo/pZaqa47JWSA5oGtWfmjn7NBDjAFbBNL2jEc4AZqL9O2nEeowFmU0bwOXMF42rLd33z0mEDCZcoGi6mZjGpc2Pk3J8Qp9TgwSWLZmiVDOTuvZKH4YYCqz6jmgdrmAFUdr4LsXdrgWtDjAGCIBwK6Mfgmd18PuTuC5NVDyV+7dlUAzGWwJTdsYWDGtzABa9CgQZL00A313GiYGP/qwITUSSUGjICPJNc/H8/XdjEw8syAqufyZ8JHydhJZGg4/JR1+1NoTqz+iEBeeRbLiguz5HbL+l6pwWC7PHUmcBe6cfMm88dPP5cdMONOB6HcFUM0biPInS59JlmxluqECRPQOWu1JGj16Nkd7tK3pTNWA1ipNWvW4hyfmW49ups333rDTHj5Jbht7qCU1jYcf9wcQ+F2spsPsCNmHNGHH36Iou3jTDuEF9xHjVfXRPAhEsQ4twQBUuy5kLVLgk8qEy7T1Z8GlfoXQNWNSV6MatzwFZqSXIWssxCZOQF1dsrtRXTdq3wzpIjJHIyXpltRvQf2QlLPF8c+bmW2bN1jPvvia3MLbv9uvXua//5/+O9MbyRIsdwFI41QkApthY+Zj373BwDV04iZbw8D+MC069ASyVPVZiJktzcSQOmJ2LF1p/lm9Vpxc05Fp7e33tZWxkwUbM0GJ7j88ePHsFFbZc6dPyvtjmfMmCptXVmIXNhWa4QlNMDTOz5I9VlWH2T6TFeaHQjV8Augqoue/3kGyVS5Mv1kBxQBoUWOKXIXJUC1wJfctWlTnMV172lCppIN9ITQjhB8Mq61Hk02SHqwsscDwY1o2w27zqSnVqhdTDKKRAXXtQOp1EmqlzTplpyPI1mEiLHEE5OLWWqOib937tyVpgY3sLlkqFrZsn/9vx+zfiIXLGMNHNLOetY8sOW+Gw7G8wRUY1Ai1s0q6bnznjdV6eRw+0nfe36Aar4Jc7JCRo5CzHIVTM4hy8qYSvYUphuBuy2CJYYHdO/eA8KsMS101RG8CjALBh7/UvwaAhAPITo2NTJ2PxBQLZUNb3Pg4fn8kbNnkkd1ySP2PT6LhXrO8tsce1ncfiauK9/FqlfSCx3G8/jx02gksMp8f/yEAFdWZGD8KTcIXN9jxoxBcfbZkoH5+9//HsefEPfr22+/Zboj5o/F1FeuXgNmdqPU2xs8pBrfY5/28+hScsYMHjxQGPPLKG3FguvcBX/4wYeS2PIArtldO3dKCaARqGPZrXsXfRLRToxlQqWIjFcC3HHIRW1WIqP6YwKqSSDcDQjXQfG49LRhLAZU9T6S7+bJNrxp+itof4r4U6556g7pckPzRUMW7M5IWjJJj/PdyqxYsd6sQcx1LcrrdOvVzfyH//HfC1DlOqhDCaxWqAqwaeNO8/tPPjN3kETYf0A/M3XaBOiaLih30wElcNpJQ4tbN2ux+foC8alHZB0sQmwsQwEq0RGLctUKMXG1qKixcvkKgOOtWB/34V1og9Jwk8xrSxbDzYni5DhGCBdiVKtzAoAq619XZNS742k2zyVbqvvDOdGThzOsY1e6Tc5fS3pEUxjVYP64Sc5crVkfxsiGpt169MQvgGruLDxtoCoaVVhVq7sp1/SMgmFVVhU/WAcElbQrD+E5I1h1OpqbzjbAlFJiihtA6VZJj4r9sYyt6CCZX5U09b6qfmiEUZM2r4yfxaa27O//t//4mECCGZn8zSxuLuTMRZDBtrqF4X//+WJU7VJ0RFjOs4iKyDkmC6g6sB62I9UQgLTz/mmBqlOIYRZupjqCNXmIjFkaGcaRUOok5hECzJZrVwBmrqF6AP/thL4d6qSR4SDbyrJXGuMCxeaDVRs3nN6+8E/AqAb7Tn9ESo16k+YvCFHQ5w/NkXKSiiTcYo5WMdWjFdjQdrIOLGOH6u4/NEe/O2727N0vbClr59leHwjF6GkWv7rY9ENLVZalWg1AyoswPGAajHYF4o5OoMrDV+iYdezYcZT36S2749NnT0m/ZnYwmztvNjpbDZM6r5s2bjY1CB145513zXTUej20/4DZsH6DGTp8sJkKA8+yQBT17mgawAxRYc3SXhbMWnWnyiuyQVGgGnlZS+rbwSTXf6Yye4IPm+76j+qe6KW1GNKTvpoFVN0Ayng+G6Dqnkv1oboHpSQeC4tLBrFj3BWkPmzgca2RhPUt6grvNKcQw9bwuMFMmTEJrv/JCBnog++WI9b6qlnx9Vqze+deFA1vh2z+CWbp0tcQAsDnYHYzMoshNrt27kEs6yawNXXYbA1FI5MOpgrs6/RpkwFou0ki6D7UKV61ciU8Q5eljE5D433z0sujUUf4L1CYvJ0kXYkRZ5ULyw4Lq2pl1Y1cRG8lJgCGoh2CSG/bEAOqjlVsCgPnA+bmANWmXKtUZkN99qTy/IJRzR/Bpw1U1XMX3V04z7dU9yHLSi+5eBcYhgZ2FeCVbCtrtnI989vEPKzPSt1PkoK5FfzdAhvHuG0PvM4QXAJabY0MsAzjRva27L/8n//TY5dxRdDATkR02/I3f7TOnQbE88WLu5jWIK7GYw59Aff//adz/fOu7e7QZzgLA9WkenM+F1FacNwXLc2AYy9bBX8uBlSxqtuzhsahSUAnIsNPZmDkVN4W2tvolFwlfEPlQq7MOER8ieWC+JyMRSWjR8aNDQQYJE2mlTGRlJsOSMDqhNaLXVE7rSdczCz8S9eBZLLb/sNaw4192xmYnf58OpbhwsrbwJecyX4hyPq3D+iXplGQVMoxuHdKM9sd8o4teJ/BF6BqXzGgGvhNPVHTO9Ar6n9tCpNlGqWmbSu63x+YCwjDOANX/y0ksNTCbcrPuqCd5RC0Tz165Fuz5ps1woiy49V7775nBlUPkpjC/QcOmk8R40pGfDCO7Q23Z0UFv9tJQCeD7BnbevHiFQDhU7iRMpTLesMMhfFfhdjVOsQfspMVov0AZg+LohmMpJnqQQNMty7dZEMsBeJxLX9OCVRYx9cBGc26dtOaEA7iyWsSUPXDbfKMbha4C1mFyDKI/JF+fl9PeF9JFNCnA1RT7zJh85d8d0+mRyKVMxJuRrwCNslKMouliQPjUdU1KPszyBS7+LLEVe3deimTd/kqeprfuGbOX75gKttXImmqu1QVOHnyDOTsODZktWbE8BHmzSVvIDFwFBpY3MKJwPbAgLIe8bJlAKBo+9irVx+pNfz9sWMST/8hyq+xk9VFJBcu+2qZOYZycKwR/RAJVvUAuWNfGmn+3d/+SoyslNxhIw1UQemIkJe2yIJGRAHAMEIYpOKFBa2Ubbo02XaYeom4zVvfboRt5HXgcdBQgqQZ1G+Uap90mczTgaI9GKuYcoq8NRP9Wkq4Vvrt6SeFH+jJN3CJo1qApMp7hLTPi4xfkWOKXP9JgKp2oAoUrVyutINaKLGcM5cfIW572n1IEYElk6XYkY7eVUmYYi6FrG/WKCYGailMK7P4mYilHiQnqTwW4TXSjIO5Moxz52+UZWTc7IqP/p/HzO6i8SEalrgDtnqUIqzKsDrw6mpqyWPxJl05GjuaTqkXmYDmDG7mpMlgJ8Wy6IpIc2TksaU8ZxRUuhXmVlk2UNV75n3FzYL/dxGg+mwWazimSWbLM1r4OG7C4vOc5KIS1oTxjAA4DIomu8pOWNduXJeuFnRXM66sOwBrdwDWTsjQZSiKtG3Ddyn8FGp1G6Sp33gCTUbssYd/iihzNz5ZQDW2zj0lXGr0I5UoaNBiQq3fCJCzJRYtm+q544JrimF3fbXYhx0KAJvJBlZqkPgiJJbAzS8dnDCG3JQu/3ql2bx5i2xC34BhnzxlCuagSlq00u352WefSwmyVya/YhahhE/XbnDh45Zq0AxiLUIC9u3bjwzuWxJHWIXuIuzz3gWbjqNHjiBcoDM2uq3ByB5BUsoxZHk+lKoDg6sHAkgMR63WgaI3WB+PcYFcf9KlC/9m0wHpEMQsa1WZVo+FySuR4fKxrP3AMao+wEzTR/G1n8TGPhWgWkjQniVQDRkuiQvPfEVlNg3IpJ1CNG08Q9A7WMqhicxalShxa06XcnPnrk/QqjHgPOdDGC4mC55AtZELly5iA4aYayRbnDp9VvQIZXnGjBnm3bffNhWQpXrEVJOapV3bsnUH5PGUGTPuZWyQO5m169YLa7powXzI7gyEB1ShTutaMK5rZcPM4uMXEKPauUtHlLGaId4GgtTr126iCsEptIU9ZfqjsxsbB4weOwQbbCQaYs2xHis3XAxr4t9cM4zv06RoPheBqz6rk28BBdbFmoSbOF3Ncf0r6M0WvKcKVAvJeExqAiXWnC/niHGBj/PGp8ApUg8pgoGKHFPkHpryHO6aTq85oMp15ljOdKBqMUBMrspsdRdHaArxifOJ/ZZqQQgZsNUEKJei76ViANlWbdHKclQu7ltDD9QKBt5nlqfiYPCE7A/LIHcGsXKBM8mKRoXAgYCVP9IPHIyry+iSRWdv/McBVKMAMT8u7GkB1bjK/zEAVd/CJAFVfu5ti6VLjX2nBL1RcLXm5yMAqFu1t9Eho8ZcunwJ4PU6NkgN0hWjCoxbZ4QEsCtFFUCr9AyGYDsQoZsjlblwgTYBqNobLIWQ2SpBdpFZFEBc1yayBbhPHycIUI0Ch0gOu/Z29facYYyqD1RpyRzbqkadVC3OzLJRNvOSO1S6bOrrH5jTYFKPITygMzpbjRw5Gga3M3a7aH0JoLpu3Tppe8kezbPnzpLmApxRxgqxj/SRo9+h7eo+tLM8jL/rBSAMHTpcGCca3J7Ikqb3gCD1JMqYMYuasX1VVe0R2zpAXKjcAM+aNUsArDBP+BFmzbr21W3J+SgGVP2Zk6YDPJ81/lnG4IcHqslr3t2/nxSm7+WByiJmzB9HAqb4pjl7JajWKn4fxYCqDWdxiYLBWlGgquA0vC8pnSPVQlSH8PDau3fMhYuXpc4wK46wk86oUaNQL3WIqcMmiz3fyNCzZuO//OtHcFWWI2xlIdZfS/P7P35meiEe+214AgYgpvUUEgRZV5gl24bi+w0P6iSZavJkxKe+/poY0vsIGSBQXbEC8d8Aqn1690O2c0vz4S/fRFON7qYC8k9WicfeRrgN4/XZcprAtzUYXO6xRYdYt6iIt8iolnxj+bVSwGH1RZMqZliZaCZQDSXUhRyFMpYuKXFXv2/rMuTrBVAtuoAzj2suUNWwG7UdYolSNjY+cBX7FLF17u9QciiuzJng+YkhGW/KdcvwABfXyqOpi0hQkGllkX82A9FOl7T3FndRjmkPmPXvRoEnZXAsf3hCMq1cdAStVPjMznQMq/sddi4oZhwCpew97VPZWchTFGFUXwDVZKn3xyXhCA1ciUWuJJ3JuaPp1lM3gjPAnGf2JJa2a5KA1SBlKW7eRFgAXHvXwbayhAwFmvLVBTUOWeKqE1g7KYMBl5wDXtlANQSVpcY/hABNWeDKWSaizyYpm8g1E4GqV8CelxMboJqB13dqxQeq/NRxqsKgYmwl4xLGk9djLJG4XIW5IoMJNzvOy7VL1yjfpqGvA2u0YsVyuEmXoQNZpRk9ZjSM9WQkpvQVd8196IRTyKwmWN0LVpXJcjwfgSfPN3DgIMSmTpYwgU2bNoLJ2iTJXH2RrT2oepDE/e3ft0+SW+bOnSPH90fd3XJx8TDEQxtW+tVpNazVZ1TV1VT6IsjR78Y3zmkT9NwBVd8CpOizJglbcHCcUc0GzP41nh1QdWvJMqoeWI0DVcpnPXQFd3mulBVbAbMTDm0Vs4Ql8xgbXTI3D+F6rISuaMSmjB32fv2b36KU3k3TtXsvuOy7mu2795jXXn3VzEES4Q14dlavWonN8jWVPJsYykoYCxbON9VoFMB6j2XYhNfgHB9//Ht8p1biYdtUtjR//hfvQoZRwgpy1xKbPbaU3bplG1oQH5YY/GEo39anTy+Jh61EVy1eQ5sK6BxEgKpd6QEOELCp4RF8NYl3fEKgWqLrrO5PvocXQDW+LotgmiLHFFnvTbFj/gZe2VRxzFu5TJldL2TSZzndvSVdX2rkWAKCx6lXVW0+7bvWVgaI9X5XYGNHG09bL1UDWirpIBZx6/Lfwhuj6sh1u3FufZ6URZpZzoMKgYCV/+arPYAEma8quE0IKsiyuthVdz4Xk8nf/sP4IMOxH4UwQNZKzQCqLC0SXr8ZQFWe2Edp/jmKuv5/ZIxqBJMpSNVhyAJrYeZy4FoQpkx357TDBCkUQlIMDxF/wo4wdA0QsNZZGWN8pFYNuC2bI22lhixeVAygvLVHQpbGFfq7u5BJc0ZAb1iFJsQAnlshpgWyFnwqo9ok6xG9oDp744yq6y7OMScNE17Aj6FNA6p6n+6B3ZjY4BcbL61lwZDBLOwU1yYL96PlpQDVFVJrla6YHmBHJ6Iw+uRXpggbu2XLFrj9D0qNTMYaMeb4bu19uFOrpJ4qXa+jRo9CZvUB8+kff48Y1u+RONcTCStTzIhRw823335rNsDtysQVKqPu2IQQMAxDkwE3lwGXJgxUIzbM9+U+K5HIxRIoEuZA97HUlG2U3bfj+kXPeKBWGVoFsEmvnxJQzTZ6XHwW7AQLwf4t7W/t0ubyLpHnDEZMtaK/zFRFpEY+2gAoG7fmvhhRKcKouvvg3CkBQgDK8B+GpgkLg38/sg02XNtT9aKjJqs8ESQbMksv4aYtW83GTVtMzc07kKOO5iY2WDNnzjY9oFP27N6FzfENdHsbg9qpV9Cy+JjUdmVt4IlgVKmXWqJ5AT0RBw8ewgZsG+QfbY5R13X06OEo3zYfa6FcOvxUtK5Eg4F75uOP/oDz7hUd1Q2hMAMG9AXr2lf6l/fo3h12s7O0otZ+HpRjyCkbHPBlqwqgqKs8g8oo50hlO/5KVT8pQNWdQb6XwKA5yyZANXa5dEn4cQLVZK0Qf9e3+9HPspIfi4DQIscUuceiQDXJ7a/v0R6kGzKx394yT9KbCaOGpUtb5sJdyLAyAQvhaJBxLYmqydeuPbg0F8Ca5npWApR7U5Y2xL+d69+/kH8jrugr2VXHtBKsMkGGrCtDARhvRvaLzAoBKxWJA6D8vl9E3p3bT2AIYpYyZ8UHh0kHJrGpGkfLkgpka4J4s6A9HkFmDCjE4y8CIPHzA6pOMWXF+5UKrd97PTpnLi4tNETWVGEOhAlk5qBl9Clj3CTRHcf2rbxOR7jRWJOV2esEqyy7RJZCErrYo5ut3STpjx03dEcXd2cE8icgN7o4sxZ8XKk4ZrNpNEep3CKwIfKmLmw1986QO7CdpNiCNo20ca54lfdY/nfcOpONor2KYFdrkx5g7A6jc9X2HTvMfdTHHYgEqHnzF2Aj2hHvHzL/8A+/xlpCclT1UMTvdZa2mDdv3DZTEOO65I2lSIrrCWb8kvns88/M7t27pfTP2DGjzPhxY1D26rJUGuBcwbEj8crcCM9fMN98gGQuun1UT1gDjdtiKMKhw4cQInIdrFQfiW+tBJOliYnckT+QUmcyWt7yLN2o+ANSykw982Sq4PL+eig1+3G2vUku98wNZAgk9BrhpKskhBIXbICKWEhPSpuyDpzMytadWDTpolb85U6DzW7MmHox6/xEV46NaqUxFMNXJrHaO3btRte2I+Y8kgDZ9Zcuem6EH4B9HYnmJL169hBZu4KajbNmz5LWrp1g07Ang5w2AsRelyLku3btxTFgX7GBfOftN8z4icNheOsEpLYsr4Sn4ZBZi3Ja585hE4dQmUaEEXTuRPaV7YuxdgYNRtWBwaZf/35oQ91eQmJoQ4G7cR4YbXYGpN6SEl4KXjU8RnWCGwGRWa8KRtL+Ikmf+dgz7XM9RpVCOnwJtZNsTCIHPl3Xv3/qUqheUFCbfVj82cITwTeVetYiILTIMUVuu7lAVYgP62WLxqRFr5p2n9nXDbGVC+ly5wlCCWRjaaUNv2kPaP+ZjKWhAqzDbYRlzQWqUUP3WE7EzG0CCSZfEaxy18oXXR2MO+NvB1jd913ilWNT/YfMB6p5INUNbClYJUClQQs7QtlzifQzLuPJgWq2MAVwz1frdgOTAEbcUSUaonicWBHhLj0mNsZkpzyt4AuU/91SsBe/z1Bp+bY0JArVUOpnrCJAxoyglclXyuQz/IRJWOwWw/e4EaKcEbT2hIHRsIA2FuyoO01IwwSgyqsE7oTnDaiKYXDj58Yte96LAVWnDHwlq+cV1w8+pmEkq0q2m8wqjayE+qA6A+vYfX/shPmH//ZrqUfJag0EnJyL7t17mtdfXwJ2aawAyjXfrIax3itKZviIYWbRogVmyOBBSFRZYz755BP1vuC83PiydvO8efPM4oWLbOvKKFCtxfk/Qa3XPXv2yCZl5MhRZuSIURIHy40KW7sytsnBE8qRJKHKJIfjF1lKMsb5GxQn1/4mLW1dpRscX9eofCdtQNx5fwigGj6DderbuHL3fl5L1aQxKGVhdY2ljpd1ZUeBauxoH6hSQC1Y9SXYLRWnYX3IrYy7dtlpJMsKIHnp8nWzafNWbJpqpHXjpQsXlbpleR0YSdoy6pb58yGTi18V1pPVTO4iPrUOjCm75vyX/++/4rt1Zjjisv/mr//ctO/IHuesI4mKJQ9aIDTmIkJedmODfUWqDVRUlJlXJo2VEJh9CHuh3NMgM4GUzO0YhNdUVw+SmsPcgJFBqsD6UFyqyaRlUgUFnwUeAyVgnCy5kY6MOPfpcZjJR/WG+ccCVJ0XT8ivVKl6Vh/8sEDV6ZKi4NPZs6boJl+nBaAxI8myeUBVt476CsGo/JWyqeZaJbvqAKsLDSAeyASq7oHiYJN/82Rc2GRWGRLg+sKyLAF3hTRI3bp1E5bVNRNwHQrik/Asgaq07WOtT/zW53jaQLWUGSkVmtK4OtXjzzdQ9XfUxYFq0v43ql4Ccy0IIzp+BKgEqxpGouUt7iE5wlUO4KaIgIibpdraOyJfLHnUFZ2vmBREpqQ1yik5Vj+tFqvEvfwpgaoMCYCVryDseyG/pcdk8Ro+UHWhAT5w0HmLhZ3Y6/DsdP7ToImrhe5UHE8XK4eGgJWFnnmKazC6mzZtNrt37ReD/RhAsGPHzuLuf/nliQJwGTKwC65UxrJWVKCo+qKF5o03X5eC0F8v/9p89eUy0wEseDsAVM7PNMSzMqmqjU1EEWPsMUdsn7d9+w4wYfukRBFloTOS7JgI069/X5S9GgRXajcAVvSdhnHnGm+Nuq+RtRU32JHNQLJ6d5tpp1TzmI8fH1C1K9CC9qfCqPpDyTFvElCNw4/wb1XZ+A//HzNw7hr+CglDRwDmEL5CmWhAf3EtotcSoQNs18jE4XtSpeI62gmzZeOpkydhz+6JoRz/8svm/ffeM33hrq+HPiqDbN9HMwtWy1i1cg3iUzuYxYsWm9deW2Du1l3FedkPHV15WnWAF+i++eKLFYjjPimVMSZPfdm8+84SKXfF1sW83ukzp8G4noNMX5SSfD0RAjPupbFYR+N144Wx64rNIEv1SDF1MAYS4GI3X1q3VbWEuEf5J9etUxdOY3hz4JZ8EaCq2KIYJNRNotUvgep/uoyqa7/MiinF7ip5XTfv3Z8mUHW6TeFAepsAACAASURBVG2AJzgJg9Q8oMoTRUmWPD2qGE1vwIFUEh6suJEIVOP36gArwQJPRqPmgJ+LXSW7StDK+APuTsmCEcyS7SJg1djC9gJaaVRofMMC3o5RSxMln4nIErdS9skHqkGB7mDBQ5FlghWNIlQfSIIylYVZBKjqci59+UA1/FSBRpyRSGcomrcAk77l36MaB7lzedt+lnjL4ffiTHnyc1t8GtyClz6DizU+1OQZghlX+FcFVzMH6xG3KPU8AVRZmoa1QlmtgnGVrBXag3VZwQRSzrS0FelVeso05osKjwBRDLQdVrnv+BR5Qy5rwBuyUuXcxFmwgCl09OvZA3nzxsaaJHknnuTgA1X3uX+M/jtdvSsG0OLN0jkKzA/jhsSRypJgtm4y60c2IE7vIgDjse++R9b1XdMLDQEGoEtVV4z5yZOnzW9/+1tzBoXZW8Idz2YBS9543UxCTdXz586Yr5CgtRfVAtpj/fft2w+GfhEY0uESa0j2S+toUmXq/fKZmXDH3fT33x9HKMEeVCs4h4YGdaLEeABZ1oEDB+Ae+tsGEh3hToUbVdSAVb+cb7uepDQSW3N6a4sMVvyloRH6UpyUlLzlC0OW+bSLKDyb/WKS3vAFTqWhaa/kTO2o/nK6yMlbhIdMkRS3SMK7yQQM4bKK3H7wHfsPN6qlSYqhzMqhLus9Caja4XUj5c8b1zllmvVW6WJhffJyZODXISb+MfqNU/YoS2wvvH3bNomhpueGISZLlrxuBlZXQ87v4bvl4kn43e8+NkeOHEXlivbm7bfeNmPHDYfeqYFdQwce1C9uWd7OfIl6revWbsY5wc4iQXHJG4uxGZuKRNFrOA4VAPAetd2JkyekVeup0yckzpol4F5FM45z6P7GexqHlsSskNEW4TMdO8B7IBnRNubc1pfm2EiEExlXjE3giHbjb21bIL0xcYozlP7HAioyJ1mnVqUpah+jf8fkvMSMlvC+AQgPhMfOv4RDOBnI2AjlrZk8wBRddsn6U+86x9tVEOz796t2RuM0m8OuZj170nOLs8IpupQvpyURR7VkiRYt0V+pwxHYYGsNyZxb9lKSrRjalxSjmjfRUTCiRey5uMiqErA6dtWvHkD2leEAzOLuCUaEWcSkerlIlbUJE640dNy94oKStXriiSlqpFwylQJVez67mB1QcMuOrb5Khjy+KOJasckGxX+2FIOUxUgUWgBJhjBvZkvHNgCqvKaAuXD8wrOFhrwUqCZfM3olO9/u9D7T7HRgoDf5TTINGs9KuaLskWllU4E7d27L+9wQdWfiAljWDuhC49oDk6nVZAxNghOgEnk2b248ze23LtV1nQ0AQzUeniQyIzIADiSocipd6j5E1WvGjyrpjhQ7SZqSSZwVK3N6axoIH27EVHm4WGLWtWRJK2FfcdzZs+fg2v8YNSa/l9jSMYhLpeEly71921Yxyhxvsp+zwMK+g3qXUtiZiY72KqEilZxR2VDwqW9jbi8jLvD8uQsI/7iGDXEt2CotAVSP+WdMaqfOVWb48CGILZyHuWd2tTIhdLkylo/XeoDs7UYAFMAVCe8jmc2NTPiyoxsx6EXmOWtdFbD2/Hqiz704UE1kzu24+ncXxqiG74aMatqzwmjG1FTeUyXdeQlGCW4h+oneBROM7EVl7QcKQL7lryW3SiLXlAOo5JUEEc2PMAcOM8tc8dUCf/NfNAtkbahH6KnhtWmjaK/qITOPHrGF8FXz29/8q4Qf9ezZzfzqV3+NlsOdADzheYDdY9hMi7IKJG5tg/dgDTZV500HeBzeXLoUMdyTJd7+DuT4e5SFo4eIIWmXr1xCwuFxVCioQBhTDymVtf/Afsj3bekex65/3bt3NePGjsbfvU1XhDsxLp9rhrVqGY8vXkokpFKKlXShwnQT742I/DM6K5QFfwvmW8+Ayc4SbbduY0BVdGWE2Iko0vAuAh0Yu0gs9pgTSPl2heD1+YqvjfgjFPeAZD/8k8aoJp1ddDyL3QceYD5q85/Vv0YaUM3fk6StdntfaXjE3bf93HL+JY+tohnaOsV/vKZWJeD8FwKqeQPlu4W52Hk849cYEkAAQTAhpYgAYjXGsBVY1u6iDBhrSObLCSJ3ufqicnTA0n+2LHbjhwKqOqhNAgGx6ckb00zX2TMDquFNlgi14kNrPNKD55OBav5Cc/FqJVJMnecbcZyKYNNtjljM3jUVIKNPt7PGTavs8TkYM03WjyEC7REb5uKlpdQV5U3sGS1YTM6i+jWm53NYNjmVb0517CISKtdTJjHCgvqbNv+e4rfIb9qKHSXK2L6RuhvO2gjJrbs7dWCVO3w+M4wkV6ZkZ+MzzI3cIv5z8OBhs2vPTkmA64G1PXzEcHMNwHLb9q3S5IHrvCsSVH71N39jhg0bFjCVMsyBtrRgCW9yM3L+wnkBv3fgqm2PjO1OMP6Vle0FdF6/dsOchRv1LBjburo7ZuKk8YiXfRXMVaUdU4IdglQ4ZyEnjCNkBvdjAA+t0+cmOG5YOXPW4AdCkQRiS6S1+W9I3kz+Okm7QBpQzeZ8ks4Wl2uVYZkV7/ZiYllyorT4xyIDpKySu48Ub1t8LfEu43F2zo6KNFig6t2AtEKVv1XGufHihraBXamQTMhNLLn9R42MPT1nfv3r3wjIHDt2lPnrv/4zrD3UCG6FTTM2Zm3AfjbUNwKkrjSrv1kn3eG6oRzWvPmL0P3tZSQjHpGqGd+BteVVuW7pYWTnnS6oFz1j5nSENF2DR+KkaYOOV4y5P3bsO6mK0qlTlSQNVg+qFra3JyppDB5SretHqhygNBYTEeVZVJZ9b1E4byEYEGlzQNXq9ahuim4MsudN7YGTCUk0TRI8xR56b/ZWk6Q+0hTF6gaG/Ti9/1MHqlqqj5tpHdE8rJA1N3nsscWBRZZl6jF51wi/mK6N/GdUoKrYL2CVizCqRQfKsaJSn9EGxfpdrxzjynJE/CHAYIwhk2IIJlwzgajCjqN5VWClg0P2NBmo8qFd+MLTYVR/JkA1PvSBobJgIpDAPEY13wBnAlUxKN45go2csvkaIqAt24RdxQbpBmqzcnPExc7NEX/4GeWtBxKwWKWCrCtDU5K79UTBeOn9PRug6uRU3c9Rw+IbAzf0hYBqwjwmONyiy64EqMqig+rAOAtU1XsjYJX1SJuJ60j9ZYRmqAJ8bA4fOQwDvVWYTzJULPr/2muvSSiQFnYOJtNauhCo8iOeqwYs15mz59EV6DQA722UqaqEvuiqzBiucfvOTWxC2pkp0yaZ3qh/KeHNcpcwmWClWFGAwPYhYhUfo/B7u7Zg2OGCbQDzrvHQvAd/PqlL/L+dLCh41X1idFCL6shUbf9cANX4unZ3CyYyduPBerB4PrLC8ceTA9VwfJP25QKfI1NQqv/dLdu+GSIv/IrFZQoCZCoVqPJzgiTneStHKFEjk7gelaPyyDXzT//4T+YmNsMTJrxk3kbc6ePH6EQF2WFtaCIzJmp9/sVXkqw1d8Ei8/KEVxDmMgB/X5f4bDbaYItJhjLUI7O5FZpqiJcRXfmmTZ+CUm69AG67Clg+sP+A+eLLLyD/97A56yh1ZNkshTGsg6urpV5xOyR79YLXqC2TSVvTs+EqYsaaB9gyXm48dOvRNKCaCUYIjJ8hUNVuZgDjouftWnwClvF5Z1TFpiEu2un2J9EteSDyZwlUHYCU2BdL1zOmkH8TJJBR1VqsDFp/JLvWWwg4r8NvLk4yrAStVR3oUkHmoyRXRI2IFEC25y6dwChQDQAIW3zZ7zQLqDqQ5LRx4CKNI4BUM1TyQZ7wPReMahLA8ebDd9UGStBTIKGBeXpANb7wCJm4+yTwcoWEXbkhyhtZVZdp+wAMHeWNtRHJpDJ2mqCVoKkCwMUl++mzRFk2xyhFWDgLVsJ7ij+nk187OmSBSkQmyqhGgap+L4CrnjFw450HVNVtZo+2tye/khS9vxeIAFW9C+2goyVzBKxa0Ca92SVujo0DWivzwXhiGw50E0CTY84QjEqATG4OeP1K6XCnjJnGj6rLSy6NcwvAxJwxKeXmLWw+UArrIrKpT506g9+XcIpy8cj07tMDXYdmSUtL5FKRgpc7JJIhBuWj3gUjewyVC+7cuW+6demJc7Puc0u4VrvZUIEQpIXucfcentkiI4mTkwYK3kRyUxGb+tgWw5/IZCXxpwCqJbIYbhKiN1naEz4bqMY2lqH4FyKNdQ3k69KEjITgSzEMaxnV2CQFF2F4iAWxNpte5hP/Yce8MoM6qnWPzLeosXru7FmRl/Evj0bCMEJMsCZY35dxr7/57b+Ydes3A1CWmQmTXkEL4mkCHXfv2W9OnzqLjRHAJpK5WEuVIPj69asSK9+vXx/Esi4xA1CyqhO6xZ2Bl+DTT/+IesQHpSrAiJEjsRm7I+WzaDPHvzRO2rwext99evc2o9CaeBTivdsggVHAKt3k2KyFGyo3GrrdcCBVmCuHWqmb/CG3Ho6InKfNiWZzWRmnrFhGNen4ZjCqrmsd16voOzs3+RKSfMSfDKgmjUdcJLm9/skC1TQcEL4v0ToixaqLngmjSrHwhSAEh/o+J4DM130kRDAJhoCVrhSyHYxru4e/eQxdtP3QS7kjXCJt4QbhDcsD4Ed6gsN4kT2L1z9MAndqQFRCosZF5b2Eg42xsvp5GEOpf+rA/uRd/80CquGIFjE2EVWSJMexqgCcyjRF42RMNjj4n2sR5ypUhMC1TsonSVgKZLENarFyk8SY1nZt28mmqTWycR27IgXmcW8CiG1sqy6iELDoPUUjniknEZkU/V0KZn3Xf/hsYTemMIbQjVZ4DgK8zJdn9CNgymNsRZa929IhJwp1VsxdQZ+Zz05eNVgB9jjXL9o9s3sWLeyM+qk2rId/8zPG1LHnM5nNa8iG5vwwGa47kuFaw+hy43HlymVzCc0fzp+/LHUsWRqI98X2rYxJpidmwcK5yJoeBX3ABBneK2P46ApVHcEGBYyjPXjwiNmDqgV3bt2VWFXex5gxY5DsMhN6hQBZ+1PzqaVxgswp4gDL8R7PjZMLq8PEPjvu7lnd8EX+TkavydP1XAPVkroRqlH50A6feE8lYRUlcm4pgjRb5Y9KQaBaeipP91jnYXBaIU9i34i0JtU4XJk/ZzOEFKGrgBR9a2xQWMYNJXQa6yAT3FhpWSs+ax0SDb9cttxs27ETDQXQPhWsfQV0yQOw+A8bmGDMWNdHaJ7xipk9e7bZsH49Nk7HpJEBkwr/7M9+KWFJrCH5+RdfoF7rblkz06ZNNb0Rr8pOXNwkcZNHWd2BahhrvlklvdIH9OuHVscoETdqBGKuIesYP5bWYo1Y6j56DPjdh43owY57aAXARzl2U6ihAtxE++NDRevpWpyzJJ/YDi7jZYPp5kYuAlR9xaLyEryTIDtyT16Mqt6DCpoQYEkCl60BSz593oGqjJEl+2Q8ngl7rMPywzKq+RMVf9YfBKi624oLBun7h2ynBbBAl+xtdAoh40EGhiCU8WRst8UYnu49ugrLSuDAxSWggYsmYfLygGrSMMV35fHwgSygmqCLU0FU/Np5wvfjZVTTiyDni2naESFgks2PF7tTwrBadCxB6fbfbofGvwl+yOrrRglsK1xxsnmCi5kvZvRyg8Qah3StSRwX2UKCHmbAC+NHqfCBqkP0yuyGxjGmZASoRlIWnKoX7e2D1AABeIoqkaHOAapyTnd7stnzjVEIpIM9Ce9DtaO9Nw8US4KLC3MHGIzsRDxQ7hsjTxlq8nx4M4xV54MzQeV3v/uduXD+vGwa2LGKLSwHDxkClqk/sv8N3P/wvNyjG58sVgvJvt6HNq4snr70rSVaU7U1gCTJMQGqyvwyDpHGulXLNpIUs33rLrNt83aEhqDEFu5/zJix5k2wWezJTsPO4H3psielupBx+oguWlabQIcsul5tPL22BvbHyW587bgp1ncb2pKhLBX0wkA1mdbSqSjdtGTGqJacSlmMJL2WGpqTsGQp40lAteg5IjLbJKWRDVQjD8ZlEQGqVs4DkMSxcLHjeJ7HZCvZ1pEx7WTY2XoY4JOlr7gs8OkNJPidOHHKfHf8pLl45SqaZjwEcKwU23bm9FkwqT3M668tkdKNbFXMCgPcaL7zzttm0qSJALdtJCb7H/7rf0OowSV58i5opsM7GTN2rJkxfSbktINUJ1i9ejV+H4WcooVx+7ZmwsTxZmh1NeLCh6IEXDv8tBV55aaKmyx6Gdgelqu3JWRbkgwtd+VWuJTA8mRCpMGtcU+POBzvpkaAqhfSLslUqiLlGsG423M0Faj6dJJj2pJktKio/CmBamwrkLjWij5HkePSn1W/ne69KLKjDM9R5F6KHJOGe55KMpV/A0UGRkrSQNKcq1ZLDtWbWyhpdReFmFm/UcABAARjeVwfZ3anYWwhGS9ZAjGwmgVUk+5LdpEl5yhV7YHSDWkTfeSEucx7fjdWL4BqEbENRisY7LgRy2JXZSEGwEgTj3TcFbwQqGo4Sq2UwSKjzzAUshx0+bH8EWWOTCtbhoqrW1xPYaeYqAw0DagmJwvqXf/QQNVdNXieyLoIHDEBUHX355eYC74bxzpiyHX37qaDoJ8JI/ex7m/fvoUe6p+IK5MbBrKslYgfZkhGp45dAFp7oUtWNbKiB0sHILr9t23bARb2qvRjHz58GHTEI3HJkuUigHAsD0ETmamyMgKNVmg8sN6s+2ajFHFnjOwYtM58c+mb2BS3RWxzLcpsnZBi8Oxy1h2hIX369QSwaC0sGhNfmN0dLHsh35Ttca/yLKCaojPku00CqqVgVWYoAcO+AKoxPSOeBM9A+zu0gE113+Fap/By4bcSZo+bWjoGWrVWlvIBmFSypZXY4LKaBKsE3MHm9xZ0CQHs9es3zXrI3B6UV2PnNrYappydOX1athXjAEB/8cEHUp2E7oBlX32FChmrJSaVjD9DkljXdc7cuZDF/qh8cc4sR5vjnbt2SoLVIHSP69S5I7psIaTpXq2ZCsZ2GloWc7Fdx/qgXmPlgIo2BNnasU+BpvbAo3xoypiGJal21JAA3exbLWoXcGACfUDrvsxDcULJfQ2WxQugGkhgfAOfpQ9iYtvcP/PwiADVRN2RqTkit5N3jabc+3MDVDWmLhRe+ZsTCCVB9z9dKayJSfBwDwv+PmLbJN4NmZhUEnRpMC6Nrloyrv7rmQHVEheeXa4vgKod/pDJSSrv1RRBTT42lJeiQDUwNcz6pivSJkmQRWFSgmPlRe5s8wqCVpaRURB7R5OxsJC5MeqChAeWVqPM0Q0XRO1FZOCnA1T9taSqzCo0b4JUQSUzfD4xF9R6jbleWUhdGjmA9blw/oIU9j+EVq1nz5+l/0+y9AlM27ZFq0kUQO+BLlht2rQTQ886rv1Qj3Xe/DnSRlfdogATj8B02UQqbigYA0gg0aK8AolYd8yaVd+gJus+YdNYeYRF1lmzksD04IEDZgdct67BhIQgDeiFsILhYHf7S7InPT4StmD1eFznUAKc/SlhVLMMU1OBakz3pLGQxc2NApK0+SzKhipWeQ4ZVSu3fliKP2bqVsZoOdUuCUga3qKojSUUAVRlo8owEO0W1bIFWv+y5Jk0yUBYgJizFqYOTCtLtzVA9jZv2CzgkzaNnzKRmGCQHoNf/PIXpi/iTFlf9RoaXPwa3d9Onjwl1yGwnTVrthkNMNsVm2Xaw02bNkmpN+qpIUOHmLfeegMxrafA0K6QerDz5sw0kyZONAcO7EPJuLPiGKF3aOiwgWbAoL7SXKAVWOHHBNy4B64PAtUApPJRrIudm704UA1k24IukRgf5Yrr/wVQTQRvzzNQ9Q2vqPTimuO5AaruRlxtrydxS6vrXkeFi4i7RhkWV5YKfzLxiq5/JsHcRQxrHVgWxhISqBJkcJdIjcLkDMaoSVvGNkjQsAuEsYQ8VphXIRrC2Dp/PuL/Fh3lgVKBR7IDD2NUZT8aMxIRox5xh6ZfLY9RzbrPQoJREl+YdUZ+xlUUAx1xDMKx8J49vA8HVNMzb/Ounv15OlCVO88Z8yDuDM/jQkcEbACciIsXMkmZewi5Yg1WfnbrFuoeoiYr41j5HpN6OBwEqq4LFmWP4yYxeVDQBMQah03mllgrarBFn1vhcUxvkAwVGftw4PUMOuiW3IgMVRE3qRufRA9EwmZLl0G0dqa732hcdjZQDW6Ua5A7d+8Bgm9KYWt+rnF8F9Gth7UlL1+6Ys4hJpUZ1PVgrThyBIoVdP1jPNjUYSLcpQSajB118aMaxaaNAmjsyc6K0n3cEq1YDyI2cKP0c2dDiDFjRiGDeyJAQlvpfLV58yawtecFEEhCA7O5yx6isUFHJLssMiNGjBB2VlhkWxWAukb6U8MLxJ7UrRHOELKq0bmLLCfKh7+YUoFqSgxyQaCat+48vstKWPLGI/EuUmQnE6gmKt3om0VkOu25AmDl1kvkHmNP6+mNUMfbjYYAVQ0f0aoAlFNbiFzin3WNl5exOJQrzg72XmwF9QDnl6FCLSWBk+Dz+PcnUGrtmFQOYCz8vPnz0RBjUmBf9qLF6sdoM8wuWFzsCxYuxDELUI+1SgAvWwl//fXX0uGKXga2j2YOB4HqiRPfiydoEkq0sS7rAWy66hFaR5nkqydCaWbPmo7PJ0jTDWg9lVMhirRhQEuxdTr/gs09nSTrXmy1xqr6wxrEtPN8DqgGE+SNeYrrPzqXuIdYdFTYVlptudqqPMlO/zzX9V9ARkVHhi0WSi8W6Lv404V/y0g/wXMUGYE82xgwqv7JklVA7HIxm1zkZgoc80SMqntYV8fsSUCWAwql9xxVIi2gAAg26xtYFxNAFb2WGSIgNVnhnq0T46DsBmPK6KalC4Tlh7T9piZelU5U1LjmhQ8IsHAGxQpV1nfyBMM995OMYe41ghXQlFVQTAHkgfInea50OY7KRmRN+TGYBRZC/BAFUJYv9AwXN0PMsHWlrdgFi4XntaSRxiqybExXxJCRmWuH3vN8uUQbAaXCsoRzIO+5uEVcy4FUBT6hdvC/EwGqCQokGmeXpC+jX4rMTxwseV+PA9XomTMAasIcuMQk/15DoBqsCEkUIRDUmsv3YdDvArhelUL/7Hh18eJlmQ9OU1+EZMycNcNMnDhBAKXGDksKnSh/2WDKgJMJA8N1/wHaX65FksoeOX91dX+Us3oFpX6GIk75AVyz+8369Wtl80KPzZjRYxBzWGMOHNyD3xfNolfR/x0tYQmWyQAzxo8tOjl3PF8jQAI7o7WGzmkpGxROqQOqpXVI3T0Gw5UFVAss4+aCu6JANT6tWQxrGlAteo7mPgvP73Sjk6/oxsqvnevfje8R8gfbve82UxQsuYr8cH6ddzAo12ad6bqc6RVgAibLXD2SQv7X0YqY9oz6ox/irym71Ce0Z198+ZW0KXbVLN774H2w/ePFjn2HigPLln0NsLrXtAMx0xVhKXdFJ92RRgHcSJ84/j2y/0dISEwNarIORa1ihs+cOHFCksBee+1VMxqf3wJz27pVCzMIbYgrCWSpzyjPDI0iFCR+JZ8sYN0CV9GzEFJ297NDoC2PyUK7cdF/q2wkMHJxoCpTUKrbIzoqDoqfKVBNMiCqT5JeSUDVHVpEhp9boJr8uOG7MXyRi0fyzhexO8mDXShG9WkCVXeutLI6es9kp5iVaLteATQ0wqfyEEaMC5IZ20yCYckOshkunpW9kQlaaUwYV+iHBvAYLfTuFI29UsytXwJCud99AVQDUfq5AFUydJQ/bo4IRJj4dwcgie1aQ5YVLmXIRluwI10RGsByV5Q5MvmSxBApKq/6Lg5UXRa9rwx/ckBV3KFM5gjXXmACPb3E8jMSTyqNGJgchVqncKHSZXoVySlnUUv17LmzKPJ/Rt57aRwSod58Q8pYibeH+cZS4J/xg7pJbSCobNkaoQVX0Kt9tSS7sBZl/wG94dIfjWSsYbhmGQDCFnGr8rNRo0ebN5a8IYBi9ZqVZt/+nahz+Ypcq6qqo5bUw2cNiGPmhqZNm9bw7qBaBDK5JEUFukZcqrwP64GheX/s65r4JqEwUE3eJIRRGAVQbarhkLssRPL8OIFq1COUCD4i9sCNtYKuYOTFUDugqklJ7qWwjgy+3WLKxwRwGhogo2s3x9rtjuEEClS3bt1qPvv8CzS3uAtPwQTz/vsfSAUMeheXA6R+vXyFeGvGjX9JgOpxtBbuB7A5afIkfHcLEgwPIfN/lCRbsbPV9OnTZBO9cfMWcw7rZvLkycCaD82RQwdRoq2TWThvjhnYr695BJvKrBGyqlrWTcFmI7tfuScXkAkgqx9beIl/SA9XN65OxvWAkn01zhFnY4sA1eg8FSNUUkWcM1fQ66nn+DkAVRviEhm0DNf/jxmoOiCY5mYMFrIVkiygqoc4l7uKOzvKiFuVMWjY1dUhCYNlrlwbTRoOxrO6uELGsjI0gCU/mMnNnSt3pjQe/hLKY1SVmYkq/xeMqs5m0oL/MTKq7lmi7Av1r26URO7omgZrxvIx/E1mrwbMBDdMTAAii09GsCMTgBBPScDKH1cGRiU6BlSlBJJ1L3pK4vkHqllmoPSzkDkOTZdGAEYdynSTShIJjDErArRBm2VuWJlhzzXP2D4mXF64eEFiWjtgfCcg0YSZ2MG6ltaDnKtGy4bfQyef3nCFHjVrVm9ALdabEtPatVuVGT1mBNz5o/FerVm1+hvUujwlyZrz4ZKdOXOWzPU333yDpgUHkaAyGUlbwyWZ5cSJk7JZeYjkKlpeNhsYNLA/mhn0Q192dBsSw8/5Zgku/oMG3TJPaUMnzFGScYgbyhdAtQgISWZUlWlPehXRWyFQ1XMoa1rKSWt8n0u4DOedTKnUHMaal/KKrCIiXj+w8tj0sETb9u07Ee5yzYwcMRINAybIBoyy/K//8q8Sm9oR4UZTp03HBmsIgOkRJGcNMeMQ/rJzwXsqbQAAIABJREFU5w5Uz7giG2oyqH379JYYV5a2YrvhazXXIZsdAG6PoY3rt2YsAO2H771jqiG3DWgqwNhuTXGmdWSrWdwngXUwXIzHZak3DQ9gCazQmWU1py3879jUiJteBq8ZQLVksprmzUma6xdANRwV9Sb+hICqA2x8sPii5ns0RtL2K2W34r5TjFEVmbZKQAeVrAjZFjImzNblx/xb4sNg3Mh8EagqcL0v2dxkX3lPLMhMwMpYVoIHxvVoizLtJRvGyWomp3MH87qu3WY4tbpy3e2VxKxyfArY8SKKMdWm5e0IExRo/i0V26k2hVHV2yzZV+ffSskRaS47C5af8BK++z96aQtS4RqjwtZi9FDekBu2ahUZg+yR2Wc3LLr2GgBi6YbugBjI7mAzunbtIv25ybKKorflb3QdKAMYXzNPE6gqexOTXgeeIissOlN0oz+pSXB1josCVbpSXaIbN6atWL4KhpGxd3wGGnb+cM0xJtStbxpGbipEY+D4B9AL51Hq6hSAJxOiqmHUN2zcDvf+QVnrrCs5YGBvAZ+du3Qzu3YfMCuWr5Y415Eorv7hh79A05Eq6bu+Hx2CeqFlZXX1IImd3Yc4wsuIcaXe0FJFCD2qQC3LAX3NRHQsGoNalupORX1N2YQQgeKOGY6E32oYFN7o8rD3LXGQSS9+X48J/1sq8HK+INQgHZBlL74mMqopJxPXfwog9L8S36gEn+Hx7Kg0WVdku/69dRALyXHhXVlESwjM8oCqSKLX8c4ez/mXeFZ+rh31FCJogqd4C9kkAzWCme1P76DESmMdbN26zWwD48r41JYIG+hY1QkVBWrMoOpqM2/BAtErN2/VIHxlg7kOUEpdxKTDNohH7Yl4ViZusYLJOTQTuI5ycOORoDV7xjRThcYBdfdrsTmsVwCKe2TDAsS1YHOOd5gQxmY9qGJQi8oCjMGugj5jiF0baZJC4M2WylijjNBFVpYmY9n2zpKf5sZLbWOM9il9J1N2nlQrNYNRTZTC5HwM92yFXf9J5y4CIAqujDxQ/icDqkk2W8j5lI3k02ih6gNVZ5SehHXU8+lMuPMwHiTtIcTFB8DA+pguBlZctXduofTNbWG9CDDIeLE2piRgkW21jJfsKaR0EQGxgm3GDfFVClR1t+zj6GhMjRYMz3sVUeRp58gTvvDmityJu8rTAqphHVUHxvLGIv/zYoYv/zylR8hCtQXoHaMqXL71UQUgS22PNTKq0Kmg65DwR8DKMkssscaawDfQiYnyyC5NbNPaQTZJVehzD6YV8ieNA/h9kTldsQSsAab3pi0vRlUTHNJfiQozRSH4Z5IqCc0ZUO87fkOOuAdFXf+lV5BHD27EmTVfjjkJmjLlmyw3j1y395CMsmPHNimoPnL0KNOrZ1+zbsMWlAS6KCEBHTq0Q9eg8WhD+QpqWd4yywBSd+3cK/HGr6C8z6JFr5ojhw+bzejNztecOXOkixBDA6hj6MLlHLZmTK2U0XsAlra1qR7U38ycMcWMGDoYQBUJMQbZ3ZQvYZqgV6wBd48XWcdCnCat18D5apd1gqHmfFpfq6vTW1S/lPKBT7jrU61ZCKgm1X2V6cct6FM3RX9FhTUuXWmbwSTSJVvsvRELjECKcQ2Mrm5CwlKI6ip3z+m8C5K8xH1JDM61LEdTDHgTLl68iFjV79Ch6oi0Y23VqsLMnT/PTJk6TWKr9+3dY9Zv2ojNWWfEzLc3N1F7+FscfwfsP4Hq66+/bjojl4MZ/71RNacb6kU/woaqETWCGwlU7WM0ctPEHBEkILKKwYmTZxB2cw4g95QkX3WB/ewCr1EvnIPVdzrj3xUIf4EVxs8DFw0QrM9gjIXEiYPVBOhaYJMTzlHTgWuu/Syo95LWWFOAavwyEbVX8B7yDst71j8lUPVnPlxKqUD1n3M0U34mtw9UpbNLjrs8f/ACoiGYhyyg6joQ0WXInSlXiJQYuocSQ2BeGP9zz/Z7ZzIWjTBZLrr5mBBDtpUgVmJvYuNU+izPFqjmjQ3vJ++YnxRQzTEGeQvVfR7pduJ9KQCqBD6iSF2oR9TlGodUWn1CZZ0vVg1gHDW7rZHZZ2gAQ1NcuSvGUXZBkk43MKxk+QhguSmS8LXgmhawevf3cwKqJSoqUTOFzKO4Ue1YCXDFH6y9fO36DbMSBdUvo6NVP7SlbIUSV0eOHEds6T0Bmcz2nz1nuunVu7s5fPRb88Xny8FU3ZDyY/ORZc0GIyz3w9at48ePR+JJa5S02onKABdlafWAS5VGmo0JWFKPIQMXL1wQsDpr5lSz5NUFuBHUfyZQZXY4703cqGqmubdw7Kh7xDKwWCWdf2RA0oCqZ6DFHasA/gVQVYF4LoAqvScywXGgqnZGZJakjNyvay7ggglUXhwz2xoeRR5LvcLEwqNHvzOtUelm+owZCGurQEjMHfNv//YRQOxh8zLKU73xxpuyEd6xcxfauq6XahpvLl1q5mPTRaDJGqwS1f0QOR7CprL2sFYsaURjDPSvghegjTl15qLZtBFM7pVrqJZxEXb0tniUKhBKx3Jx1YOqzTDUhmUb2M5d24H8QWw5YrUZztCCXSQt4cNRcCED0aheC1e8ta5APdjOZVRKCmBhUTOgspHnkUw5W/x78c6Y+oxW/kL6vfC9PQlQTfME5D3rzxaopg1MnsvYn02Z45iRygKqos4tBSuABN+VDlf4qQcwpTuFoQHOVUvgyvAAxpnRvcgsX3Yjao+ECMavkQmjqzaZlcgBqjZzMo8MyGKHsyT7BVAtvO4jB2YBVcpLqdxmA1UtQ0WgqpfhvJDh0DhWZq3fFRaEoSjafe026hzeFLaBISgEq53R15tdZRiaIqXUEjaTP2WgGsmssOvdH4JEXRLoBXWhBsybMFQKVmvgEt2wYYOwScyuvguPSu3tBow91jpc/bNnzwQAHWXu1dWazVt3wF26VVqqdgf4ZHtLzhXL+wwcNFBiBdeuWSNuf851Z2xuFy1aIPGDXdHulZUgVny9CskuKwSUzp07AwXc3wQIYJ1KAlUm1SlYEZAqG03et+qpYB9mk6lCGO5cSjlA1cmfnM/B1KKMZlKE5U+EUbUAUBdn6foOPHUxZiLPsEdGLI9RzQWqCk41qcqPE3RcUwhUWUZPalqwqyPsmXRGk9J6j009Ql1qa++bTz/73OzZtxfsZoWZOX0WulSNlNv9BCWvDh89al57/TUzH40DmIzM83SDh6dDO+ie8sfS0KKRnbZwK7duY0NXjo5adx+ab9ZuNhcuXBXPEUu3UcbbobEGq1sw9I4dJtuhzjFrtY4ZMxjNCUZgo9dNAC+fSGJa7YZLnoYAVn67Z/TVNJPQrBq05d/4hl9AICqdL4CqG70XQFXYnowMMLv3cTGqaUlSeUA1aqCSgGoR5atn0Z2qKnjnbnHtWgkuJItb2rQ+kO5E169fFxBLFy3rM7KkB3/IsrYCm6JxhepulDxeum2jMChkYqV8R47TNFi84UkiwDxrx+d8Rkl4zQ5i+PUE5ON9r/RTpyXSwWDuPMLFGV08T+hAfkqMaubGIRGocixCtZjkYXchI1JbE/9jT3m64Nh/2/Wz54aoBgk8jGWlgWBJGcobN0lkVdk1hu07ye63aVMpmyRXnULKOQWKO4j0ikxOXnkqzXiI7/ow89mioQ0SSsQg50ux47NkRRz3CXV7I3ogYFViJ/aMXMBO2nXB8XgII3kFbOquXbuQeHVRsqhrrt+W9quvvDJZ2lV27dbZnD57GszpGrhRLwqQZFMHJkydBmPF+MGFCxYi7u+m+eOnfzR3UVOXAGD+/Llm8eJF8MK0E+8Nk7sIVFet+AbemQ7m1cXzAQZm4GyoCEE3KH5zrLnRJiB5yMeGnGjbTUVRUm+X4QwsHE8AEsTbatiAHsl/++PAjZQDs3qI8Kq25mcYMpW+lvXqvii4a2V/J//TNF0dB8HJoDjcgORfKfUIu4kJr+ACe9zzOgAVPUM+2RYHWElrQt8L5V//9l3/OmEawBKyqe5u7TVEHCgokB6AUuoFAaqs0yx2WRsQ0D3fomUFkv6Omq9XrDRH0VqVIS5MpmJzErZlpVfgnXfeQQnHzmbjxg2oYHIbpaxGmrEIjRkyuBqy+dDUSSnIegDSq9BNnRC7fdCcOnlePBJHEW7Q8OAekrcGmWp0w2oLXcXa5qdPnTFXL9eI57Jz1/YIpxmP9fWShDI9hL7rAjDcphKxrLIGNLmwhQ21kqooAluVWVYJ1r9VN1hbWuJqkMH1JDdZjtJkI38zUvrNpO/Eu1rGv5Wkm7NCcpr2FHo1wSTWy6o2KIrV8p41ZFTjdx/KdfI5XEXwUvNibyx38ZbMYIZ5QXmqJ3P9B+LE8k82QSnpDqNxnKVHRO4xETgkK5bc0aA4uwQWMWJYkGRZAVT5b+lKhAVXy77vUjVAk7MIUlnag2WuKgggYKTIvvI5tE4rzgWAIovLCoesHceoZt1YGlDN15IZZw1BZp5wupMkxsTlARiPgSi9TnRTo58/J0A1R1ASx8wbi/jnusAVSLqXHCMKOTqI7rtsIsB2oWT4ybQyAYvsHRkSxktT1ghYtYEF2oGSFbKeAo1rtWDEe5ZcoGpBTpF1EhzD64ib2n/FDHROHFmeDIawIXpnpUBVDZgbVfnc3phIV2Db8Ulww+pO5aaUmwKWpLp4+ZLoJ5aeYukegsPDh4+aL5etxDwweUVrMZOBpbty8uQpprp6EFpV7jHbt22XeSIQ/Yu/+DMzevRISRrh/65eu452rtth0E+bIXCDTpzwsundoyvuGImcYKiUUdUtLu+1TjbIjaaGiXcNjaYcAKKyoq0ACW5w+CN1WBkSItdgIl/MhMkg8AkdWA2NvAsBCNzNsYlPh1VuYJtjLuPSlV+vNEsei6jBNPkJ12I8zjX+XEU3XdkjlvwcChbioCT6t95PuBEpPZPuMVXHOF3DDlKPvB2LSAFLoSH58AEA7InjJxFbvRVl3M6ba6geUA8A2QONAV566SXZpDH2+quvl5lLVy6a9kj4nDBxEmJX30AYS0/kctyVpgT19dBH7TqZr7E2unbpgXJwFxCDfxcNNsYgtvtlxKV2BYGDRheoP7wW7Yh3bt+LNYQ8EMgpO7iNR9m3q9cuIqGrxsybO8cMQux2SxsOwK5YyGUUjyc9UC2xaZO8Emz6yBCr/Fq7IUNPG+vYZmfjipBW6RKWp5uSvpkIVDN2+0U8y/HrNGflRYAqxi0ejpD3rEmfx9dW6rPY55f7lv/4BjOXC9E1Ygch79nLtq/6l7xjSlC6P8AKVLUzR5ZbOjO438pfcNNFNFWWposrCWt43f25TkQ8BUECQQN/CFT5QyDLrlhc5PwhiOiBuDXGsNFFyzqtZFwIaB1QDRgM1prLuTcBM0kup0SAHj1Z8jjqLLgL5wmnO2PmnNiDihwTvUN/R2fvK2M88u5VRCHWejNveJM+b/pzRM8Sv09JfvJeRRQTGVVuhAigtEoFErHwQ7caY1nJsvI+CVZZk5XhAa4ua1DmSqY5XLKFgWquUObJWQJQzQCr2XWSi86gLz82zi825uEshCpPR0cWmWRM0yiy/I/2L9elQtB68cIVZFLvBMg8B4+Kxq4zTGDw4MHm7bffFgZ1HbKoWTKISXJMhvvLv/xzM2RItRjlMrDnfE6WJ+M527GcFq7bCGaqZQvWUiVQZZF0bRNbDsNMoLrvwEGzact2ZGffQuWAVgAFVYh57QWgO8QMRLmgHmB2W8Ka1z/gPWkHNW1moF4dXesCxe1vJw8sH6TuU63lWRrel+8byzUHBSbvyYBqgQvkxhlGwkKKnDD1mOwRS/5aPlAN59GeIT7slFW7C5MAAdpXbzlIlyynGjnnYFDJ1JNtZYm3mus3UTv1nJy8G7w2XbsiwQou+s2oqfrlV1+Zc5cuQR4Rp9qqDYDkUDTOmCw28CoabIzBZm7r5m0CdvkdnpMdr+bMnYZQJSYQQi653Boho/cfmUMHjpktm3fJ9XhXbdtV4L8NqDLQ07zx+qumT++e0pL61q0bsJ0ggHAvLC1XATtKDNrIlrKQbxJBsjVjLWXZ9HMjRqDKBGXnPeBTPxlQbao4CCmRgElCTrH0jEXsQVPvI+l4ykaAa2CTyLwXsUtZ126qbVMbbXWuO3GC7nmS5y3buup3iZoptGtabiLCdMQmTaNOLAuTMKlqz6KWMs6w+mYwD7wUeWD//I5RjbsipdMWFiHDArTfO8FpnRgfiTMEgGBbR/YVpzGi0SN4IJBghjBZL2VT1Q0jPxlA1T1X2v3IzjkHpKduBoKYniKjo8cUAW9Fjole8VkA1VL5Kf6UxZ8165xPA6iyrae4syAnboOkYSj6Q+BK5o71FBnXyvCTAQMGSAw1ASt3yxVg/FieLdAHeVn/okFsJGcOC+o/f+m8P32gmidbOuZOPan+iEgXGefgpqNA1RWJ45ixOxBrV7LLHc/G69I1SjfjbcTjnT1zHuzqEZS0umBqEQI0HuzT4sWvilt1L8pTsW3l7du1skGl23/y5FckTIgq7Q48MadPn8Y5zgKoVppRI4aZHjDELbAeARvUwLJsFHUD5u0uSg998sc/ms3bd0HfsBkBWCXolVZIlqlq18GMGDbUTH5loukNI//wQT2AbAtUFwCgwMbYdkyw8+mMuBcCwCd6AVRFIn4KQNW5CxhYFDyUPJvuuBw20NhndaOLnElpOf03wd8DyH1DAxMJy+BhuIEqFyuRZLXX3IVtq6tnibxWkDGARpyXiVZ9UIP19OmTAiYfoVbwhAnjzZQpk0yXrh2x4bqPtcMNEirkoClHm9YdYPMqzbHvzpplXyHs4Mi3kiRaVdUOtYinmKn43s2b19BRa6c5ePiAqWzTCo06xpmFC+eLHWWFlBp4JThfLOfHcCjlXPh0vA5ivfGjQJWybn0rFpP8EIDwuQeqnG/YAQLMnyxQ3bLqYyUZLCPqLwgb8i+7JzUQumB84UiqvOfiQ3lsaIzUkCQZJ2cCHRzOA2u+QU37dxJQleurpMtvB/oYayYB6pLJzd9q/hivc/vWHTmefZOlreNNlB4CG0ZXHcFqjx69ZHGJ2w4goly60SS//OdKTO4pAFTdmSPnkqGV1d2kVx5QSJuv7Is8n0C1SQNT4OCm7jr1lASpun5cGTX+Jrvqs6xkVm+hHzjBKsshESARtHKT1APhAe0ob2BDnFISRWrvWdaSjVly13SyUWS+3aNnAVU1kNnCVmQNu82dHZqSUY+PMQ9oClB1BkafRWtV8r7JpnKxlDOmGIC1Aa5OVmu4DoN5HYazT+/epm+//lJyjJUDvvxymSRm8bkZDjQbrVtHIbaP4UF79+8zmzZvNpcQC9sd+mDJq6+a6Sh7xWxq6k/mT/OL0rQAYII1Kn//2Rdmx579eBhUguiCmPgO6HZVc9PcQBIY3f4D0G2IzQh69eohsbRtAFQZZsTrs3Ur3a7lLYXSkmuUgb2N6m8+XXIj04huKqEo7MagiXqkdLmkakDVU0/hZY1W6pnULomgPuHVmsOoJtu6CFGSJvT+3VrSIqwHYFe03Z25kRRuHUCFXhdeQxKt2BIV8sXWvkyWeoD40kewbXS3nz13GUlXR8zBb783585fQww3kqsAUulB4KBVtG6JRhjDTP9+vRDrfcksWDhXSrqR3b+PBMTKtmyeQxc+KhE8xBoy7cyNmjqzft1Ws2P7HonF7z+gj3n33TcFJO8/sBslrr5H1YwL0HsPZJP39ttvofvWeMS+HjVbtmyGN+kuwhNeNi+hvmu3rt1AArEKD72TZFtZxk9/NIbb6oFA74XaL222m6L74gLzowCq1qb8ZIHqplV/QFc1jdWshAGUREUWIZeOPJrVTEZVwzyJpPxlk7yIA+YwZsxUWJIXseUldfk+Lde/ldqI4fb1JAGrvUcVRir8kKORxAxEqteBZb3HlomSxQ3mi8XeYdgIbjluPAfLXPVGQWV2/2iJVpBUGmRsldHRqgQEI4ljE19dOYDVnUMj39xDetxSQeasyOItckx0Yb8Aqv54RMfPky1PxoP5xHuOaWVyH38IWsm0ErQyJIVAhp2vegNMUebI6kvzCu+iLFwfnF5caKrc3avInOYB1SJwo0nXSTihvxaDe/eeM6onXIOC8EQ02O6lEIz/teymY5+si5xskoQEQeeRgS1H7Up2I6Mb9cDBw2bt2vUwtJckSa4SMet90HqSJe6uoqf6VRRQr0WyFUMD3oUBnj1rOlyitbggM/9xVcnMRuURTH8tGNVD3x03J0+dgwE/gkT9lmbO7DnmDmJWvz10FMACoUbIxK5AEwG2ZR07brQk3B1FFyLefSdUJyHj1bNHNxyjgJW4m4wxG00QjEtnL7zZks8hrVwBl/EsfP/JgKoC/vxXqOejx8bj1bPi19POoWf05zbpfkKQ+qcAqnpHcfkvBao5IxkAVSe7erzIvf5fzKkwrNajJ2PDt2WiIRiSZc8f1vQl2GPJKDbFKDc37tSZo8dOmd17D6E+K8q3QYZ57s6dO5r33n/HtG+Ljdje3Wby1InovDZAPBKPHrOJjpHNUgsDlv9RazCi9wBQD5jduw6hBFytnINxqYOHDDCHjuwHuXMdmzEkH0JG78ED0QBPwYgRw6Wu6+rVq6XDFlsm02tEnTYB7WNfRptYhgm0QPgMnQmtW+Fqrdjoo05ksCWTPSnrglE0N4Lxu+6VNfb58hs9wtfP/ifPg+tfk1LDkpXx524OlmoqCfODuP5Xfv5vj4+BLaB7uydiSbqCjmdRfNZ9ZCvAx6D+yyEBrlBvNNDWA552BkvZHX9qXUKUGov4pCcm9zRVqqKXiwBRXdlRReszm6WGUbMQ2SpRE2AahNkgYGWsIRlXgge6awkqCBg6oGNHl84aGsDuRHTVtkC8GY2EX9Q9gpeVBnNaKNMWCBsX62akX7Wq2VNYeUPXJCCRd7Lg858TUPWAUIJsKSjyBy7fyHNOHLvKTRCBK2VM67LeR1cZDQsgqCKTz65JLLrdsWMnYVnJzlJGCFY1AYvzEW6QxLbF1l7SXWUB1dJVlCwcSXUGU8XI3oQ/XElANW803bPEWRAfEmm0p9M2PiAKr+4YOX7vPtb9gQOHUPJqI0DpNcQUN8BosplDO2mBSV1wEwx4r17dzfvvLjUTwRQ1NjBulS5LMLm4qQak+9fjH/X4XQNjvnLNOrCxBzHXBklbQ+Dmf2DuoG5rTzDm/fv2ASg+i8SXg2B3e0mbzHpcg2D6Bow+2ay+2KhMGD8GzG8vAFE+NTbZdkMixIJkiAO8Yv4rcK/S+Qh6iwBW1Y3VwWSonO6W3zR8abNEWdKRzJbkcHSjZ3r6QDXvPkqfpKnANen4YudoGlhKfxLXZDkOmIJvyO0obArkn2sc/6doEKCizoT81jJp7IiFeNAWSBxEzdRraLG6Z99Bsx7VAK4h+ZBlGv/qr/7KdIL9+uij30Gn1Jv5C+aavpDLqo7tQdSw6UUZwGMb87C+DPGpe8zmjbthB9E4AMRORyQdjh8/VkDt8RPf43u9kIA4CuEr5Wb7ju0olXUE1+hgpk+bZvagScGVy5fRiKCzbCTZnKcbMMgglIYbMniQGT1quOnQsa1pD9D6EI0JqMsa6dEE68v204zvZ+gMN2mRlZxIkqXJddrYe/ogIaQxC6gWNpcFDsy1Ghni+JMBqp9/8s+Pv/jyC3MOnSe4O28LN+N49M+egDqBbQBWDaj6Vi21TIQmn8bjwlThB8rOo+Md/goGi8pRlGQIZmQx47yuAqA/b0WAVOY8y0ZT78ztQnUph1YxssuNMbn6md6ruFeg+MmoMDmD8WssycFwAMd+0djQ7VEH0MoHpbu2N/qMd+veTcoOETgwUFxe3AW5m/fuU6iwDFvxQwPVAuvIO8SXBPd2lM2Lny9vISXu1pp2U8/kaN11JjOkzZFhJ4e+vBKMOiaegJU/N1HqiiWTmM0ugBXyRNnqjuSrHgCs3GhqTVY1W/wv4xwDYJIwGiW8lti4uPZLmtvsoS0MVH0mxDtlEaCapsRTjbroKj88xz1n6fNyXFh0nbGlLCd1/PgJZPjvQmb0KYx9nYT6VGJTT6B6+/ZNtF8dZt5/Z6kki5TTVSnx6ixJVWbuP4ARBqV6ArGs7IR18vQ5fMIkqZbYzDI+EMcBSI5G7cs5s2aipNkVNC1YZh7U30dsYBdpfzlu7Evi8Tl18oT5Dsa+e9dO4pYlEGgJxol5FNTOlBNp7Qvw/AA6qqqqo7CzreDpUdUj0YzWW2bVkdwpX8WAajYX+rwA1bh8Nl2GSyW8+DmaDlSTpVkthtfoRUyErm9XEULXazCDdIOqpNO2wmbRirUQZaqUUwtsXh4x+Yrx0wB69yF7lxDmcvrsWWlUQjd8K3gVvl623Kxbtx4hLyjdNmKoGTF8qGnXAS3JIU8MLfju6EmzddM+lKi6KTaxXfs20pqYjP8uxKW2BPM6DCXf2ESD4XO79+wzhw4dQiOO/mgD2xEbwP3S0W/gwIFSfacG7V95663RUKATNt8vjR0liVwD+veGTKMe8t1buOZhbLiMeWn8ONmIOWqZEFxHqnQzHtHJ7o8AzHqYIDgwOs/xja8d3WwF+JQ+fQFUMZ//x//+vzwmI3jixAkBXEdRGHjWrFnobIGSFRDOMrQHJFiVeCv6sEUR2h7WVjA82CmLxbllbFUo2Sm5GCpfiHQhW/Dqel2LkXTiFp3pJgNXAYB6DgU8wX4zQNZZQNWKvIJdybrl7WqFA77YUKChHmWuEAdEF6F0w0KdzAYwYGRA6LYlmGWMIUsPEbC2h7tQYonYM97em96jGg45tdRi1VcSlV8auxcuNAEk6ZRIOKCJYERuo/kvGZYYo+rNQdKJnw1QzV3aTX7GeDSKehbygWr8QmkyHAd1PM4BVScHfI+ZuVynrjLFLbBwBCR32CoY4SkMC2D5JdZLZEyrhp9YcELWwcrrzpFDAAAgAElEQVSaz4lpBxzvlQpU9Zgio+tiwGOnTRh3t0CtvLsjZC2Usnf+nSaZF/f1NHedSmj0eZP0jXtG5qo9wOS3knJhBoxqDcr+3JTSVsdPnBRPFBMwGcM3a+Y0Mwv901tIxj8OtrHu5FXvIGnl5NkLZuWqb8yBQ4ex/itQHqgTuvqMFG/NWdRuvQfdMQkkwauvLgR4LTf79+1GeMB+c+bUaSTVVZvJk14BUBiOZLsrZtOGdWhrecoseX2xsFdkmFq30ZCjc+fPm507dptj336Hc9ZKFyJmfvdH3O3g6kECOuhilWRxYVQdOHUKKWl5qK52NIWMT5KukFM9G6Dqy53vuSuks1JvuGSF5uiGIgoyJl/x9ZV2hSAh1vs+xYgP6L8ly8LORUkshxslm+BMoOrmhKDUrl/GSzObvwHeQqI+VqSgTeJ7dWz/DLa07HE5ZL3GrF6zVrwJD1A5o0sXtB/v2A6NLzqBsX+M2OwbcBygbCMSsu4j3GX0mGFoejHbHDx0EM0CvsF5y7Ghg1sfIXFSfgqguG/f/mBLh5qDBw+aI1gL3GiPHDHC3EbL84tIaGQoIp+6EfaV8rp40XzzAOWxbt+pQRz5FfPdsSO4v3Kz9M0l+LxaALUTYT5f2GSAD6tl5HybGKjAiAh7ulzmx8/KSZiwrP1cjgTFdVTq4VExKHjW0sPybGz8G0XLU0W+F2/gkDs+4aaiyIOV/Yd//3ePhw4dag4gu5U7cQrV+JfGI4ZkhLiJzqA94CmAWE7boEGDTH8E+sOrCIMHFzhcAgzulwLl+Fyy6CVjHu+zHiCDSwS4qutR16tmPYvas4ylMxTheyooccDVfKBKoOwPR/hHNlDV78hEOwDo2GBhRG3ZCioTxoDh2euxK3T935kI40pfEVywPiOLu/fo3kNKXTEmmNcnQ6uF3lGbDkaPNk46kfCaVsn5TJurqRdfgHKzUZ2WKQOl4xlKV1OFWy9EdBGuLt2HJI910cXaPEY1i+8psixKj9HNVxSixcevSEmmokA1Pj5xplWYdcgbWVXHst6oqUFWOdh8rh6JZe0EZqMHaiR2D0qqMQSFL8oigaDIGddwrqssfPa8Gpbu3iPPKu0940be28XQoNovOkzhgKo/m0UDS7KAalSvKNtU+lKGkSBBmFXSlVzzogrKZRPKDOq7qD3JODnG1/VCvcr26DT2APqP7vgyW5GBQLWmtt588dUqMLI7JJSgP0pRzZ27yPTt088cATu6Z+d2ieWbMnkCOl/NQ/hVpTlz9ozZsmmL2QEWd+CAwQgL6GkWLVgABuqe2bRpvbl8+bxZMH+OGQ4mtxUYKOqPRoQWbNq0zWxFx607t9h5D7GqNsaPjUt69uxm5uE7g+FWbY15f4ikL049y2HJ5lke1q7lyKCoYtEuSnylWKJnDFTDq+Nf7o8i2DG6dDOUQHOSp+Kni54jec2X6pPwLNEHUqAavhexZdamhmyqWy1WyoP5oCpWhtVduREnYliKUJjc0PIatoqNNNJAWADjX29gM7xh40ZghIPm9LnTYqPaIcStHapUENCWl1cIIdMdRMyihfNNT4QjrVi5CnGvx0x3/Nu1Ur10BR2ucNxsxGSPGTPWbEBrV4JVeljbIDHxIYBwAzbiZFOZlMzE5h44Jz0Hp+FFaIMWxZVtWuN+rsmmjvWMFy7A9UACMbmZQS2sekE5528hfkCqMewlsKMx0ZaZ8ut+BdItxit5KWSIf4ZglXyUZmMDUS0i1zkX1A1dYeEPzubryADnpF0r0BdNQdZJafjpD1P2//7n/+uxazk4btxYKQzMJAF2yTnEJILVa6R8C3uUz5w5XdoP0q1F1qCRYQF0OUHBVaINJIEqgRkFTlhXglORBLs0ZL3poDnBUQPp4ks8kEOxyzWeObMUrO+mT1SSoQtCAWRBy0OU3ADjwujC07qsLG+l/76NQHWWvmH4ADcEHCtXL5O/XctWfk5r4QRF3HSy6HxFpQDZAdUmA3h719HvhXMkMxanEIusQBlmP6wjuqKT7jPvOs0Gqk9hkfuPnARC/Y1E3DWU9lxNBap5w86YVLKrrrwVN0fSrhU/BLG8Ho0K41jpfmMzAW6K+PJlUZtYhK+nIRtRoJoU3hNuxHzc8zSAamEZti0do+McGinn/pfWpxYwuNa5sjZJVwt6ZTY+Yv+kxSUTLLXuJZ+FnYMuXrtlfvsv/wYW9LwU+p8zb6F5/bWlAgQ+/fRTuEP3ms6d2kO/TkVR9fHCgl+8cAkZ0dvNzm37zOCBQxGb12hGjRpp7qMm5cmTx0wVjp87Z5apHjxAQpLK0CJ2D7oJrf1mE5iwGwCpFWb0yBHIrh6L/WMDWmGelRJ8ZH779u0pZMO92ttijlsgM1zYd3Glcg0nLCABqu6FfyWtsR8CqBKANEc/5S2mmP7KOzz986cBVMPBVQI1C0Cr7lZAErV1AY6lZrZeSwdcmOkv3xB75kCqtc34gJ+zSoA0J4Htunr1ulS5OALXO2O1ucklVqC3kK77oUOGwkXfX7wOv/voE3MDCYIT0WRgyrSpuHi5WbN2rdmxYxdirodB9l8z6/A3wwBoD7sCX3DzdPXqFXMBHoHWFa3RphWbLIbdgBDjxo2dtKimdmFTd/HiedMZoXVsZ0wPMDtlkZC+j/vk5qwSwFfLTz4UZjbSlMcnTzi0XKveuOko/ryBqt/hKje5Kgmo5i6eJgLV//V//k+PGdBM99Ibb7xpJr0ySRKArtfcMF9+sQzZfDslxokxqy+/hNIR3dA5B1mp3bDLaXjIgtTckLUwN8HmsCg2d1Wsv0Y3AZlC3d1w0u30y/yLNhNlyI9cIRUfprqacOnGM3cklF30V6p8JWsny88t5W8Voa8Q1fB6IDVFUVObu6YCBKoCJqRyAH6wkAgguPilfgIMDOOCudj5Q1DBDS7jfbSFJsG+FpuRERNW5wVQzZ79FCNaQGTSDkkGquFeheISqRghohbfIFHekw1OkXjOJMnlxog/DhRSrghcCVgZx8oyVwRWfJ9yw01Rv379JNmPLKDEXeP9pNCDcCy4Xr1nKQgSngVQbcoUFgMzSZnwCkrdeNOQK1DV5S+bSbxoCJnEodSNqylgoQJcqg7UkbW6VnPHfPb5l2CQjpq79+vROOBXZsrUGebC2YvmDwCqp05/D0M/EEZ3CmIBq7GZKDenjp9Gaazl5tqVW2bk8FHm26PfgXlCByLo3Qr8Zp3K8QCh1MWNuAhrYn7+2XIwsPsAhh+Z6oHVZsmS1wBUx5krV8+bzVs3wFV7wbwy8WXTsVMHMfp9wHhVwI3KJBWW3WO1A9XXceUWrikdF/5tSQdR6f7x0e+Hfz1ZMlUg/x5QTfedJBnCpOfyJKoEqCadPecccronBaq+lEuBM286kvSHA6pR+xbMSLB047bNHhF47exmVcVZIlcqQEBRslkBgzdx/UYNmgmgjBvsPdcXN73UI0zmbF+JOGj8zS5t//iP/yxJWn0BXF+ZNh3eww7o8rYb8n8AG+be5oP33zOrVq6UjP8hQwYDcC6UMIG1CBcgeK1EqA1BLxMJ6aXoBa8Qw+aOHmEFjjXmNhqkME6W35sxYzpAeJnZu5vx499L6MBQNO2YMnkybGoX8XJqyAo9R3yMcF41RKlUs0Y0d+qGrCnaqPTYooxqMcSSfC/NZVR/CKCatKlKGmoR/7/7q18+Zk9sZhCPGT3GzJo9S2Lb1q3bgLiUTSTTEQYwEp9XSmxUA4L7O3eqQjbeMOz8J0rCEFtBfop+2CcQszVo4CDEWC2WUi1KNhBUWXaV6t8xrHa9CSsV+Z8OeGKMWwKDmSkqzwSo8uY8sBq/AUiVA5UuEYYsC4EnFztBBMEqO2DdYTgAjAPHj+XAWJeRAKJLl64ISm8Ho9RGgL7iep1CB1SfbInYMY6Mp10OVlKKGfnYXcQUfbBJCPRhqRjmXef5ZlR9oBp1sSQ/F2fx6QFVV0aOGxoBTWQfbNcrshT8N1l9uqlrYFgIXF39VjKr7H7FZgIdUfKoNWTPfyUxquoCwlHcPFlZzJLDnwRQpdEmaLVAVR6fFpwbbMuoCnNDNypi1ek+b4HkNbotnUQ8Qu1U1mQ9cfKM2b17H/IAjpl33/sQCVL9zcYNWwz1by1Y0qkoAzRv3nSEBXUBI3oZrVt3IPP/GMI3+oEcqELc6U4Ju2qHYurDhg1GWatpUmeV7SlbIBzhek2t+fzzlebwQRhrqNxpU6YhhvV1AbZbt62Xepa1YFDJXrG8EDfGs2fOkPJXrPTC+bJhtXxKq3HUqBMu8X9WOYvh1z70AOxWhyuaKl3jzxyoJgKJpwRU/XMXZo5+aKCq0xJnVNOMvugm2ViHNkVtiwdU5YSankQbJO5z2iLMNavgqFdBPQo8i9g4MP4olgYi5r7ZiA5YGzZvBznTgMStCrjt20nXt7v3aqU01fx5c7Gp+kwaZbyx9E0zf/48s2/fXrPqmzUocXVD2NnJU14B898X2AN2EGc+8f1xs2rVKngazou8U2YXAqiOHTVacmyWL/tC9Bwr7zCpdB5iZVltoBXYXDbNcPbTJ6sUf0QZ1QiZlWEPnzTrv8lANQUwZ3LtzXT9/2BA1T2T5S5TgersqRMfn0EgP+syTp06FV1XJstk/+EPn4KCv4z3ppnq6sFm586dZtfuHVCKZaDVWwGQ9pU2g5PQReX8uYvm7//+P0tnF+6u3sNuaeb0aZJpyix4xnBpdysUHgbTKoFQGF0CN9Yc5YSLsrPbGK0LGSYUOWPYZBf3swSqGRY6otuoy6kU1LIHTCvjfBhPyFJXd9D/XRNkWCScXh66XFpJ1qO00sRmgCVm+HLglwqCyoMgheOipYjSpjn5Zp+Gezdy5ucJqHo3JoAuY76a+5HzmIlOjymEpgJVX8bDaYzedbizdsyIAgUHGt18EqTyRRnhfTiWlW1aGRJAttWVuCIjws1RV3pCAF65WQoqVFi2lfcjtVltFQJhYIOtU7psRZpapMSoBjIYnyBhdRQYpbNm2TOXtwnSb0sD6OiJxCVKcGqPcGyqHK1G3nmDyJATnHKRC7PNf2OsGBalZw/ZKcamXkaLyt279+P9cqz7u+YYerOz2Dm9UAsWzkEry7FgrS6bXdu3o9vP9/C2dDBjx0yA8UayHGpQMou6B8oIjhgxBLF5XcRlzxKCZcjAvnuv0Wzbsg8Adx82KA2IF1yEpJVqs3ETS2HtAON6R8IT6Omi27YtDPowAIJumP/evftI+aF2YL5YVo96XhqgwO1KtrUVYlgfI+6WbkApfUXdIwQE2VRl5AlSkjbSoVYKZ1LHNosr8kBvABDDaXJziz1A6ovz6kLN9KBkIB2cIKa/RPJ+VkA1YBTUYEHuGwFA5V3LOpax1KLUY3WeUtptrbn+CPHRZNa5om4iPvrQke9Q5eK8OX/xCmT6pngUmaA9HQxoO5Sb+sPv/4B47Xrzt3/3d9LI5Kuvl5lDhw/D49PXzERTjZFw9VPXMFn57LmzZv3adeZ7MKaVaFX8CPE0nTt3MksBcquwdpZ9tcwc3L8fm7zu+N4ICSFgp7hJ8B6QsW2PUnL37t81d+/USi1iEnNaNrJRS7bheZhv4+Raf4twWzmNihnHJKtSURF7k6ufnP5xd/BzBqq9u1Y9Zh0ydomg678jkn2+wqRv3boNiVMDoewWI8j/FhjWdRBaZAOiEPX582elIPUcsK9vLl0qQdYff/wHzdbDYI4ZM8b84hcfShjAQyYWQAi008RjdF+5jtIr14Sh7Y64OdYEFEUnhkyBmABVKsHYq6lAjPcSsHoRbZQlRuH+pKlxhkkaU22t7VQc6AELWMG6sDQHgQUZVnbH0VJXLO4OA4Hj6QLpgJpznRB+weSYSoybi41kqSuO1wugGh95q1zt21J3Nt2eNfuTZwtUS+84DlTdjfs76rSELtcBi4w+5Y2bUQdamVjVEgCGyptgtQuACzdJTKwkAHsIOeU6FTBmw040ijEdJWijC+/OBFBn7f1Lp+FJgWqxiY25/i2g8V3/DuOE+iA9hIMKR+dJ9ZduYKiHWiBUCiwr9NxZuPu3bt6BepLfyTon+zkYrsr5SHLq2asLaktuR0/2DYi3q4dh7w1SYJgkmUxEK8v2HTBHVe2lDBAyRXBm7U4lO/+ytiANasBUrYABbgHQOwlxqefMug3fYN7qsRnpiPfhwQHgJSPFuWyD1pmouAu3KhqWwCVbxcYlCAfognCCTp2rAAIqAZYZ4gA5IPjGlLMtp26YwZbhylr2imBd5SG9UYMC1RB3Zm1BkoBqKG8BUFX1mvDSJLkm7d1/5EA1G/hHh8jZJf/dYGMZqB6P7gr8Ax77SHIJh7SwzLpiOm6OGQ9Ybh6gscCt2nuIVb1rrmOTzAoZHSC/ffr0RT3oK2D/P4McV4HYeh8d4C6bz774AvJ60UwFybVw0SLTBWGG98DO1iAMcffu3SgPd1zWEfNfyOgOHjxEusR9e+QogOpXIpMzZ85EHfPOOH6XNBeYMX2qVBS4hpja7499ByxTA+A6xEydPEUIoEZs8qjfmIjKjn+s3gEHBc6FtcXn8oCqwx/yG88aarOEpGc3sIryE4VU10m+ZQr0/s8ZqFb37/F43NhxUJLzQbcPM/uwK/noo48lk/jdd99Dt6W+CM5fK4pyDgL3G5Al+s03q7HDOSPglvEh69dthIBdQkD1IAjCTVHOo8eMkthLKkb2D2aniT5I5mAL0t17dqFt220zqHqQdJpg8lFXlNVh9wu3u/FBgJvMfKUTM4TPIVCNgl8bawpJZBwrE2IIJFwJolpkNrLJAHd9BPuulSbdtQy5qGhdIeqD3yMz3WQgL4o8qoyc0s/d7SXbBjVY9tVc13/k2oFVy6BOSu7lBVBNmh4FEcp+OTljWMBNMPrsuV2HNc7PCFgZ/lMF0MqYae2yZt184v4De2aZ3LTrNBWo6pwnK+3mMqpp9xZ9vzhQjX4v7t4N/9aNkTNCGi4hzycl7sox9g/NqVPnzcVLlxHvdwNhAQ3I6h+EepND6HMy+/fvNJu3bJKY/86dGPPfTVyZr7+2EJtVxJaiQw9BIv6LBczr8HrwTJW3Q5LVJRjtNciCbgt90R6lsA5ITdaBg/sie7oK14Wxxxw3wE1bD9aV3YtaIumKGd7sWtQSMartkbjSAbUye/TsAqM+wAwb3B/liKq0lSWfAPIgsdFMGsOVWwO48rlokPVZE0gGGbwXQDWUoSw22Ze0IjGq7vii51QMFkf4UQ+Ifw/uvL73QefSJSFpYwHdjJYBqKLVBOQdG13I1iOWdBSyhpsbbNakWkktSrwdBkZoa6oBHDehjeoKxKzWoZ3x4tfQhhi1hO9AN50/fxE6Ce3J4VFknsd5ANnde3ZL7OycOXMg093MihUrBKyOHjUK4QJTUG3gW7MXxwwc0F+aCtwDQN6PsAI2FmBYQRd85/133zUvjRsjepAs7VFU3ugJNnYCME1HgGmllhje4J6TYELtpSZQxoGqjhetVLgRcwDkBVAt1cVWpjz4kTxKdlznzXrl8QcffABgORauqFrzT//0WyRQ7QCbOsD8xV/+pTl9+oxZg8z/aVOnIDD/dZSGqDGr1qxAKMAOKQ/BSdu79wDq+41AxYAJyOrbIaxgH7iRbt26gbISJ9E4oMK8iliSRQvmSzzc4SOHhMqvQ7zrHuyUbqAN4cC+/fD5QjMOLQOdMQ3ZUBcTl2561MQ930BVY/y0L3cEjOFBW0H5s7wMa7Oy8DEXJdlWARTsTAT3IGNZufsjw8px7Axwz1hWzoHGs+YzVn4Gn4tDUbAaFZwXQDUf5mQxqonfLmFsSo9StpzvP11G1b+Sa+0bbI6Y1QtlzlJLzJolYJXNEeUKm02yrG1QFoYbpcrKNropyiECfs5AVZmSEKhyzT1gz3UkQLF8VDk6ApFFZV3JmzcRn46xrGyDDQFY7bqGu2i+cgKu+j2IxbsIWYCBvt+ITfxAs3jxXKx3tJWUjBBAAamYpR2pBKi2aGc2oUvQhg3b8Z2HEhPI0kIDqvubCRPHQB9flTJYU8AmlSG06OqVGohZOXRHe3Pu3CWA5psKNFANoB730aZNOUpudUG29RAk046VxgJSHQLMKQEHs6kfsxEFiIbWiENsDT2vJQrJ9EYFRO3RC6AarsOioPJPB1QVOIQglXMaieeUKaZHT6db67Xy35ABiWqGPWOJK6FdrVeRQS/4m7rHeQMpFZ9/8SUaBOxGKb1eZt7CBfAaVJmNW7agwsAxdF8bANLsAwlVOXT4kPnok49lGJcufQsyfRsl3DaLPnrt1dckHI7VBOgFZumqHoi/3rJ5MwDqTSnVdxZ4hgQQQwtef/VVxO1fk7jX88Aj1YMGmDeXLEGXrA7Y9OEJpBqAkh5On0lisyV3ooyq85vamgpyDBeo+p6SXi8YVY/tsP9Mo6PKli6Z9/gXv/wlJrQndip7zUe/+xgZqjdQTPct2bGsXL4CSQDH8fcbZviwYTKxR747jPipY+KC2rdvvwCspW8ulRIpy5cvN73QReUv0YLt+rWr5veffGKOHfnW9EN/amb6TZw0QWIwH0Ogvjv2LdjbfzPfYmfVDW1H+fmbaDTwAKwtlaHuZjQGU5KKhHHHE9n6hMpQ+I/mue2dZJRQP9kKwo87aRZYi0mkEEVWbQtQxb3zvD5LJArBxshw98gdJ4+lS5YAlfGsdPNzA6Blh2qFdeUuk+4K1mZlS7oOHaqk93sLG0/IBcLYQq2PGG29qh4JHS9HqtoCPMH9FnFLRB433Erq7lNOHh6RxPjGx7hkzINz2hPlACS9WoxR9ao/JmqMZr7p7wCDVCqfoE5kCJM2E540yJxkyKhrjNHMe3bj6xKvpKkAN074/UDAh7YKZgwrXcS1iOkiEGoNYNMehoKFuwWwYmMk4QBU5YxBl2YCWsNQQrss86DrFoMi4bQpCpvPq1Sc/Iof5k95c7wG0aFqGj+r1/ZmOvERYlxAwA7rPEqcHcaVzDSTTphZT0aTzCQ31+VY81IqCMeRtayrh6sUHXrYzOEWYv2uA0Ay8WnMmBFgkhAWRbc7wGArdhwTjzulj3F2learZWsEqF6vuS1lsXoh9nTugnlgRgfCM7bCXLt0zvzd3/7KdOzcVY4hED5xAmQEWrpeuHhJ6lH2gMuV3vx63EcD2mVWtGmBnIMp8J5NFXcpC73zOe6jOxeTYS5duCChSQPR352JWQSqBLIqx1peT9koXZvBkHpa0OnJ4MNIFQGdg0AOaAciQpG0GGKu/0J6g+fxw1USZKXkvnwGzd2HLyRu4xm/x/+fvff+rurKtga3QBIiB5GjRM45G5OxwTngVHaF9/ze636jv/7+kP7hjdHf6F969FcvuMrZxhhsTDA555yjiCKDQCAUUM+51t7n7HPuuUEEl10f16VCuvfcE3ZYe+651por1xtyahPZSYiGmIRoe9tWj9meyKiWL7j28GcFJ7tKsenmVRNGVfqKzKo9C4Eqp7jYG3XdiyIQxj6LDOzbv1/KtxajohWrVp1BpczFUB06cOgocEaxmf3CXDN02Eh4f26aJct+FEA6ffp0c2D/IXMBhTRGjxglbv9169aLN4Ja5aNRPOPG9atQyziKksNdJQ72MFQDrt+8LhW2Zs2YCTb1uNkCNpfgsxswykTk6XTs0Ba5IW3hKaBtq5V4fMavci2VJ0TYDP92Sssyb/m+lDK2K4EMdqzlGoASdo3vFhYZyuRxEH83YdjpOXEgrxAmQRJUh5dTs+rFhtvvxMdKRvWz2MGpa7beRzpAnn5cRp8yPaTHmf/b//GnepZMzc8vNAu/W2R2A6xyJ/BPH/+LiP5/8dlncC1Xmfnz30agcnspr3bhwlm4p/aBFT0PKYozZuzYsdDzmy47k/0Q8B0NiasPPvhAXNKf4/u7duxEHFNjMAKzoQM4QGJHKOr7ABnJqyE1cRDVKQb062v+9Mc/SLZfHcIFqH9GF5JoEcMg05hLG+M9DebmgLEDh5NDxkIUqGrb2UXfjpV0bFXY6XqOFNbTa+2GLJZJQMzFrckpcV9azjDdXkLvhTtQlxTjqhKRBbsFly2rYjWBjhyTYliRiIwrmS8mZPGHGwmNKWObhoMjLpWkA8VHWrQ+6YdZrp/k2l6JbZ4GqDbktnRb0DCAkuuzRY8L+zHJlZ3+DhgLlcMVg6570otW1GAQVLkwFLrfCFrJtHIMimYyQwMAWLgpcolXBL5MxHIAOASqzrhnHt9i7C1QzWTzch1L6Vszx7Z2J7A3E4DsBvQTD3XzLcUOONvujIA376KVwhxyt3YsuC/+jYQP3boDrAKogqn97IsFyPDfCTYV4UCFzcxIVLOaOn2GbG43r1tlBvXtId6txoVF2PhWmyvXbgEQLIHdPoTk1nqpajZ+3Bhxg5aVnUTloL0AtFfMuLEoRDBrOkBse6nn/hDxh1cu3jDLli6XClidOhfD7ToS4QulcJ22sE+HjTLGi7Cw4ikg6cAHcGCV3iX3QPGNaAz82zPmvh4mAdXUc8bHid+9Ig+Ywyv+CCnnzB6zluUqGWKic7i/3A/JsEmOANXwjGQd5eX+8TrIbTrDVnR2S2aGfs3FNXPDi3PVPoSsJdb4a9icbd6y06zbsAWhK/dMezCtpX0GmMtQHrpy/aLpCfazS+euUMzYjTjq1mb+2+9KUuDnn30uIQWMt2a8aS3XRkvoUAHl7NkyqaDVAxJ9/VHl7cTx45DWvC730xzKBFQ06o8QnPHjx+C8zYE1oHlOwod4g/st/B/DE/NZKEX2XyhwJIWP0Ecu/iGY0wpU/Q16NLwiKezIoyky2JrAnghQZRJYuLr4ntX4mppKvmk//G2AanRkRvFH9LO8Zcu/kWSqY8gwXbjgezClJ0WQ+rXX3kBpvhFgVJcJwHn77bcQBN1FMob3wS3F+r+Uu2mFDNFXXnldDPKnn34qgGsWACkTqsoREymP4XQAACAASURBVLICcSc3r98wvRBKQE20q1fKpVY1gSkzAH9euVLc2xQAfg0ZfFpeFLt5DCrZkyAeS91N3Bpo8lAwK2j82MiMmZPWDv4vnDsxoOpmVaLtIC7zti7pGNWGLJZPAqi6LnODjoCBzConHn+YhEVBZsYbNgYVwvjCLl06S2IEGVcVc88MhnmNXwtQjbaZLi4BgLZWLxe8ELTbM6Ca+1plj3Q6wASsTurKqQU4IMtxRXbVqQUwnpXg1bn0fIOpjGtyr8m4ZlKgLFwxb0PsOw2Ze8kP/esAqvF7i25i7GbZB3XhYLaQNoColszgjrfQfPvdD3CZbgMbjgo/Rc1Mv4FD4OHqYcqgk51vqs1br7xguiNXoBJhRZVI1tq7/zBs8Br5uzmyp1+YMwuetOexYLdGGNdWhH0tQ1jAaQWqkBBiCc26ajLveebEkXNIiPnR3IAQfLMWBaZHT1ZBQz4C4vxYRcv1lYSaSAVDy4v6z5VE7fkMttdQAVTPafI/A6oNnvSyAsQ2ROHig99St9rxrsgI7QMQ664Trtf8iEAVNdvl33rES5Px375jn9m+az/iua+ZajCvlajK1qptCxBe/QE6z0uJ18mTnzcvzX1J2P2vUWjgIhj+DsUdAFY7ixYrT3vmzGkoblxE3OsdibtnqB1JL3oq6Rm6jzWUOR+t4SXu27e3FDci4XMfSgFVWFu5iWbODZPNqWzE8AXGkxehbPE9SG6RbKUCRxgTxZbhuksFo/A5nwHV9KMyI1Ddtm1ZPTNPyVgyTmndmvVm1869AgwGQp+M4r6XL5eL8RmGqlVlZacBUjUGhIBoGvTQBg0cbH5AjAnLobEwQAkkUU4hNvXcuXOoIHEJO/FZyM57HmztLriYVkKIusQ8h5rY3M0sW7oU8azdAFRfECDMYgMcODx3W/xwcly/cQ1gDC4osINkcjhgNHwgUCoMAGuEZecfFqjayBEdMmkC7AQO/YqBqt67mgaCAYJUAgm6ail9w9K1lLohoGAcjlYNaS+6rFRZ4CaA4QJa2jb19bSBai6hFAJUfD+GjEQP5PymgGq0jdNrD+QInp4So5o0FnwmkMDUsfqueIDbJJFxZaIlASoBK+ctDbljWt25nTJFumuJNqnM56gXKQ5M/b+zjadkUJtjW3vAUOGVXZLdyuyvyGlW60yMarwdogu8CmapKYqBA2FQ+IoCej22kdm2Y7dZsWodmNKb0HNtglyWppAF0o1tCWJMp0KrtTNcoPex2W2NRK19Bw5DFWATYgnrATR7mQ/ef19KwR7cvxelWNeCRLiLJ6+TsIPJqDBUDI9NPtaKuxVVZsO6bQgnWGfuw+YUIjygXTE2Kk0LsMhPRrWsUlNx+46oS3TC+aT6XiHjaJVZbSTEQ3JfKHaNew10ZCTJUSX3s+d0DQi8Z4xqepjg2rxhQDXz+WKfBkA1dafhrirhfhaoMhnrPpKrzsC1vwt5MIeOHQNYrQHzXwMPYhGA52VRr5jy3HT8PI/Y1LVmLVz/9wA6x4wajfemiBTVPpSH37t7t0hltoGkVaeOncRDxCQqhtPxxVAmhgb0RAIWCTpuwM8jbvUQvL0X4DmmHBYZ24FgYam+0bZtS4Qh3MC/rOKZD8ALDMVl1Qs1BPcqa5ercsXrPCpQTWvrZApp2JB7/V0yqju3L6m/d68KHc6MT9TLxeA4cugYKPU9COo/D1YUQfYwNnQhM7GCO5J7kFJirfpJkyYhoWqwaKxu3bINcR3FCAMYB6HfjZCbuCJZw52hz0rjR/b1u4XfSZzbSwhYpjrA119+hSICVyEngZgobEkIrppAxqozZKtef/11UQo4e/aMsLJnz5yy15yIbL2hUpmFAttkEIVyZ+1yGQgK5lytX6VZVZxaOpPY9TGAqhrFiIMo41xNGmABEHNrn2OEvTPFja8DcOIiZTwrwCYBhNPKZLUbSlyRVeUxyrRWSuYwDTxVAtog+YoTV3aUrI1MpsMLaJGlIbIAO1ddg8xRysG83yQXaLqY1b8FUM0GesTIZHXhZWattbpL0itH8PQLAlV3l36/EaTyb8eyipQaywQD9DC2lZ4RHuNUAwhYafA1/MS6gG07powJy6oKfpHG1jtIAqq59JXfytFz5NjWQQPozQRNHwE9medFQ4Bq9Ey+nF2Mo1ITJi/3if7LWFgjsa87du0xR46fxEKKkA14x+7cYVIVSqpighfAldkZcaTjJ042gxHzt3T5KsT0bUc4RwszF3kILKG9C4myO8CmVt2/g/7jmlCPbOjhIBcmCNNK/9XFc1fNou9/ggfulMSnjhk7Ate/b/Yf2oOFnqFkBVJ16ArWgdGjR8OVOkE2zRrnh0wyxurSIxZU7tWOl2eJPbL/pIG2rT9GbIvEp6duvOM7isx0bMSy/y/n+k/ahbnBxnZ8zPCpDEDV9T1DCcCpyljOY+w2E7LQ6dRbvQl1kiooTZyAR5aYhF6Ci1AF6NalJxj/iQCp66QqFjdT73/wvhQwKis7g0pWa80dJF1NQAGMfsizoS0i6/rjjz8KmcbcjllQPeqJhEUSZdwzE9weQDjMVYxfbp8Z7sIwlm7AM6z01rIVpOAunsH5SsTbUFtHxRTqTVt8IbKREjRgG1Db1h+jZGmjo9HOZLyZMgWCboh94jmYnb2M28y4ZGHcfiqkSXfFZBuXYoNVKD6zQczyaUZGdev6b+w12aBM5CFTiZgH2JKbAJMHDxwEE7obpffKsTOHqxmJPW0BLJ+HhmqnTp0l+//MmTPCpFCg99z5C+YU/u6ChKo+ffua0pISKau2BIOC4PQtaKYx+46VrPbs2i3AlG4hgqYq0Pq3bt6WihMsJtAX4QHLly01+/fvk/rZXBAHY0czG+6pZojBZFUnqhOQAWBMKwOfNTZOgRwfTEocEqi6TFRpy7BTInGaeNtPpkosmylJC36LeytHQkdkGyTuK/HBlbQrcoPDxf850CoDFAkaVASgUgABK1lyF2eooPWuZB6T+VLQipJ3ABIEFYXQy1RyQ5O9ggkloP6xxp49lwJVH/QkgT4HXp6E6z+6ldDktPQve29Z5mpkN5x4sr8/oOoeMwkccqPEuGmOL/kXQJXKFPybgJUglXaBTCs3R66YANlW9jW/7+aHq5gVb9ZMQDUbYHXffXyg6lkMC1SF5beWJN2weXSgaiFB0tyLm5vg4lbqDu1ajUW1GuoClWBSb0HJ5QKkAw8fOWLOY9N/G8klFEL/45/+0fRAidVvECqwAx60lrAHk8FAUW/y9KkTYMnp7oRRqK+GnWiKClaTQEKMlrKVrEC0b+9hs3jhT0j2vA837GBU2noZ4Uc3zUokbN2GkkFjAFWphoafzogvfAEZ1qWo5U6S4D7UJRg7SKF2JuRK/4BJY5KWGqJgN+ANBwVJzl5zXeSju+VR/hU1hPAVjQ4MLG1Gg5YNqCZBucgmJuHs2Te42Wxs9hhVXiMdIZDt7Dl9niZGNafvBkZEetD+xL4ZjGunYsHjgEPwXHUgctj7LEpMOorrHD2IJ1Gpas/ufUjmu4p1rAVwyDkw/RUg0Cab14EfqDm+8ueV0ITfAnILOvHzXgrWoOPw5n726WeirjMI4THvIaeGgJXrJmXjlvy4BIzqRYTOqaoOCx/Ieov/mgKzoIwKwmtuwMs82Lz/7nw8FpMHub5yYwdVA4xvIVclwVSo1oi1SMSGnmar3zp+v8r7XEvdega8Fk0oj27u4zYy1Wba9b4BaQ+pIDVDvzZggGQGquu+tDBe4ykonUKQykFSCLdRNaj3m1ABILPK5CmyqXQRtUWJ1C+//NKww8mqjkUC1S4Az2oMoPEQ7GWNX7qe6Rpcs3o11AH2ojzr86hKMRkSEWVwK23GwCoD2GTQf74wpOxMgtk2WNzmwLCdx/UoLcEFjRtxAaOQROmCEIFCAFFS/GRXWbK1a9dOGBBq6FjtiQK+N1GXmJ3cDiwAY6ukuIDbOViLkwhUreXxpZxCM+dXgOKBTx+oJgFmB2R10OBhJABMJwMzcvkiMFXQWmV/vy9hAfyb3yNgYOUrZhRzcyCuVwvumZGcpIeYNO4y4TuZkJZRdWDVAeyc2LJgF26vbC+WDT9HgWr6PtL2e3JANROyTxpP+lQ5snxBQzfAqjTAUOR6qL8ocm5yA8l2dKDVlQnmWBONX4wlboio/0sXMEGr3/f83R/juSzs2UCqmE67y3osoJpmwOcCVHVNseY1MRYzfYtn4q4iS73HylhrhJABQrRGcOcz7g8auACN169dh5dsO/QmD6HEZAswTh/C7haZNeu3mDXrNmLBrkGYQKG5Bzd+E9jjUrhA20Gz9eTJo1LcZebM6WJri3DM9Ws3zOpV6+Fq3YS+bGWmTJmCPIUXEfN6y6xZuxou1dOwKx1RdeukuXrtmhAYwmQh4eTO7VvmKtaSetgo5ikMHTJYVEukyAkSdWUjDXkgwBG1rcHL20BbnlSKJ4n1001D6BxSO5gMVONtHrUkvzWg6pMXflv5wy092ZDNivrNz/Z/uoyqWrUwQErEoXCL4M00ywC/1zHhShQDqBZQh/yXWxijZ0zZqfNSwp2e2xHDR5gRCFXk78yluQPlknkAqVOfnyb2iHGp2yCjuQCVsWiXZiI0cerUGfD8NIHiUJ0pQ6XO/SDoCAArbt8GhqlEhbc+EiZw8OBBUeHJAzDNL3iIylejMPbnWSaVFeK0nSjbxtZtTKBKZtVuJPwY4BRBIsES4ZiX3rHeVnk3WKui0yJeSMW3d383QHX7us+xSiuWVaCq0im12JUXFDSVvylvxN0uS6DRhV6AHcUxyFP927/9G1zLtyUGqQNYUspRvfrqa2Y0yrA2hTHkwkU2lqXSmiMwmRUoOiPJ5xyCoHchW28j6gFTpqoJSrK2RhUUAiZmrjPmtQhCwN98/bXouDZD/MiQoYNFt4/JWARg1biXKjA3zFKdN+9FxEVNwL0iOBrMKYsV7NyJcATITnAR7Y4Mv1dffUkyVhXgOWDgGDA7YTEaxOTZsSKd7H63Y0Po/GDmu6XBGzixuf8kGNVsQFUFxt2OTRfoQixCzk1L4M74HE5S1c7kD5IpbCUs1gpnNQ9uEAgiCGBdHGsuoEG9D1G46nZ5MrIeG6jGFpfMe4P4SqR/p7HJfw9ANdWV04AFKLm1sr7rxgWvrVIzmnnK3znGaNQZeqKbpBr5nf8SiJBl5Twns89xpoxFKBKfbsxlM7pJGx/p+shKneOmIFMLyHoStrHupZLb/FGBaqbNX2Q4C1ANj1am0UkDqZalWDUseFXYtDLUiuVTWTKVrGvZxctYzDchp+AswgSon1trhg8dinjUcSjjuhku0F0QUh9oXnhxDgq69ATArMNifRglthfDfXoN3qwuIBXmmLHjRkk8K+P+biPc6PKVa0jG2oF1oCmSXZ6TEIDTZaflHmrhmXsIW9SzR3fJXWAYGfMXTpw8ZbrCtTr5uYmmfYc2WPwTWkHAqZNs0nbX/5wYvWMfHVDNuo2O9HQ2oJo0LIIrpJl2udjQzBMusjVJOTTqqRJEoyYvNiZT76MBG95fgFHV0DO3koFwwRsC+0R+DSAVIJBQRXkY7We66euq4T0As38e3tzTp86IDjRxypXLV8xxsK5c76ZPm45xOlc8sTdAYC38fhGY1u0g1Hqajz76SKpwViNJ8Bo2dBeQV1PcvgO+e1zwC8mcWShHzFLzzLERthQzq1271gC5080wYBOmfTyAF6IeoTVUACgEKcZYbrY5iX5hVvWuxXsQ9FEEYNh+44yNbLJVu5Uyd+57kY1ILJ777xKoblsDoBqs4trxNYhrYg5uYSErS6m2YQEy4qiTyv8IZC6iM5egbNkmiPJSpJ4i4N0ACP/5n/8JjGd3qUZRXl5uvvrqK4DSPWbGzJlm6rRpGADF5mzZOfM9BspuxFJ17NQe+mhDURmLYtZwD4podL75fuEisxrZqOxHuqn/8eN/QHJVGwFcmzduMJsBQsnYdEehACZizZg+BeD6HqSaqiT5azPiZFky7TZ28P369THvv0/5inaqwSoGhYNFdR/d83PxEbjHyeKsj93kBLW/Je7EbuVT3MmpRtEfXDoP/WPc76kuY9/1nx6oat8QqPI6ei01UEyO433WWfDAOEG+CFDpmlUWzGgs6z0wX5zcsAA8jiEBnJwEFQzJUNWA1JcAUJk69tpsK3HjhceytdzrkRhV+2W/3RoSTpNtkXhcoOr3po4L+7wJi1a68qZpmYr4OYKL2XSaBrB02dohsYPTvJkJMLpxS+CppYFVmYKbVsZPa4nge2JDXPIVgSvDBJwyQNyN6YPidNfODaRycmSJu86IEO2HtBMxoJpW5zBh/DakrbMfGwWqYmPkhyAV5SaB/2m3G3EeMyAUz89xKO5IsK33QUochrzUmtXrZYFuBWmp36HQSxHCgT7/9K+QIiyDW/91M3HieIlrJ+O6bes2SBGuBqFhAF57w836KgiITgC+Vajxfks8ZevWbwSjdVPqundC9vW27dtEBaYIMa+NAIbv4bjWCAlh4gpdrnt278V6cRmAoYd5fupkkbkSk6UGWf4VzV88izBIXPhFI1qTs0SY3bpmnQoMW8DJ7iQz8CIMmL6JbXJf9j6wRzw1oMrzJ4FKHY/CpwTx7+EakHnOZw5TCp/ZkTgCGXNuisQD5dbSgG67LDuWkamCsulivwtQ1UQ6IhOWUKUWsZZap6cV6xDGOcPW7qJkazWILG6QGXayZ88e8fRSJ34eSsQPALt/Gone//HJJ1IsoP+AQQCqf5D1ci9KwbMyZ0vYoxfBwG5GyADB6QjkyvQf0A8VONcBd2wWuStu6Lp262LefPM1EDwtMXYvoJT8Xsy3GtMCIQdMBO+CTRyL8rTG51xXZTPFREJbTS5YLjxCzLVQUFRA1hOysixN69hmdrjfwjJJwkGYYUj/dl3/qwlU3YsuOBoEbS5OeNeGLmlHdgZSfeShAMWzCEY+id34bVDkw0G5U5aKg4i1fqln9p//9YkYoLcgb/X81GnotDZm/YaN5i+f/AX1fq+hru9489HvP5ROJ7vKWJCTJ0+b/+///XdzETukZpBY6Yp41w+x6xkycJBIZX3xxedm44YNAq66d+8hxQiGoqLVwUN7AYIpQ3EJu6p7ANeNYGjPmTmzZsA99Rxo/iJZMCWYH09NPTRqjDojwDHBAH+6Bh7ih4OrHqxDI7swUd+wzrnYExkUXSL8V4glLOLldHdZ7QHiSo0zicao8rR2MNrvqBEiUFWQqnu1ECSqPp01w7w05YHkGzT2EHfH5oIMK9uQO9BaVpnBRCfzRSAhepkAD9wkEEgwvtCNAYIxlZuxzhpZQDhobHk5rwEco6oGNYxTlRGWsONP59KNfzebxXRmPa4Vm/S9kJHIbIiTDL/f4wKw3MLXIKCahI6s5Y4MJvdHFKjmwqg+TaAab1MfWCq4UKbVsay0FS6O1bGxZPLpUdHqV01lvHF8cjEiqHXnSA/20zNI0WenqH6G0ZPQ7MHRHL8ykN181E90qmVYHezYzzZmH/VzbysoiyHnobpNGRvO1V7ewsuOGztGWRmLSU9XIS91BDGsh48cE23JyQjPugpG9NPP/wov2TXJ4qf7nsUeKgEEtqFy4Y6du2BPW0ny7LRpU1XiB3bkyNEjCCVYJ+xWxw6dUQ7zRbhSzyDPYL8k43bq1MHcvnEVhQcumt4lvQCAJyOuvgZM1WooxFxGBa5S5Ce8DMYdSVusDiS3rPGBDCO4BjUDan4zJpEhA02bF4Alg140xNnJ9soMBO3mxNglpAzPrsoVkT20tEemeeF71HLqm6cEVHUNSTp5aH0exQZktwkeqPwFGFV5yqCP7OZE5pcCVYHK/J0bL8EndpyLR9iub3bdY0GAKtgPJhHuxdg7evQEtFN7QMlokNkEALp92w4JbRwKzPIONFgZ3/olkrsvlF9BFbdRZj6KIJWdg5cB1TP79O4N4Htfih+dRDgLi5/QNg0Fk/rG66/hvRPYuK0QFYIm0IdnwmBd9UMkjrc1pSW9ETIzGGoCXeGtLIQt453Se8RNlPaf2DQ+brB8qzOfY5nxru4vfww6gsW9F+n/WKx2fOymjhXb8DkN8jjZJo9gx2dmG5jt9JljVFeFQFWazZ8UrC4h1w4XUtmt2kojbMpaALkq6uph8LTAzjhw+WKHwhq7C8CMEsxOQtUISlcVAXiSTaXmKhUAXpw727z3/nsAhTB0lFsC07d+7Qbz1effIH61DlqrqL87aox5E7V5u4E9PXTogPkKsbFHYVjZ4H1RJ5gVtBgU/fPK5VgMK6SiRA8MDO5ymjcvMn/4w0dwKXWSihhMruLtc8ciZLwsMNrA7je7hxGGnoA1D1s5NX0Aqqz6xAnifS/sAB14yd2lLscQcEUgToohipRDleb3QxaC4entpHURUje7zO7gb/dwDtzy1p1OpktoIcPqmK8wRACuQBoFtBlZVoJWqf0OtqVGYnBQ+hUTkyDYDZG48ZO7cot4GgYwEQAGx+rYi7IG2YZ82KPu3D5zkuQaiU/87FfQI+JANRNgEQmmnF72rPGBFEzDXxdQzb7ghQ/txhnHGhUDpNIamFYCVgdKOc7I6PvJVzyDqAt4IQLurEEfp3F1PgpQTYQFbkyiH5xQuRsD4t/7m74828P7Y4Rm7JZ0+HCu2g/wj2zMQQ7QPcpkuOYtAP7gHq2AK3XR4kUAsVcRdjUE9rMrPFVXxD3PeFeC21at25qXwFLRI0Y7chUxgUt++sns3rNXKuUNHDAQ3rVuZifKZHMj3Bv6lKS+Tp04ZpoWNpZKQv379UfBgJOQKVwh+RAlJaWyTty5DaWZJo1ARHRB6UxWzzoF238UhAg20SBCSJY0BfHQoVMbFKbpjbru3SRvIY8eM5sY2hguWAJo2jACF44vfyxEPCBJfRe3V/H9ZI5d3pD5kf42ki4W2pNE8BE7WSoxkM31/wsC1WAiRSG5LmV2DXAWN9IvGvThVm+FL7oGss9r8HMPpYSvQcudbv3LGM9HkVdzufyqeI779UdYC0ICdiMpa8XPq5AgdR9qGEPN2/Pny/gisdMSnt4jR4+aFcsBRi9flRC5YuS8DERIzFDMDZZs3bB+PZKsmoliUSE2f2fLLiI8sR6eiabwGiOccVBvM2HCSGCYjrg3SkpWcitpyR/GV7OoAPGILiqKQUj8pOHSY2MzClRT+9UnD6LDQtvW37ynI4vc91I+/2WA6hfB9Isx0G5YREaOuuVCVzANdi3CA+oIanECoeNhGBgjSYBzA4lYdxEL2QISJmRTmZW+dOky8+2CBQJy3nzrNTNv7otCmdM1eAfxTZ99/qU5sPcQOr2rlHIdDJkJuviZPPUt6vxuhxuJixtFe0eiqhYD9bdDfWDP3t3YJVFBIA879/ZYBJGVN2yQefed+dBPaw2jBVcYDKqacWUaQtujnVsD0H0XjA/nRicwPA+xOMrAsZH79azyZHdyqWCVZ9NqExFXtSyg2YBqdHBpSIJ9ZQCq4RP4RsUbirJL4/+FsVvKxNoBaplZMtXCsNofTYhRuSECBPY72Wj2b3O4BxlfyIICBBM8F1ldnspXTdAZYK8fGJlUbiA7ULUZzQ1wdeu1XZoFrxm279MGqvH1LOiN3whQzWaoHmXh5Xdc3LMbUy52lUyrhAhgzD3EeOM440aKyVdk851iQLqiAdmAqmv/YKPmTbWkZ023sw+O/dUCVd9eKD3jxqJd/2T5C15ublqPDAEsoQ/JgkYIv2LWfg1ALMOxmBS7C/F6+/cfFI8TN6rdwFAxW5qbCmo5X7x4ySzHYs5j2XdNUS2PouwMAWMOA3VUK27fFBH1MWNGIm4QBANk9daBmDiw/4iEAPQu6QMbXGNOgbliVaBBg/uCdOgGRuyIANmBA4dJDsVJKBNcuXYJ93cPsa7Qh536nOkH5ovEQi1sOJ+X2dlCHGAdIrCNmFO+nwFois2UUALv9SsGqnqX/rbZv/G4HbaGOUapRO2iO8Y/T7Q0dewK2f/MBdAkGU9vHFsWJtaXOmPd/HSFScWbgzap5b8c2/iXco1k5ssQfngC8as3b96F8kQbANBrGL/QZQXIZHzqtBlTzQAUFWDyJxO010A7np4EljRniOPECePB5DfD92+ancAe9Bp3KG4vsbD08p49ewGa9JtkQ0fpqm5dO6BE/CsoJlCCzdZ1xHnvAda5Baa1J87XzbRvx/wZ3KNNhBagyjABlFROlVizXS3/2AYL2s2t89Hu+DsAqjbrnw/tXFvxuek24HZmR4EqDRsZVcSxghJnoD53sIxnkpKLMHhqB5WJ5SJ0CVJX1F0lsOwGlz8TpZqB+ewKMMpyql9/8Y2k+LUvplB0e+xIOovEyVlUnjhy5JAMDg7Nqc9PNS+//DIC9S8D+H5rzl86j2veB1hldaaWMHj3EF8y1Lz2+qviPjx54hTkV65Kadhe0Ezjy7ms3Y6s8s49cwCxJveg6ToXSQL1iIn14SxLFWpWLXd6gYPZtpgaCsZG+RneUus6LVDVvZO+QrPo1+vVsZjMqCYC1ZjJ0EEaBaruEIlvtaVV/cHMxYpJa9xYOIbVlXAlqKjF94oAUglYW4MBa4l/C8C0IpgiNkOU5ZWX3QnF14ecgaq3rYg9Yto/pe1lh/oMqObaZk8DqMro9pCBbG4scCcA5RiroEoA7AOBK/92BS0co98RbAXZjPjrGVDNtWfVjnhrmmzYZUGHARebJUlxRuwlpytzD/Lw8wCx7VdgOw+jbjoTaSuRpd+//wAza/YLOKZAzkE5Q8b0Md6PIUQM/Tp8+AhCOjoKmL2KRK5KVPEpRhLKcwjFYiIsS3ZvwVpQ/eCh6dd3ADbChdDHPGtuQFmgORKxps94DsChlWRv9+s70AwfMVaeYdv2Tebwsf1g5W/Blnc1M6ZNMX1Ke5sajJ/qKlRTg+3ipocxrM2gaNK8eUubj0BzxBjrEgAAIABJREFUELpa0+lHypiSeNjHfz3Kxs6/anrXf9xDY4FqmpuO3EewpoRXSgWq/pqk536s9sgFqGZp7mTbpN5O95monNG+sKcF0+jnfD4SLVzb7kIJoBLs6elTZWBLTwBQ3gTbeh3eBC1WQpd/j17dRD2AQ2EHkrMZ28rN9kh4eGfOmCnFjFatXA2Ae0HaZTBCE998803BLNehRrASn20HuL17t8L0hjTbKy+/iBhsSHpu34xE8nUi5cd1k3Ojd2kpcEl/06NbD/H2CjhFla5GjfGT0u4hck9qj1C7NbVvU4+3hFWWzXt0PMZ2E0+gXx3CSRcznrd5VQhUYxSjYgtvrIYLgs+oarA+J5MyHupaYgwjRcCVU7YDif/SDQNgVAF9v6tXr+DfW3Db34cxKzYdUZ/3u+8WIv50M0Spu8AQDpIsvlvQ5auGfIqCLcrgVEncyBuvvyGM6oULFyRGZM/+PWBlKhBjMlKqRazfsBaiv4PMO2BUuatftnQl4morTWdcZzoqajFG9RYCqhlSwF0QmZtr2G0tRZLYuTOnzXvvvIVdei8AtgcyWAnUNAmBZdFC9z/bxQ9md/FRqXNODYsaHtWLcyR/BKSmADINpg7VCtyZrWFKN1D8DUZgmDRGL9h9SiEExuza4HqykLTR6Cf+OPkhH6yyXCsXKhV612xtatZx98kf7jTzwZY7V7d7Sh2M2YP4tT3dZNBn1E1U0nY7+0KiUT7JCWFBS2q8RPaTxY7wvyXzQ2xImvPk6vnPxIzI9Z+e69+1e5RxT26Wx1mAeX71zmhcswtF4ZjiPOMPx5xLvuLvfJHBdzJX/N0lCbrqWT74deeP3mduMapJm6mMjGoSPfdYq3qDh2LOX/BHpyyJnFtiB9wpNFFJ1koSDOgf2rtauFHp9boFj9MDuPIZ6kUmyM5qscusjEcv22XY2xU//2wuQVidrlVWHySDdAhEAysLTkByViHkgE7Bvh89ehyhXCehRNAdOpj3ZG3gdYcPG2JGjRlmzpSdkBKYs2a+gE1xJ5Et3AqgSt3W0t7dodfd0/SAPCFDyR6Cbb2DiljU/7504aIAixaIZaVHrg/CxBhnyxyFYK5KIpY4X1JeNM/ZnOO5NPrjzBOeP9mR5DhyvzfZYe7v+APpfAteCUA1oQXYMvbt3xJQ1ZjmILfekhV8Aob+iao2d2N4/97dKngOKiBnWSFqFY2gctQYhNvefXugQXxLwmAq4QFgIiDzOoYPHYZqnNORPNgVISvHEMb4g0hAco60B6PKH66b3HARyNIrQZ3y8ePHIx57rOi5L/3pB5x/t+jB8n54DSYus5jAZGjA9gRjK+WpmzOxHPkyYGSpN09vL+OwC0ECPoDXgaQgWVhZGW23K+0VHbXx8ZcCVmMJpr6d83GJjICAc4qucZqW+HgGL50niwMwb/NqH6jmMu04qaNANYJm7UIaBRsEPvoQKsqsovy0hOxkgp5mMDJ8f+2adWbZshUAkU3M3Lkvo+M7yE7+OoLoGeB/FNVO7typMLNnzxY2lbuR69evmVVrVplVq39GhmlH8/bbbyCxap9ZuWoFChNMhrTELKgTbAWYXQ/XUJ5Uy5qGuFYyu9SBZfwVRasHQ9OPsZg/AahuXL/aTJsyCazqTBjApgJWJV6VyVcWqEon8n8RoGprlgdVTdzC6INUB2ZoWNgqLsZGzJJtQb8v0gFVz4bETIo2tn4uAzUNUI1mcmrfyF3I4hX+uFhW/lsFlplAgjHIXJgYaM73OVk5wYogJ8ZSdW0Q6sHSrZJxbONYdVHIDFbjQFWzHRsOIsMW5B4zM1DNNvLDjUj0yLRANWnOhgpM2S6X8+fZ2E93olwXS7/Pg7ETu5t0DGbON20PjI8Dd22nGMDPCVwJjlySn6t+RdaDYQGMZ6UWYkr8obcoZwKqrsBFdLZF2d94O2iCdXqjHOxHHs9uN7Q5H/v4cCzFblz+DKtl6fPZ/AVRStFligoj9MKwz04hIXbdWpRgRUjAW2CZyIYzMWstdFY5lydOmISEqfZY/B8CrJaZNSj7yvBjZm1zfekML9qs2TPAmN5B1vZWAN2u+M5zYN3vI/N6izl55gQKwpSY8RNGAeAWixeLybhUNrgPpuzAvoNmB1212FTnA3iwjPQ4yCYyrpBMLYdHLUILJKklNHtBG7rQMF34G/ryv5FFZaKhp/buMDULP2KNvDFq3/dxasIYzsaopgP0OT9COkIl5xOkO1BjUuUpBaBqZSsBcLJE+73osQV27FIHqxrJTw+wyeEXuLm5iRAVVtesqLwtclZUEOD6NgTSbZTP5FnPonLnihUrJfaV659U4kO4S2tk+jNchgmE1VgrO8EbPGv2TFNa0lOKF61atQqY5aokkA8Ei8oKnhcvXZTkcY5Tbrhat2op2vD9B5Tq5kMeEJ5qeDdo7+RPAF3rLow0jK+0E7f/DWJUY5sZN7qS1uJMIDPX7n3iQDW8MAGQm+W+cdP3pH15sBdSILjbxkUqOa87H7qYnIAv46DWIm6JNPycOS+aXiWlUrBkyY8/QUZllWh+kmIfOWqkDMJzqMn74xLsUsCojh8/1vzxjx+Z0zBkl69cQgxId9mNrF6zwRw7eg7G8o5oOHaHDAo1WsuhEFCEwdUWC15/hAR0Q/D/ieNHsSPfjcEC19Pzk8yLL86S2tSiZcbKXZaMt2GryqJZRk4kUfjI4tZUcKXgPA5UpWF0vQvaMHwvFrGahlG1PeHtpuwZ9IPHAKrabXpiByAIBshYVWNnKWEBlvUiQ0437V3qZkK0m25Cgg2Wo2uHtiaYYIiAhIaIWyMEqpGkMfs4PlBVJlVLdya9cgNgz4Bqbu0U3aDIEEqgmnI9VzYDlenc7G+nMuHipl0iFhOwGAdJ1y6Po0oAWVaOMzIT/F6gUJFyE1FGNVegGjlNFjbqtwNUfWCTubccxnAgVayctV0uK1nORi8MgCqJBZappJzgUOQYFKJfysEwrYDni/03EeW3BwygXnZzhAtcBMu0HOxruRAB3cC+spRr376lZjXIh0vl50WrtVWrtgj9OmG27dgJlgpFCGZPBfDsC4YJIBlEAj1DhWCy6uH7rYAX7iQSv44fO4EEsJMAvA+gdzkMmttzAZo7yOJf+xDfkQxsIde8Vwht4qxqqh2iLYu33TOgmjSaQqfVk97BKd4IgSpXVsJVf320Hkm8ZQP39ENR9AGJUQ8PoBBwem8Eq/cRRshaWEzU5tpGfEI9eAJFxkuXYdyuWrVGqnG2Rg7OVHhpO0OKjbk4TEJcgDwckmi0S6/D+8t/Kel5CGRbIdQoxowZhRCC6SB0WsFrfFvKuZ47W4YN1g4h8rp06YhzTgH4LUIC4gkUNwBYxr31Kikxo5FwyA1XLe6x/iFySAIiRz2iKbbbbjb1mVPXUr+qW5RRDcfyUwWqFgqlGxlw/X+dBgHk6KcUkOUzgtJEdgA47M30eTtocKhuEKzJI3VtGTbGQvFtbhR2bN9pNiAEANHN4qrv2LETwOtahAKcMqPh7n/l1VekeEAFXPfcuSxbvgyB9dUAtjMBYl8XAynKU7gYd0cnT53FzxUwpdsCBlRpeYjbw01NvdhisLcsD1tx64a5cf0S3qsyQwb1Mf/yz/+ABRDyTAKx6PbnQ7jRYBlVYVAZT2KBqjyfBapybBqgKkPP/cgokp9oEvEvz6j6hibuBqYLkJOWt8p+5O+MCSOzKu5agNY7WIwIXgkYCuGiZTuL3BXchU6CyCXHxMFqHKgyqSLdKzfQ9Ayo5tZOIVBN2+AcrUl+0kxfyPBZ/Fzpzi1MCTdJGF+uAhaZVoIeiYXHOHPFBBjCw8WE73FzFR1fz4Bq2B1xpi09cHWLhBJxWtLSLodWDsraQxwo8nfU4pbEOCgJoAwlXfmMYV2P7OjzCNUaPHgY1AKGwZOG6lewzT+DmTpbdh6emLaQu5qGzweCqUIpy58WSzIV3a0sbbl+/SbRe6W25fTpU1EhsRVsTxXsbh3IDvQ3Q7Ogq0lWlYlcLDpwhjGvKALDEK8PkPxFdpYJt+DQ8CwEqrDriUAVtpweYvekEc+Ze/7MElc0kk9wungzKQReKf0pb6SuKcGDcIX5GzCqTxOo+jGquvL6zCnbw7VXLCGMAxuMKsvGM6+G3lKVxUPiNdz0hUUFot1ahwajspFGvIKBralHvssts27dBrN23XrBIvNeeknCS8iuMvnv55WrBICWlpYAl7wgYYbLli8XprYlGNMpUL2YNXMG5gc8Qljwac+IZRZDFakCXmOWKx47brR4jjZv2oKKblAqgK3r1LGDeJNHjhhiigpYiZLj37GCjhgL/83FNEfZdDvbf0lGNTtQ/VYOeQjwQU1RZc8YxMtqVNSeeyi7CwYlkyUTgeUg08cCUuXIvDgJvu81D85t9zsh7pcQEXyL2Zg2JpG/cwIVFBRhIDxE8HIZXPiHUWVqpzCKF7BzuYMkJ+qczZo5UwDSCbjuz5SdEfmS7qh08u578yUuldIUebAyHHA1GHCV92vMmjU7zQ+Ll2MAskLTPUindJYA5qbY1bN0bCPTBDuaCwgHOIwkogrsdJoim3SCmYUMQCYbXETM08UL5RKMTWawGAUEeoCxZfgBd/GsPcvQLnY6VQzYpnR5q1arWjzGbyXsZ6xhYZs5cOsvBR5QDQ9x64S3ZOivwfkj2xMvgiTyvr8hCY1bYsimW4sIGizDLPAcz+kSMjREAFnBrH6FzQJdtvzhJOTYYgIWYwvJsFLwnf+qcHMYQxUHxrqpSdpPeZuFjLORu8zHc/1byx5cJWw1t7i7GF93p4Lio3cVm/i5GBD/mFzd/A09b/z4bNd5WkA103UdQ+rrqXKsuRhWAlZXSEA2R3ZjxJhpjjcXGuBvkCXum3PSC9PRJd6xhZlaMr73T+ACnjRx9Lgdm/J9Oz7lPiNQNN2R4lJ10C38VdcBYafkVFwr9HwPGRLEOFf8TqUAgtRyZFg/AJBtigWan1G/lT8EAAzBmjlrphAD6xB+deToIYR5zQKL1AtJV1shwr5NwsRmwv4PQahWPvVTYc+50KvmJOW2oLkK+aEd23aac7DZbdu0k7KuLOk9Y8Ys2J3mWANQJa1ZPlgryKCxdrt9fCmzzfvG2idsKs8pU9wp2sQJnHgn2xXXa8HE+NcGjI3kecETRO2LXse959lyeS92349pi3Ifit6DBsOtAQ9vLxRpg3BP5LeyfXSuTcmrhY5c2w6Roa+eUlUlAV7AOGW5X5FmhFKQJGXJlaxdkMRwaKzXNUJp+P3m088+le/0QAZ/J4S4sOgQVQCu3biOsVcsJYZ79ipBAuAO+SGRw7H//PNTzGyM4wKMOXolmbOzFcU0qGpEFpdeIlZp43q6CgU5btyqEDxWB1JowriR5s1XXjLdOxcj4RuEkHhno2t8YKepPStt5trdJcWFYyQMD7TLVhD06m9Ktbmfius/aXn3e3fH+iXiXCWw4CTlS8TfRUgeQBW74wIYfU4CMhl8oMYIDg7mgxgnbSCnLUgdW53bdhHHuVg1RN7lrBfMplVF/KklzSdbWy4gLK0ILVZIJLG83mUEM5eBFmdmMGNJh2NHXYYKKGvXrREXEwEh3/vjH/8E8IOMf4AkJl5RkqoRNFrvVtaaTz75DolaWzH4oL86oCcqZUHHb0BfxH2A8Stobs6VXTY//bgCmar7wQLWY1ffx7z95qs4XwuUY7uKGNeV5iCqVxCAcWB0Bc0/cOAAM2niRND6rXEeQF20FRdKXp+DjyENNKBuA+tiacJBE5/yFqh6O3y2UiRAOrCFrk2j5wj6PGYPGgIw0u1+k3ZeGsCh8axSdMPaUI4hJso5MCFVsABauWPlsQQQTn7IZ8GcSDyvlcS2JhnJbM+WFGKQu7FNPTIUng/7wA9p0JCF3yZQlTlpDVW2dn2cNhTT6a3i2QBy/FouAUsUAiBtJRXX8Lsr3crjGTfGHydxRQArVWK8OGk/xMVdw2f1c3nGp91OudxDLsekv083Xt2mMFzEfBvtqt/57wVGnPOffWpBq7SrRbNuLaA3irrblyCsfhUFX0TXEslULM/dp08/KRhTUlKC+L+z5qelS0xj2O9XwB5xAVoONorvj0Ws6YTxE8GmtsXbSg405mJsE8KYdHIWLOrWLTvAXLU2A/oNNFs2b4csEMO+OuL61OuuQthBPuSv+otwO8cHb552+wpAxnXcVwsA2p6QDmKsPTczJD3IEieBwbDtPQrWvhmPkdZxn0tv6TG5zou03oi/OVCNIssGPHrQSHGgmgnXpFcBDEGqju7UMe42X4JP8DG/wSqb+goVM5h0xR8qWWxAAaMDBw9K6XZqEpPo4zxpBVc/Y7EZ10plpH0HDiHeei8A5y0ZANQLnoNNWCuMM5aip0rGlq1bJWyAuR0jRw5DRc+pphwM7K4DR8yx46ckOete5R1T2r2T+eidt83A0p4AbEjyFqZXg3Ac1nCJVrIZ548bj/LsMgrD3/iwbvNi1S7ceRLI9+jgtXjkUfo111mQt3Lxl5AGJQPRRGIh+LoFV/kJ1Lm9f/+uMBMsj9e5MwTz6XrDRGY5VX3prblCdK4KSoDbHdoRRpUvO4ktUJUzSNaavnTJJzNLvVN2OFw50DWjseLiQxmIGoA/JkOxNNnlK5C52rrF7NixQz4fO3aMeestCPUii46gukkTAGpqkeH5yq/cMv/+P7+CUTxpCoryzJ/+8QPEuA6H278xFjfsUmobmU3rt0PUd6VUtWrfoSXioqYjFmS4uXblKnY5uyQ5gAthOyQKVcPNXQnQTGD6IupgD4WBrSU4xhO0Q/hAcyyOUlyA/W8XfX0+f4qFO5ywwyxQ9XpdgGpEkdfnNALUGpzilwaqOr51oAf4Wp6brlrVxOTLSQ4xIYbViVjZjKwYgQPZVVdQgH/TjUvD6yoXyVjJEC+ZDSg8A6rhCMvlt0xANdeFM9t1svVZtu+LzbAhAU6b1SVi0R64CliyuWYWLUJPuDHiWHOKAfF78J8t3e9JY/FJPEsuz/u4x2S6T7VNDohlB6rOZqvxhuW2PITS1Nagy4excwmTDfIAQuwXQDKQfWLCZbduPaWPuCYwRGAb9CmHgpRgPOs5SBOu34BkWNiSN95605SU9laRdIJUYUYQr2yZcSZkMUn25IkzKCgwQNQEVixfBe8b5YVQ5Qz3WokkrWrIF3aAGPvcuXOQIDNI7Mtx5CfsAOtVjuSWbt07o5riJMTYDhYQQJBK8kGfV5/LkTThMz4DqtEx6vV9yNI88jAWAsDh3rjHKnLWpBQ4H6iGPee+FgxZnN+RDhGgaoGcdr16Spm3wpCWQwePyJjjmsbNDtnZnpDAHI3KbU2wllVAbejm7buSe3MM8aZMPOzdp7cZMXwYMEQBQuVuwzNchnPAs4BzMk771VfnokhGCdQHKkzFgzqzeetOcxzfvQZFjR6d25q3Xp5r+sKj2xjjklMgnNs6EQNsJdMxXJw9eGrnpgPtlmy0h/6SQDXbmpL33/7xo3rGSLBhKGTbCcLMZ8pOmwXfLYCb+zwMRxMzbPgQxAhNRXZ8F6XFLfPqJmwoq+5PYAUqMqMBVN2OWqIG0gBVtXdKw9ewhClKnNG9r1JXcNXARUP2Tt36jWQw3INiwJEjh0VjtTvun9p+BN00Ygy4J6tKcL1rz0Gz4NtlIkXRHtVM/s///r9BIaADAC3F7Bsj4+4q5KtWIYnqEGj5QjCtPVGM4FUxwJs2bhZpK8ZhDkdbTBw/ztxGHOva1auRNHAFFP7zIpO1f+8eYXfppmLgfk9IXnFBJHUfTgbfjZ0EVPXIyIJCRtqdgL/4gNCx1JxaFsilA6oNsQ5iU2LbVmGhwjvRMBG5vt1s2MVKPSR8j6UzMV5srKAvQeQSY5iVq4UeKgSUMraQYIIuW4JVvtiG7tniC2269+PP+gyoNqT3Mx+bzag05EpPCuA5wMp/1aNRI5tXblgdaHUSVxxXDDmRLF2MN242JdHPhqAEc9VtMGP/+vMz3XhsSBv4x/pt+6Taxj9/dqAad23rt50p8BlV//04UFV3eZS5CRY+fgabSyH2OoRl0f5qE1NnG8w4tJuXr1gh+QgTJoxDX7U2ByA3RYH2ktJeEgtYjDg9foVAVSrAs0SqjSG8gaSTE9DMzof81ZDBQ2Gjb5lvv1kIsfYHElpwDwmfJ04eh4uWCgP1ZszY0VImlhvoTRs3AtCekNCAzgADU6aMg8dsrFZEwwNYGsE+m1Y3DOEqjbNtvwz0Es10Okb1cebWr59R5aLyqDPDjkNuTHM6yZMDqkEAs713cRoCfzSGtzQfYJWYiDiC4Uf3machZdoNQgI7gBSDYhDHJmzSLQDV5StWQZrqgKyNTLzi2nYNLn8mRtEusRwrY7oZg/3a669IoiCC6cytymqzfdc+OdcdqBD0gNLF0P59TDG8x3AQ6yj0B5UUC9BBWA83p4JrjZfWEsMRqyDPwxfDHYQYk2wb3XT9EoxqtnGf171dm3pWeOoIgMpM+DlzZoku6caNG0RCgYajVZuWZgYy2mbjM8oOEfjxCRgWQANDt77E9hCw0FjIk6krRtuHxylAk7aU70SbKvzTSU2gqcCmsg69ZNtjx0xBebr4RAYJP5Qd4XWlHCoGDRcnMp40pnxf4kPBxpJKX7ToJzzTLtxHYzNsxGDz+z/9Tkqk1aEEbKO8QrClm8xqSKQwBrZV62aodz0az/w84mTPmE//+rk5f65chHynIGaECVt379yG8fvanDl9yrz80jwzADWyFy9aZPYhGJos9NAhQ0UOpTOSwLiz4eJJxrAQpQMlK9nGx2kDajs65lFaxsabcPFkgzqw6zYFfusxFjfOWgi1aQ/KVB89ajaizEfcpPiubRnUtn8VsNqNiV2gNOhc70HivDg2eBx+XBlM/k5GlX9zJ0q3BkGFq4RFdxzbjAwYJzHbVcCynZD+7+5eH3VxTzpX/Pn9v9O7/t3YT7XJOhnjJiLJoOqVsk3eTPf3ND97kvf1qP2V7vl8XVVXclWrrN0TIEKWlWNM4+0bicuXRQQccOX3fcUAPqs/dt3f8fGS9By5PFtD2zKXc2bq+4xAVcZnMlCV8chFK4jn9YayrILKqAZMY/B7yNYECx6AKcmGWrhJxb7hRQ+a2+A+wPpyDBqVJ0+dlEQT6qqSbbqGEq3PTZ4s5bhpF0B/iF2kq5XSVCQSboOZOg/ZoBs3kcTSuw/i/NqbNT+vQSGZo2bM6AnItB6HeL/V5uDhQ+raBVAeDd1tCruzjjuTWThu2A4dOrVGYtd4kA4DJWaQYVwMR+N6R/1oLuYKVK3WrJSbJn1ln0XOLzUUvFf69vWP8vspWRovZkeyxhJ4HRJcKL3teXL248kzqrkB1QxPIBuo3BlVMdkRgK2La6AuwoIZ6FbiEZbxZX9zXatGCEo1xiVjpmvwU42fdes3mA2bNmOc3jVNQALS3tBD2x/lhUnYbADu6gRptjlz5iC8ZQwwDBR1gIHKLlwxu/cfgmRVVxQF6GKKgVEaIw+mEHOpADhJxj4St+4CvxDPNYGqAD3RDElszBwj/CeVOXGc5hPZUAHBJopJJNyTQBVAVkrGCxNLvXc8Lp4pvscIRmCazUcuoytu/9LZw7wexR0C9MjJx7rO91A9REVskT0JsVtO5oGDBphXX3kZcRUjRPiW84ISRY7dawxgeB+LQRNoaBJ1+QkwjB9SY8+4V+xM/TAffwywYeymq050V3keNYgSzmw/l0lMAETQwoYOmER7gB2jggHx+WnEsn711QLIQpySFh88bCCyP98V1i4PsbDXr95GoYHFwqYWNoGGH3Yrb89/zXRoX2yWL/sZbqPVeK7mME4PETDdBeLRXfC9hyIlQU3X33/4obCALO9Kal4ruxSoZA7im9zAGY4s13ZIwGqOSilkg3nbRRisrVCS1AE4/stELT44jTgHsgRQs83tXseHk2rQ7IbAN1ZpgGrmhTHz0IqEH2jvRMMaEoODUrNe/XtwoEAndrWACQIJglaCV76c/BABKxlX7kKdkUhn3HMxtP5i8MsB1eidJVURcUc0FMTk8sxP4pgneV+PC7ySnscBS37m4p1dIQGOM252Wd2ugsL1lv0gu0p7wHnsEvzcedzY4LkcUHUMfSZGNZdny2SoHxX8ZurjjPeUAagKzBEMpquSMjSh8RafiluwRPInvAtHSrg4OT9DW87Fr8rX7Zfwh1bBewA7cB362VfNeZRnpazPhAkTzHCASkoMkl2qwWIttgDUKu3FIVQ2pLwhF99+kBu8hopDu3buhqewq3nv3Q+xUNebz7/8Ukp7k8RoAds7deoUFJzpIEm7p8+cQeUsFC1BpcT2HVqZSZNGgcRpK7ZJwQl+8CD8W2AqbC5ZNX7GMVZIb6MQJUzMYaIpGWO/R5IAY8wmpIDOJHCbaqszj7ckNBEFu0/CNqSe49cBVFO64BGAapxiELtgiQd6gvVz5uO4tZF/EbkwR4XMa73ZiUps23fukpCXWmCh9h3aS3J4n1JIsa1ZjbCT7cjBGQKsBVWjTu0Q0fJAYu8JVE8g0bsDWNpB/fuaZohqrEPSVmPEyRYVNhd7tmnTJrN3z17TUmwZJCGxXk5FmeK2+J2e6aKiQtE+lxIB3FRZfMHCR/zh5p0xtm5cOxZWChN5IZquj6NA1Y0v965oI9lXCtIPPskZqPbp0rO+NWrdEtDV1mqt9wcINidyZ1IS40CvgVmlJMILiMVkfWaids4lsrAEUsxCO4bYniMol8dMzB4IQNfELL15kWyyAv90BdejwxzVHBnYgs80a0/soQiV6v5JXcyKWmUe8yPLrilQ9eGbGj45lmAbBu8gYkjWrd8Klvg6hH2rzAe/ew8DAkHOVXUAomsRE7UZAIl1f5uACR2B+NSZZt++febTTz7HeQqRrd4SA6Clad22GZ7/htD1ZPm4Y3kbmq50Xa/FbunUqdNy7xSlCgbvAAAgAElEQVT5bdGiGYSCr8uC2ARhCAz+ZxwwBwWzCsn4Dh4ySFgCrTLBuBcN96SwLxkfJrYpaNVud8Am8sSK26NknQdUhfnm59aFmd4gRdsw6bjoTj9q/BxjKrfiqPMsbhofIDqWkhNG1AKw8eHE4gLEycqxRqBKQEHwyvZXwK+Tg+2V0g7y3NEnSQIXjwZUg5U5YIP0VnSDFV8akgDeM6D65BdL17+uvd24dONLwCrGE1lWV0yA/xJokGF1gJVjjHNSWFbMWTG3dg7pZtlj9+0Qi29+0s81/aShQDWtz9hdP8sFw3mZcKA8m8sIjn7u2FAHVAN2lGbZu7Y9RWiMuMbZzx249UlZ9/z6ns4Y6S8smJKIypKXiHMvv1yOWus7RKawR6+epgib/SbIRWB7uM0IdbEpR0UXbCliWLv37AEd1nVg0SvNnFlz4cJ/HjkNu1BNaBESqpBPABs8BPGns1+YLXqXm8B03Ufc7OjRY+Bd7IZCM+cxHgoQBtZbtGGvIKmFALo5Ku+R9WqO6xfAWBeBlCCYvnnrpvxOgMCyrWxrMr5RnRe3jtn+95vZNmTcc5XcJw0FqtlG4tP6/FGBahKw1iXsURjVSGu5gRh7ZNlAyUJiGVf2n3eMnMPDYzqXbKcFtwugZ4GqKzpAoErY1ji/CdjRGnMSpVh3IEH85u1bEqdKcrAK9uibb7+VSm5TEErIgkStW0ITGiEod4BL9h06bi4hoZtegu5du5gi+PvzAHTzGyERHCTaVZR/XfnzKiRjQX4Td9UUslp9IZXFeO7OUCLgjUtyFRWQGBKF8BeSi9ygU5aLmINElNhIDlG3WbI7zvrGqf0Rtdw+UCWQ82XAghSv1EFmvbHBB2kwSt7wPkPqJ06cZPr16wsB/DPIYFtv8gGqqPGVX9AI6H+HvF/cvh10u4aJpNNpuEgo8fE7MIkEXceOHTN//fRTAXqzZswwU9HQzJjUbqbOV40gfjKuBG8EfI3AZKYsUR5Q1V22Tmr5zzaYY1NlPNmFwmXvRRcoLiIM2rdhAWCLWX3iKqqjsBDAYMn0bInOXWeWL10HQMg7rQXj2QzJUTPg/m9hfvxhidm6aTtAZw/cc3uUQJsIuYhRpuzcCXxvheyKWC60GNUkmqCzbwKQXkRiAJnp8eMmIFlrBOS1DkJpYD0EgVuAYW0D0HUb+oBXRfOPIHccgq1noW5wY9TLLsSCyDZkMlcBtF1ZlpTSFY0lcFuRJ91MCtf5o/S9gvYoTrWVbK3h5+BT5OQvjKk78OxANZM5SwViuvBlegUAkYw7Lu8WHX6N7sEHksmt8YaObSXAIGB1Iu8BwyrhJ+zz6BXlqfzJ533s2iBd4QF3aAqgkMb0zJg1bnq8vq9PHt7MM6CaOhJyYR0zDqAGfOgDV9H69Mq1urFFAOv0f/0xRuUTGnYNyXEbo/B3txA29HkysdOJ50ph21LHerb5piMzaV6qjUjaOmQDqu47SUA1Mgs4x73FSPGpXjd82ZlD223DhkigsJQ27e09KIlUop+at9EiIgznuI64VFbD4lpE3e3hWKtY6nkNgGrnLj2RmPIW7H0b89mnX5l9ew+KP76wSb5obg8aNAgZ1weRkb0L9rZQYgtpYy5fuYgqQy1AXIwWT9le5CDw1QIyV4MAcIcNGWD69uoOQ1UjoXIsHtMaDO1AMLldkM+hYQ3Kp0UfMGz/gGUWGx5teUfmOPsVtk+qnW7ouGvAtIkc2vDrPCpQTQ6RUKDa8FcqUI2fQ1fTOFD1h6X0jvdGRHvXvi9nceCLpJv9ivCLsvEqNJXY7NyEpup9jGOGM7IS1QXkA/3w44/iSXxp3kuSZEXXMyK5sUG6ajZjk5YHoMsNWHOELLYEpdoSY61pkxYIxcyTuNfVq9biPBfFg0u8MWPGNJHGUq+zrq03QZztBKY7DUKN2I3ynAMHDoRHoaNsDDVkz39qGgTGr0RVbLRXkyyF7W9/bQy1CFI6TgjIoO2sLUjo3ryZE6fXv//+eyJ0v2TJj6CO90hpr25gRRnYy6BzNiZ3mH379pGg38OI7ymC4f7444/F2P/ww2LIRK01HeE+efvttxEIPEKAWCGALplDuq5Xr1oJQ7DT9ILWGJOPWCLPdTzdNrKLZqwHO1dcyBozIQBVfvR5IoyFWzDsBHeuaTEDdsTxePke41rR0XQXUey5BdjiSohCf/HFt2b9uq04Uz7c9ZC4GjkIWaCzEPh8C0zrCiRIwaihakWzpm3MMLjux44bgoFxHzvzrYhPJYDvIMUCWFbtOILwWQWFsZQzps8ApT8aTO06s3LlcgH61Pzj3eTj+tReHQSDNnjQENMBhQYKEPhPceB169fC4J4QNQImuPVA3HAPJImR8mc1C7LHyjrbmF87XDQOSntcQyIIaNUg6i4pdNO7cZAEVCMLTsPtQewbWYCqY0Llovg/uyi5k8hzsvoQ2BWXfMV/uYgQTDBujEy0k7Zqxt0hxipZVj/O0Df0ScxpEsMqd+QtHKlxYm52pVnw5SGiC8rjAtUn4XJv+EKTOgiexH089tDyTiBzPGEnnvSsZOt5rNuYyBjD/CBQdYUEhG3lDzZH/IwxXqJKgY0m1Tz86ldyGy4BIRqMmPKISfeZri0j924npduURhZPN0Z9Y5+wHKTO+QREagHjowDV4JLBzVmDbT/wz5nCiEkSVPhyxwoQCPpVkJxYu3ss2Yz38xECxD7bf+CAeL+ugVWixjUVWKah4s8lAMcDBw+DsRqJBR5hAKhK+Nnn30Dq8LqMgb69e5l335kv513601J4BY9jXSuCralDDGGF2OuOSLhtV9wGhMMBrBd3hE2lrW7RsrUpBbM7bfIkUwsP5M8/L8V4uQ3gUAD1mdFSsIBJMRqBi1g3R7QIiAnXMxk+bCoxFcEWSK2HtYuRMAq+hxjC+KuhHqEnOf8ynyt2r2k2QqkbpyS76hjVht99xqA2ixWC1YpDjVGa0SGs9tzNM5uYlDzVXLy29rUyqjwpGEv+sLPp/cNNOQ3ys2fPmqVLl8Ize8e8OPdF4ImBIg9aU6UKFluhCdytRy9Z6zp0bI8Kmp0kWZyMag3Kwq9duxFjcI14j5sh6bwUSYfz30Xp4g6dVKoT/1XdrxZ8tw6SnteQt8OQzuYoKtAHuI5kWUmvEil+JJy1zT/SzHcCVUaEh694Ola4vXVrnu+Z4XvpNh72rG5cpGNU//vH/1o/HSwoG+qnn35CRaZrcs3OoJdvIrvs5KkTEg/04rwXzXNTJkti0uJF3yOD8i52qa9J1v3ChQvhmrlsxqIkGCsmEKlfvXIZ4LYrdpadJLB3yY8/mGXLlspudf78t83I4Yh1ZdA6boyGn7Gr1agLzfe4e2aDucai29vXXBXgyR/XcjKw+PLf0HfYQQLphHK0w5UfcVHB4XdRO/pnUOaUJCH4mzx5opk+43kBydydrF27HoH9kOqCniuTr7qhAgWPO3/ughQKmDVrDmJWe+Lea1AecCUUCI6Iy2nmzJkSS7l8+U/YjR+DsWuN41R3tRuy/YqL24oYcCGMHiA0mNZKxMMuF1FrCa3A/ZHRYfhFSUmJJGb1R5Yfd1FcZKswgN1LQx90cLnMZjLaZCNcpr2y09ElKE7OeNECGV2S/uRMBQNxk5Bm/+vAqXaSNcyxJZKG2+46HNPqYlm5QN3F2KOrrkJCUfKkvSQ8AyXpKAnC96T6Vbhz0b+9B08HUl2GpHvW9IBCx13y59FrPQOqDV9gcvlGOqAaH6f+cW5hd2EB7l+OL4aaSAIWAJEwrdgYSZImABWl7yiP1woV1rgh5RwTCTUMYqfP6kIMfJY+uukJTX4mDwe/E7jY7cNEN+reZiojULVzUOykN8fiiPQRgWq8j+KJsrKouUIn/NVusoNWwC/x9UmWdnt/epy7WWWpWMaZ6jMElbvgRt0Ku3kTOpa0AYxjHTNujLlZcRP62dRnHYgYvcZwi+4V4fTbt1F2Evcw98XZZh7c/vv27oP37AewWbdBSDSHHaUtaS4VrPLg8jx67CC0L6/ifqD9jP7n5wWNGXrUwpT27AMAUAllgfPYZ0MSsbDezISQO0vAUnaIijfM25bbl8U49LY4NlUggMvQRkMok2rXLwteLY7V9yMlt7X1Uz1Cj8I7Zp9tDd/oOuCiz+/3ZPRqud1vEqMaH8ZJT5HxmBArhYyq3RRF78qPuuRmN3ym6DU5oDmm3YlBGtluI3zT8sMyESQuhv19Gwzr0WNHUUb1LMi8XqJg1LRZE3MXyYFbEJJyHlikDTy3LHbBMvHtgR9YhIh683fvVoMMW4NErG0cbgCfTRG+MsK8BHkrknKs1lYJnHP0yEmp7HYZ8lZ0DjVvUQR7Bk8R8BrxBT0BzUBE0oPL2+P7ir2YeMqW0MQq15ZiS4KxGIZBBUc48ClfcLM9ugEJ28h+Kx1Q/X/+r3+r74M4iR9BO29EMG4d3BilpaWmPxD9wYP7zXbUVS6BHtg7775jRo0Zafbs2W0+/5xxmwaAbrq4W7ah3OmQwQPMK6iUQDbix8WLkYF2Cw3ew7z0yjwR6Cez+P33C8WY/w5l7OhGZ+wmY0aZkNQeiUvtAYiZ6CDxSZK17+LClD3UjU845LSIgDPWwX7Iey+k811lBjnKMrT5cLfng4pnfBqrW7HWLuNuSYezATkpuUvfto0VUTZD0PcmgCVZTerOFsEYjTKzAVSL23XAjv4wgP5ScxrnGT1mNAbTeID/M6iGtRILXA129QPMS1AH6IJYXw4emfCyMwbrjH+PoDLLgm8XSmGDbt16wEh2E3f3edzTnbsVAF8tRZh60qSJplevHh6jqs/POGDWI6Zo8IXz5xH7UorjUWMbi+kDxmNxjxhjfAKjYwfSEwGqkQpQ2icp66Gb1fEPHMNqPw9cX7afHfvlNDOrRRbkgWxuyK66bG5+Xcq1IjNYkq8oP4TMSBoGPyHGgZVksEodutD8/L0C1YYsPCnhD2mMSvbl7ske4QPQTMAvPv591t3dkQsJkA0zxxfiIxk/Vll5LyhWQRYkInGFBFIpxWzLtbp7cNWwnI1Kd5/BdEjZSKYCVd/+yXyNMarxltUpxgVNP9Hjo4tF8B1rQpMW9bSu//gFZXGKghNlX0K3qmSbBv4et6j7Vw0VQ9zpgzum2cSbVJ5hggj1KMsvlaMQwDnZpNMz2BfrWQu4PmleqSzQtFlrMKRVZsHCn6DKchgJWJAuhO3/EHkKQ8F8LgeTtR5lMKuhVdmhPasVDgYjOlRKQm/YuM4cOb4fnhpjmmFhL0Jf37hZgbUJeq95CM0CYBV0UH8P79037ZHDMA8AeECfvnLrjYR5U0ZVlx19EteeIreIeUTWnq9aVsQSoBACVek3++N+S3W7eghCzpTambkAunh3+n+nxs5mOtp99qhA1R+j4Z3LGhC7rF6hIU+XPP59p7dbGxKBKr9O+ad0l5TT20Rw+dWOf9sU/tXFgyyqSBwH6jmURD0LlC8hJGAzcBljqosgdcWiRgMHDMR40TBASrBdugRpTSR879q9H7HUDxFj39bMnA23/9SJMk9Ioh0+dAIhiNuBDS7BThXAU9vFjBs/EoRZK2A1JpZWSAgN11NRgUKSV0lpiZSGpWccmgX6TPaZ3ZzWrrBK+nHmSxLMHFp1nRbrvQDMh0A1qefzFn7+OYi4OvPnP/8ZsRCXwdr1l7gGNuAiAM5tENOndAdrJJNJWPzDImFGWdO2tHdvsw0u8AI8+AcfvC+AlBIfn336F5EIYRzqu++/A0A71ezYuV3AcA0M/3vvvmdefOEFlM07bBYsWICqT+VmwsQJcMO8K+aLzCB35fVST56TWJOKBGRIx1uAaqPyXaKWz6iG9ltNg4JcO33tgOFOg1poXFAegDIne8LfqWrAAcNAY4Kia4hr3bdvjzwT5braQ6aqa9ceAPTQMWvXEd9pYg6hcsTC7xebK4g/pbREN7CnBLeHD+0HyGwuagmvvDoP8SgwbHT/cICyzCCes/JuFXRaV6Atdwi1P2PmLNO3Xz/ZMe3dtxfafhsQ+3pBlAQGDuiH87wiYRhi/GTO1APgV6KC124wslsE7A7AcfPfeUeKD+h1okBemiMYWPoZJ56be7mCkhSg84hA1d+EhPF+cbeR9rsLCaAOIxkwLSxQLdVtCCwYKP4Av8tnOJ5Z3NQHboqJXgB2nxuhYAzRICQABAHY9vLSFvK/cApJO/k+OXtfvg2lPmTGl5wuo1Mq8vUn4XJPyyBnvtOg3f3DnsT95HDZrIdkAqruHuOuUf9v1yaOVXXyaRTpdAy+hJqQZbXVr2S8gWmlrSLIoIwSPU+BYgD61ukH+xsidz+5hCokMapPDqgmLNYBtkldgRsCVCOwyhreAEjw1FYdJLBIYp6i96PzS7vezvpgkeR7BHQibUe1ENhqAlaWQm1CDW3MZy7klDfMg41ntvWV67fNn//rM8gNnoMdZV+1N7//6APTBiEd30AF4CCkfxqhjDaB6rSpM2E/B4pU0GoQDQ+qKyHeDvF/VDJsDo/W7l0H4CUrg91GNUfYfqkKBJDaGIzq6BGDzAszp2ONaIe1jmFmBKvcKKgNcS+3Hqm3T9kr4awE9Do+xoHV8HsOILj2DE5pmdfwSMeiJ7Rr1hmVfMAvC1R9QBPaSAWq8WcKY8Vze7TUtVC3EGF0Zkagai8Sx2VR22hHbthB+rE3tQLiBesX499JzKnn0xXHgZwevARlUKLgWGdOS6/epYIRiIUIKBtjB3X+fLlowO/ZzaqZdaYt2NZ58+aYSc+PFxLw0qXL5vvvfjLnzl+G7xZqRCiWNGv2dDNi1GCA2EqzB7HZLFXPRC7OJ86hvv36CJlIUiy/kDGuyqi6+9dxGFbq4mKpY9LNVg55vhcb+xazhBPBNpC/vtq3vC2OyVu28Ot6VqH69LPPkC15x3zw/vsApiPNEdDQX375tUiCzIAb+733P5Aatl98+YUE/M6YPt3sRrwDgem4MWPAFr6EiVuJCgwVor/KDEk2/NyX5iKTvpVZBIDLiV+LxJg33ngd6gHTzAqIOpOdJSB85dWXBcByolIe4T7cutcBECmXQKkFKU3qAnQtcAj8RdL5HnPnAy7bsqJ2ZY2C/Iuxr5p4Gtwv7jsmLWFxkhAEFhjA7pmDkRmfhQhFqMQ9sTMkBhIgnAaQjOxD7NDXrNloVoF+Z9GEyc9NQrnXM4g3XQPAVAlQWQIVgVkI2u8vYFAYVU4KXhsg8vLFa3A9LUXS2nnEN42FFBiqpID9ZFwcF7v9+/eZzZs3YaCVSdGDuXNfgOj1vGBQsCoLS/79uOQH6Q8abW422EdcOB/geWRYBTPL7kEFpHGR0B0/pombguG57TvpGUV/UcPvPmtrwXF82YvPXTul1f3FBT4YxeE3Iy5PAn25Q/absjP8l1XL6KIliGAfUmJNMhzxN8ci29OV02yG0AAncZUOqDog6oBq1AiqQQk2RHJDscXfY0bkGVMYSN0Vp3s9DSD4mwaqcWxlh0c2ptK1bwpLFWOteJxj3NmxLnmK44n6g7VM7sNGiConyrJqQQF6ge7euSvfZcwX5Y2KsUEkq09boS40qzNtN6l+n4dgWsdCMOpxDzKsgueM2jD1N0Vfkf7VIcqnSmBU441pp7x85zGAavAEOpf1eWJAIiZx5ZQE0s4DYXLi96txxmx7bkq5WShCe7NctZbPZl/Ww27DVQ8i5eqNW2bxj8vMwSPHJTeBORLMzaDu5ddY586eKhPCYdiwUSh7+RzIiesI5VqBeu3XkEDcASFtcyB31UfUH65cuYEqWdsAbo9gPLDQwAMQEI3AQrU0s6ZPMcMGD5I1rOYBip2ISVRr5VrVL2dJVpjZ30zMJbPWtWs30w5AQuWt9Jmj+aHWdns65JJSywcO2oid6IBe2G7xXk3t5eCSiV0R3+ylNVyRDzy44QGQ1O/GedI0QBVtEgGqdrxmZFRThroFqpEGyAJU5RyerRaMkdiC8mjRqOvklnLx8lJoxPYdZdXosRGPLv/DdRle6ZYOhrvw3FzPOEYYRsAkQyaFb0Li9wOMueZIWJ86fbKZhcqa5eUXIc+2FzrxW3BeSqflm9KSEikfb/JqgOUum6uXr4h94zpZi5/WwAwsrME5woTuZghBaIFwgjwZx/p00CiS+VXDmH+SXLgfei0FT/A/AVw6JkXnPbBF/NuOaz2VPSN/j4bQWce3zoHlCz+vZ4zP1998I6LJH/3+j3AZDwPQKjP/+clnKDl6zLz9zlvIhJ8LVnSnxLGS7SstLTV//ctf8QDNBaQO6NdfQADjA+kG4y6XhrtL964AT6fM//yPPwvg4kScP3++6dqpCwLbP4OcyDapJvXxx/8gdZ5p/M9C3PkIErYOIkieTEYPnOMNxMN2QbKW6vXpA2nn2YcWpB4dkQLM8BO6WbTt9Mnt/5G5lfgp13ik4r0GE1BcL9n3NCpkWgmaWdqVg6Kmug4D6YH57K9fCQX/4rx50FrtDtC6AqEU60U9gIUDKHdFpQSGAYhYBTqWOoG34EZaD5C7d88B7H7uiTQOjS5jLPv27SvtzAS2ewBdjB+mMSstLcFOp6d1E+m9nj590iz6/ntpfwpjM1aY2Xx0UVbjOmQdpeQgM/swwKgJKzqteK46d0+BsoILAkiNG4qAJ2lfdoFdiGThd5OZI5PuruTYI8/O6kC165qeIdWkRoCq7cJI9rCAV04QFhEAIw6gyonnmDC6QKj7y/7juOBkdMUEnMi7XxiBk0nGmIw3e0HvH10You/HF1wXVx0clXCehjCqqXfR8Hd+60A1ZWkQexgmU6XzBKQDqWIFLGD12U4HEANwYVcKt6l1igFVYO+1oADk1CiphhABLkDUQuZcpj4ntVnJgghrZuPIXTyrY1V4+lCnWK8qYCuwVdZmefbLQpbIIAg3o2oa9fBf0PUfGFd7o0lAgouwmwt8Rmns6OSI24fgGdx0tJtV0X6USoVUdwF0t7Zbri42D4szbF4V5v4VxKCehKb2ZWRRU15qGEKjKpEbsODb78wJlNZu2bKtmT17LvIQeiDhZAOyo3eZlui758BMzZg5BXJV5aY9PDP5+UUIsToOz+JKhI3dhg19CPZpJNbAElMCl2oTFqq5V03+QICzVPjBfTFXg+CaRAKJCL5oq7ejVCwrKzKBtgQgYtiQYWKbKF+o8QIx2OPsrXSxAwS0R87WWhZLLav8v7Po/vxJhFlyeOInMh5TPGhZTZC9v/BW0pw9vk744yG8H01O8j7LEahGn8ja9cibyUA1uFIcqHp2I7kJEo195FDJuxAs4DG5RAcBeNPe5XiR5gs+0LBEdggjoKk5v2v7XhB/awFMrwjZ1q1nJzN2wihsoCvMps1bEcJYge+zNHkL89ykydiQDTJ79u1ABbfDwBO9kV80VvDbJZSpP3HsOHKMQDRiPlF7le7/50C+tQaWkeQvzDlqB1+8WG4Og9C8g9DJbpAzHTZ0qJxDqpcKCaaxrjZJxI5FxWmeGVNDh2d2668llQNLIiNy088L6+naXo1qHffh1p6ObPVeJaWSgb4Y8kznsdObjoywlkjq+R6Vl65duyHxl9shTHv82EkRS37j9dcQF9RXACo17Mg8cnfLSdkUenIL8b1vFnwrDT516jQBYKwAsmXzFomhYNzlv/7v/yrsxJbNm7Ez2AhQdl0E94shkE9tuleQCdcVGWyiyYonIZKX6jLSIPyxDeBNJgdU3aLj/tXR4iZQOJH8IgUCUkQITb4lP2xIF59Wdb9GNFNv3aqQ2KZDB0+Yfn0HoC71ZCT33EaC2QLE7m4F6B9gXn/jVdO7d0/JsuMUyacCgegD1ogY9fcLFmNg3BDAXMSysRgMlMPhQseErA6IFxk3bqxortL9TyDGvq2uQdUunIuL5HZcaw8Y7qEYLFw4p4GxJpvqKk7Q3jG+1on6ipuB2bawpnRPcdcu8VQyAT2w6U2tFBAgFlAHGRkE3UH5DKGGjichvfhC5C/IqUxR1D0fgIc0RpLuWLow6C6RamUErvhdAcV9GWd1eJ/jhu3LdiKYYDwrAQS/U4AKYmwjVzs+6VJxo53ivnR0a0ZjnrvrP+uakMMBv3WgGh1dbhrriPDbP8nFno1RTQGq1kzonIgudS5JkeOKcnSck073lyEB9wBYWUqRx5FZ7QQtQxcznczkp7LrUde/RZ2ehVfLFb2v3IBquomjKDAJpuTs+o/YVp36KYyq2IvwlbYsa3AjzgaHfezCNMJPPKsu1ww3ycy0RjoT7CrYKTDi3OxzzvMuKu/eN7thg/fvO4gEuTawm3MQz3rHfLdgEVjOcizSWICHDzYdUXab+RsjoeTCiLSdu/ar7mrVHfQttbRfNl07IzkW3jKGbNUhpK9RXoHkYTBr+xZyNmjHO2IcKMuOH5AETEKmagHjYUkyUGd7AtZXDTtj6IBNJPY7RZ5P7a2DQ/WRgEmskQJaHcBVuy7srmv2NP2sJ/TApddPFhvlYGX8Qx4VqCZf5lGBatRu5A5Ug7toMFDN3kwKU+OAVttLx7fGrsYhe7Cx1umFVz42PHdAKp4Cy3/YnAJpVV17D1rDYOXR6TdRNv5hHRj+WubWNEMlzZchNToE4xs5NGt/FkUh4r6S0hLxYq9EUvhW4DB6v6mi0w9hAG+99RYwYHNZG3lPJJOOQgpuC/J3uNmiLNvs2bOFdOTmUI6RRieo5r9us2xnrCUA+axOI169o8FDRUZh3o71P9STabqLhB0u4q3hsmJ1qaqqanMV2nQM4uWVyKb+jAeg3lYfxKb+vHIlgFSxsKOdASDLkUl2BDGn98EwUCGgO+rcM0PtEuJP/+OTv5hjkLkaAoF9JgqdhCbdgYMH5Hr9kbj0L//0zwIUFn73nciM3IC7pSdYyXfnv4NMeRQPQGO3BZ1dyF0zuxYPqVngfGh1X+uU5QS1uw2ZmLrrCKAmMVUw4ZVJ9c2yD1TFeHIy+0aVf6kAACAASURBVEDVDhwC8vPnLppvvllgzpw5D8a3J/RQn0O79Be1BMp6ffPtV1BMOIbOm2leRkJZ06YszUg3UJ5og1LVgOVb16xeaxZ//yMCmu9Iub/x4ydAfqIDdu9XRVvtIiqykKnpVdITSgLTUQJwtLgXCXq54FGXlTq3i7AZoMuLgdQ8x2Do/PE+2UYEY3eRyczwALK1VF5o0aylSj8BqD6E68oFh7udkA4YbU/5NVgRtM1lW+CsXzCJdRflJpYepeIc/ktOlbQaxlz/IThoGFCVa4m8Rri5YH9yY0DxcGHDGMdKty36gi+2JduJzJf+wG2LPpIQDf7nq5R7DxNn4yIPypbKClafAdV4m6X9OwZwwjX18YBq/HpucXDnTwWqdvDin4CFx/hiuWepqMSxZUMDuDnSsQc7in8JWsmyUp7OVS9y3iGXROOY1WdA1fVMMlCVaZ4wWOihFLsdsLTwIOG4GsYCQtKHSSskAmiEquEV4zpUgaIABWBKi4s7YQ06hMTfH8xtZEpTaxsQVwq9DAFRMHP2LFQkvAgpx59lzSssqgeB0NvMmf28aY01qp6Vsh5yGUcsPFyt1HVlxaAKMLc94QVrh2qFBK4aJtICxA7LXt4VnrB1q9bQbW1tpkx+znSFWo7osML+SjXHgC2FvXBAFfFrzpaqqg0NjiMHPILAEhDO0ih+CFsuEn70GEDVldQOuyRccIVMslugJNOfqzrqrxWo5hIaFz9GmHY2UdAXcTzivHqRFo2sKdrbzIWAF/tBvbCcTOK+VH4eHoSLwq5euFAu8dSV92sFsFL2csyY4cgx6gGQWS6hM0PA4peAoGSe0jIkhW/FJozvU9udmsSvg4wkicMcHfbBHZSAPXBgvzmKsFEmxHO9fAne5CHwxlOPlc8VB6oy7gRPKEYrYMiDTFObTOaAqoxPi8ycDOfWNQvrqc9JBuoBFnLZ1yOmhwOfAJbvbUJS0ILvfkBCTzko4hF4yLHQUj0i7GkbxNPcAMt6BXEOZPvGQxpk5qxZ0BxsK+dcCCmrVdBYvY/z9IDsAivxnDp1SiRgekJNYM6cWaZ3aanEqxKkMlaC8RDz579lnkMhArJcVONvDE2xPOww+WR8Vu5Ig6xwTmZ8VsdtrH0FTKvds7gJHTJ3DQeqMtAE+4JuB4tCqYdNG7dIjEj7YkhOIft/wKDBqFByQ+JTqXP2xpuvocb0SBkwpNG5K+dOhS8yfkt+XAqgukRc8T17lpg//P4PpkPnThhA16TayT4kU1GImgsg5b7Gjh0DVnoqdPy0DOvNm9fNqlWrRHC6KcqxEmR9+NFHpgtErzWWtjHOsR9urO3op2vCdBcXd4REVlcA6z7og+4IISDzw5KAOoCkGIPYvSgbGk40u+sTO6RmR+tQaN1gfelC4RwqvnHKCFTxTceoPg5QdUZZgAQBhdhmTb4is1+HPnDamVKNDe3LfyU0gJ4AyNAwrKUVWA6OQckYj+JtecpnQDU0ok/9twYAVRmBMXeybxv8vovfdy5ANdBhtXOGY10Sr5jYQ9cXBp2WAa0KqmDxd/7wu9xEijYrXLway8r4Ls321jmoRT5Ce2UttzeRUgG0H4fuGfsU13+annKb84SPf22MquvfEMLqTVusZjPsdUvtwA3D5hpj81mFDT2ZIgmBAgZkngCF2POoMoMYPuYKrFq1zpw4dRba1U2lCmFhUSMzBO7SaVOnI19gG0LTTkh51DZtmiAWcCoW+r5YoBFqgHMW5DFhk56uWiS47oPrlZ7DGtMPicoDIE9IVRbalFqsIdQkZ7wzCQMCAWpajsf62rZtax0H1CGHaoCEN4h9pR2i5J5aOHJb0gaSCWtBgKzy7DH7EwBVNWCRrbEDva7PnyRQ9c71DKim2qNUoBqMYO1bG8biLzvxOa/zkiQYxi/AKgnGu9D7ramtMhWVN8Q7e+bMOXNg/1EQZ+fh6amSc3fu0hF4ojOIwj6ittSzR4lgg/3AYBtRYfMc5ErpdWwJPDF0+FAzCgn1HG1MJiWmuAmP+14cy00fJUubguSZMXOGJCEyaZml6KXehRCHaovciKXTlXk/zGkiZmTeDe0f7ae/yOpw1jGct2XlN/X5LINq67w6KExmrZbBsphMOxCrswhhANSpmz5zGiSZZiMesxzu7e+Bqo9IWS6yrDORrT5s2FC4NzpjguWLwP9fULGq7MI50xsxrAMGDBImct/e/TLhSkp7wl3eR1jXE8dPirxLM2iVUjD55ZfnSSk6om5akwJOOvz7EPILRPCsAvIAlR06saQeihMUQmiZIMMJ9eq883bibtoSXPmTUvCUNxTYOvifxMFwEstHwS/6Bv6nFVHuYAdyDfGhZzAQDiH77gJiS+G6B2hm3MZouIkYFtGORgeGhEUQatFWD9Gmjsndtm27lGm9e/eesNUffvR70Ogo1wrXFCteHYBbaNHiRdiFH0NnNgIQHmDee+89MNZdxXhRUuvzLz4XCStWbRmIz+fOnWuaFwHIMgEMLsivv/oaOoOb5TlZVYUl04qaNDP90SdTpkwCg9tWA/5xb5L4AaAqRRhwfrqfONCkFjDum65ODiq3iNL4k2zkIssYMTLGwcu2XZxRDT6Pb60t6HVvOzemYwtcXJvEsGZhKlNcxG402OIHznXr9Fkdu+rKtZKd5suxrC2hm0ngyr+14oyLk/bime2DRQF22BzJv/2yjKq7h+xMb/r7TgcAsz1pxs8TNgFJxyf1a8px1jC6+GJ3akc6hWMnZEZllnt2wAdAAc+hq0TqhsVdzzL4Eg9uyxHS+HJsOdCqcayVwu7zGpwzIqXWGrW56folaBVGgpaMMYr4H7GJnUvyTPZ6Uf5FTUo8vlv72WPP/HkTn38WqDrbpJYv2jHuPpIjz4PRFdg3vpNyn/G+Tuj7VJeonjv+fvw+rLdRG8zZbvcMLEONdYeLN+M/uWHlYWS8qQAD0VRuO2SxPw8Zn3LkHFQjB+H0qZPmLBJZmwBcdoSNPgcNbeYmUI2GAHXmrClY89riXEjikvrfsHgP882lCyzLuh0JyUeQlNJckmSpr0oJRF7/yNEjYt/pNSSJQVaqDapttUNhCXWHEkBz2UNoiQWqTPKiJCTzGQgYOF6agvVlAk1xh2KxUTwPPWEUjK9DWXSytfmw77oBCmeLjC9pI8fS+v2nre2/3CYqaV46NtXNIRl38vVo70tueKLtzjyi3DWlv7x1neePperpOIl5wKLXtLM7Mv5jMar+fdr5lvLc/vfT2a+EY8JQF/1Suq/G3f56/Wj7KVAltUP2nTHw6uWh6kVtPfOEUI4cOTSnAVaPHkVBohOnsRE7K2aMrvyuqDTKXBYCTCbJb0UJ1rNnzopHiLk4xGd9+/aW+aQFmcDdQhXgNM5xFniH6hlnTpeJ52HAgL5CXHZo3xY4CKGNKFVPW8ikdMZnN4GkZyt4zqnmdAxxsMePH5UkdZaRJRCmh5f3y/YoROgdjxMFKILdrau+1eks6F0bwjUkG4HMZQUyWk8BjFGIvkdJCRjQPnCV3EEM6w8AsbtRCWQQLjQKD9RPknf4HTKx//lf/2lWrV0Nd0uBefOtt0XSaeXKtZD32CNVlppictIIV4NOLmraQkqsdurc0Xz04Qeo2DRA43NwkwILwHZVIHPzwP6DktlefukijEgV4if6odzrZFMK2ppMhjOyAfspA0HNG93Nwqw5xCNvRoEGB3QQqxYMdl0c1A1uhxX/xgRvypJ+cB1dQBAyXfBn0MmnEbDPzpw2bSYySCfgKwSmLiBahxt30wS7NDxff/WN2bljF54XdaWx6ybdPgIGrVevEoj0HgE7uw6U/kUE9rcAYz0eerWvyI6boGobAvGXr1guOxMyNCzCMADCvQ8B2gmY161lZayVkjzE9ymjcxPtyPt8AH21rqhwMXhQH1QTG4L+aCKTng2lIQAa+yuKAOgoiuvXgn2gy0oXUEwQ9FENwTcPE/dO9BUkTbgpGX0jcnDcgEkVLh2SEYAQN3bOFPqmLhP8cztV/+Kc3HEGjLGGznVLBqwIIJVMCFlrZkOyzXmPAtq583NDIzDEUcH/WNP8Tf/8NQLVFEDziC0UmcOc3/Y8buPjP3vIWMY2rEnXduMwTRhIaEfDpceFn0istC3ZyiRKJmaSnVDtXx25HGMtEOvFYgKt4AambZFlOYi70dnlZ82mzLcYCIj3s/6dtFA70xbthfim5GltUiIbEK/P/G4IWtU+dNp7cQA1jgCYtGLbx60J0W4Wn5IYHIZM1cLLVQu5Hya8noFNvwBy5DpKUN4Gm8QCLRT0n/3CDLGdzVtApzmPJATBIe1lEUDoMbN2zSbEocI12qIVbC3iXVHdcDI8hQwbWLJkibl46QI8lKMQ2tVdi+PAC1dLcElgyn2K3A49htCLRaIMJQx3Yf0ksUGgSpKJoXrNoRvbsVNHqZ7WDYUKqDTTCkCEeQf1AKxSjtM2svMOaV4BX/hXHE/RbaCf9GIHXlqC4PGBanzCJVvzcC74x+ta5X+WNbE1q22x55QJl/XgBh3gJ+2m+2LS2NbhLEDEdgd9nmrfCFQlVMiO+YeybqvyRR3WbOoJs6RwOaSqjkL5ggTXTeinMr+FBBk3YDegE89iALRP/Hrv0hJgq+ekxCsLOPHFJHLmB+3cjXLCILSYn3P9+k18v7NssohLmrdoAnx4QzwRxGgslNQEngnqtxajCiflsVjY4OgReBOA/QZDJYMa/M3hEaZt4ia/Hh6Bh4j7Jz6TnMJUoOp2I2gAPKhIONGda+kIG5YtE5gPS9q3D5KjiqEtStepk2K5fPWa+b//x/8wBw8fFHcHmcKL2KEuXPgDvnNdFnlWXijBBOV3SE9fxkScjMSqjz/+Rzx0S4mb5URuCYOdj5vfiepRmzZuAvK/hYdtZXr16A4Fgr4CVjuDWSXAI1Ri53EwiI4hA3v5Hx5c/3UbbfREDKQGgyNli5MMVDlC2HFs2HyI4vL5r2NXcukSM+YKYDB6CkB86IUkyJBCm7KDqFfG3fKRo0eRRIaSrDCGdPcTcLNsKnfLTHRjiAWD/wcNGQigOhE7oP4yaFgicAGqgl0ESGYcU19o27766uvCMhP806X0PZQAWPViIABwt27dMZCYFPAQFP8hswPg+OrVS0j06g7x63exE4LmqigCqDwGwTZ3+lxMr5RfRlwrABpAKhfQKsR6kv4nU0wmKB+MNr+bmR9MVWaImJvYIpsCVAOzGt1DNxSoxo2DA67sCwdY+bvTynQuW/7LY7nBIGBtARZDJK8ALoRlxXiIGqFnQDVnC65T7ImsCQ0Dqum4u+idB1tUi/Oy8eDxzZAkYtoEULqBuXCIjJr9oeeD8V+cm7Rb3Ay1BLhhEiur0YmEDUNpLHBReJGwMfxfCKhmGltiy+MbCnGPO/+OI2b0LKHJt5y0MOJs70aIXW0ikla3kUHN0qoEmdScpB0YN34MACYYUmT+58H1XwdPDHMfHtblY63aAZH1HUi4gvQhbD7jYochho/SjOvWrZMy3Pfu3YGkYRdxwY4dN0rsM+NcJbZfgKqOT4Yn7NmzT/S2STJI2Bvd/5K8ivvEOtcYLBQ9YZ06dZDiMAMH9TMlyPUgO0WyRICnXccltMRvQImrfTygmrhx8PJAhNFNy6jGe/O3BVSTyI84Ax0HqA3d9CUD1dBocky4DYNrPfInBKrYOanqCDizOyAeWXWT+O08wlBuAqBSmvQexji9tAwZZOggk/qGINelBmCTOS7EAZxSp4BTTuCnA5SbjkEtg/OjN5QDyMAWg02tgkJR2ZlT8DaXi72i/ivPyTwcWq3OqMxJ8HvhXBmwyS2J3WYIaBEwBMco85XorZCbtTMzBagKVhfZBG0ACcuE4aSLim841pUfkxUMNAJxA5IwIKAtH6LzV8yf//3fzTGUD2Xd5Tlz5iIBa61Z8tNyoadZQnTs2FFm0uTxwkZ+AimsSuwSX3vtNQSmzxKZBEouMZ517Ogx5j7iGdasXiPHdgQQmzRxvBkxbLiUGCVlfQkNT6NOkMZEBTK2nIyiXyg7actMCFAlSNXn9OtcpNfzc1RZNGZTp5ZOblLtHHiM0aRRIoCthyERF7I0uDWIvDR361i0HFAl83kb6gEMvD8K0HobA4dZwwyyJ8vC5AsC8kEoqNAZ8atkrZnJvnfvXvPl11/LM3LXwUIDo0ePlRCAOnx++vRpyUylK5H3VgVGlDFxlKMgW3AAGYIXL54Fi93WfPTRe9jRMM4FuxncI+OTGXdMiSfusqi126VLNwRWjxBplyvXroj2H411J9xTa+ykJCY2ZuxkGAU70tyAqmOBfgmg6gxMoJ+J+3VqEvzMAdZA8J0Z3SypiX5lmAOBKscd21zcthj7DrQKlEh0c2Vm7x6H7Yyb+3R/P841Gmpgc7qnJwxUec109xllVJ8OUA3ne5Rd5T3RbrIaUbgx0hhpAlVRDMA8ZTUZfpPhT9yksiQyx1cBxhdljHTRp0WO0j3JDGrYA3FGNbWNovD3V8mo2rUp07jK1vf+57qop249nJNEZMvRGUWY47RJVAW4w7LN+BYXYSqEPIQmZT1crVxYSFLcvlmJ7OkN/z977/VtV5WleW557733HnmLQAZBYISLIHxkVlVk5shRo5/6sR/6b+iX7jG6x+geWZlV4QkIPAgBwsggISFAXsh7771D/f3mXGu7s881uICoOMQN3XvOPtusNddc33TfFLhUapwS18iFJXw/SCwC94iGkboC9DueTvL54GqFH3vQoAHm+TQvkuX3sUdRE/GFgO16A6qnTp21EGvfvv0tnEp/99sCojg/TkkvQ4GIEX3PPRMEihdagW07yYx1ejSs7ikAaZmxpbNJku5mDUocz2Y0QjZE/uXKYY/dlbKNLv6WmZ9/B6rF9Ibm6tHmANXcirc5cwKjGD2m7bOaBEnPwEZBGuWhw0flAT1tgI8ieOpXSAnoqFqNWwrh39Z+h8PrrJxTn2zaknyBYSSAind22NDhiipMM8oq1gWR90tiu7giRyPYK9Lz3VRKDaAYhw95sQf377PfST+YoajCceEJdCAe1qFqNGDFVqFOpsW6d0LoP4I3ntAAnIfK3fXqizha++alNEFG4OHhjAmzgYBdnwNwKAKCfmOqujL1F0L/3e//LLD6nizP1gJU05Nf/cPPdUMDlHD+afL//N//n1E9Qa80QIh7l0AbFgJK/b7585PPNn5i75G8u+TBJaJTEP2S8i33q2vDhwJj9MkFNAxXwRZtxgBUgDzCbVi/5HAC0gaoY1Q7iprIE5X3goGw6vcws7as8oUz0So3Vzrh3RxYtbCvt75zBK8fCwPzOxaMwkHpZ/6r5URybQC9gB1JxbzoqnJb5NGnFVqC0oQWtDAokNsBTRV5TQgQ2yq0JjzX+++9n7yqbl8AV0I+P1PDhCFDhtp84Yl95eVXbMwuqLKU7mEAXssl1eddxRnYprXC2RqLseOGyWCYZZYTwuZtZa+KSeBVpTMckLV13tqz0gXjMeW/4rndqkYQhArwjPcWSwGVgZCcmxhZARPXsSe2PBWjv8IzD6WYhBelFTsARfmqu8kGL0BcfGVPUrTSoxpIeYnzKrVO+CaCUZ+mDFTwd7yfeExsr4llySbDzy2F6fCA431G/kgMh1qGdneE5Mrnjd6+/LUaA42NfZ5/zKb+/lXO2VwFW3VPVedoICskrKMKOGELthqsNQZWgnTmvGn1Ry/1qIZDGvOols+Uvxf7XWsBjx1rw7tfeetE/mVdWFGE5AuKK5oMtBHQAKjiXe2maBJrvq30KDrEQn6BazGupXy72Oq5zst6/vfik30dc92oTDIcuYNsQ81/KfeH/Wp7T27ec9PfGLDOr+l4CdcbZQWR5T7avqcLt5b+i14rdDDvp/mSAqq3xZ5Cuhob+NEjJ5P3VqxRtGyfjuNY7Y1EnKQUaTZy7Ngxd6JI6Fu2upv06Ena1lLrOJgBVS8kgakFoLtnz36F/sW5euCIsefMnDnbnD47xSJwU44JqBwPHNinnNgt8n5dFLdl/+Tpp56wlIO2YjRAJ1FE1oqHsXQ0UgLw4JPYGPIcc2MBc0JaX4CDpybk4Slito4MCLE/FnbS3Cw6O8/30qNaqcBKoFPHmOzlHt88qrnvRiah+Jbnmxf3nIbiSmWgynl8PfhVQrCnhlHH3/eUTi8gpLmRe98h6edvsNfZs+dsbyanlBRB5IUiP2qQoBGlgc6mrarFUfpAtx59kl17SQe9nEy5Z6qlfuJ4oysmegx+4kPi4gcIsy+OHTvG5PCsmKTAhNTrrP/oIzOYwDbDxWq0SY43vLELFtxvGA6jnDXSWmutxUcBqNpDFzbqMBHpOFoSi+WyxAGzabAxcjVjVD7ugs2Art4HhEHd8uxzLybL31xhyd+PyHp84qlHdcN31QVrV/LG62+qmnKdefoAUF27drfiLB6Mxb9JYBbkP0BtXH/+y58bFysgdc3q1Qphf2weCbxa5MfSyvUXP/9F0lMLFyqQt5XDeVqtTcdPGJ/8QH2YB+oclrhLW1YS1QPfJoVDbZQjBOhIGSMiCDehAnRl7miemWN9U3BhSSGvDVLFdhYWfxSqKNhx7ItzUBTi6OW27hVSkps+2ySKrOdMiAjr//QnPzO+Rtz3K1etSl59VbRXcq2TEkEThzGjxxqA3bx5S3L+7CWB1W4qqBqZPPb4ErPoyY2iLRtV//v34+X+jRTuEUuAhg8XcDxXObJspuvFIkCOLJWC02V0LH3sUUtz8AR9QlEekrIcKSlEB6tUq3r4iec34mtGLhhCNRtqBCDBCxAXeNmTVKP8mKqcgoibW+6t9FfGuypnqLENj7EgJYMx4AcZiuFdMxxkFOEJA1xgMKVV4mGNxWtWgYjGvGJVz9Hc975zQDWIeh17wh+vBGiC0vlWgGpzx7fe8RGEfVHiZ/PiK6exwsin/SZGOvyaVPFexTjSvwBTWFEwhjpKtjqRjkNHJot4Oc1aDDmW/83fU0MANC8b3xWgGuUiv5YBSfkc46Y+X3luKoPMOdXrAWvf3+KLXFeveYiaXKBP1flW/ybnxVm1bN22ZbeiZPuT86K+ojnMFW3q1zSfZogoLcuar1B4p7Bsjx5dkh8+o/qCsaPdk6m9xnORtefYfopX9a68XmcVsj2q0Gk3OSWGWT3Eh2vWJje0B8xTG/LLAqjvvb8iuSCKx4GD+olW6EnJSnfxY17QntZS3q0u8mbRgIKIowplWwbqK3lTW5pHNXvSvEfVQFW2zYVhkLa31AN/5aNSmQwV0a2dosFF3vBKc3msBXfRARA/+7pyVOuv4wrvaAXmLKylUiqKxa2L2Rbp+FddtwqoclwxQhROwQf2hdrxilHxAoy2NBJ/J34tVPYYTrp+85q1h3+LSMB1eezFOXz0xCnjBZ4wbqKMosGWrtRWwPfSxSvJRqUV0tL9oryweFTHCKgOFkbhXnHmwNK0fPmb9jdRiQE6DxFg1vT999+nYvFBxpbSVo40vl8LVPPA1MUvG0sWZrDcfdm6lRRNLRswLK9c0MDxGhWISbJ1665krZLBO8oTumDRAuVGDlMI/KrlR2zZsj35f//tv1nf+9YCqjNnzFYi7wK1Jn1fD3teCbtnLdRMW9CnnnrSLJE331xujQegtKIqm4tflReSAfmp+tyTFvCicjg36Ji2qkIbMnSQBmFBMkE5nv2UeK6Vb12b4LIj1xbkPkA8qBDj39RGYQDDKGN8wv2/jEKBt/MgxEfLBiC88lKYCXaxvtAPdeEJeVP53/3TMBMuhC0EJNmYsMpffOFF9Z3erWrSacmTKrJiHGhj+7vf/yHZJECKIpw+fVpyz8R7kv1791lPX1z+d245ryj0VL/81TOyaAYJiOK5wZt6Qw0gPlCy/xuWTwsvK54DUipwya9etTLZtGWTPOMtrDjgYaUc4AmgbSnedrpCmTWkPJPWSokA9d+hApV0B6jQNLbIEd5Yk5UA3nzBxXEKsmXvFSsdy0DVDaZM+zXXo5qFROK81XpXs0+y33iemBKQb6eJ0RQBA+C9hzzi1kwgtNPMg+O85ys9M5tg+MMfq6jZm+vNq7r37ytQLT+LRyOL41PlNct/r6jYmxb6rxrDL/NeQ0CVeSaEaqkB/Ei+nCIQzl8aVVy3PLGrV+HdFPOIdACGMpXesAbASEEqjqcChbQnNp/cT1OA53cRqBbGOkz31wVUcyq26jL2Xj4r3rc8zRX7oW3wzAZANThziDiqrfYNFZocOXpK6VUnzZg9fOiwOUwwas/Ie0XeKbUF7CG0CcejOmz4EG32zp4Sgao1t9HFbsjLflusN9QMn1OXLWohtmzZpi6S0Gi1S0Yp0kW7y81bPgXWak+YZNHIy6IkWrtmo2ixTsjp0EWpB2PkuBirmgRxxMoTbK0xdX7514KuccBSBqrGiJUrKBaPzTcIVItAME5MKegVtaTJeB7Efn1AtaH7yD7L8HNOF5V0U/mevhxQLW8HYZ8MI1G+W6+pCmA1oNAIVIv6q/6uQtokqYb7FV1dJhrRg0qzvCV5ad9BnlLVH82de68xFJGGQsThs08+E+b6VOF/GdZEjszT7I1PKPgbKIyFAf6RmIhwunUXEIXb9bwitBjgdCiFDQDqNlokQ2NaAKqGllJvVHzksPjiU6VANSxfNolo5ppCjLAqeFX1IXxzhD3oNXvzpre160xFogw4ODwRsqNyJ//hj39Wcu5uJZcPNRL9a6JVwMO6TwAL6/Wgkn8XP7AoeVA8rXhTl7/5pnkfJk6cZHmX5HZRPY+i//kvfmbFSa+88ooBVqgY4AoFQI2WF3GJcne6C0RclZditbyyFCThvoZS6oaA1mW5rgFm9pQRqFpIKnhUg8seb2UGNiI3K98qT3wYR/Oo2pZUkJMCUC1ZjHFxZt/wtAGEB1osUixmzZwpst17LJEfK+Z//PY3yXY1YKDX9a9//WvrI42mbAAAIABJREFUeEIxGiwDZ89dSE4cPWHj1Ldf7+TxJx9O5t83J7mmsaAcapcoLCC8PrDvoNFWPCDPNikJ8++91xTr7//wBxVjfUZnQnG6LrCOFHgPAZ+0Xtss3tZhEq7uylulqpCUAkArjQooFmgvxcycG5gLObFm3oRUgTgwccOMajNuGNF/n81NEcgWbfiG4UQEqY15UBs6C4ACcBpTA4geeEX3ZZNPzk3yONWOhFSiccPzRU9YcYfMsR2Y/AXlF9Dr/7RAtWISbK7/BoBq/tHiRoLc4LnH+0CKCR5XwCpKnigK3leYUkjLQR/0lBcf0nhCbYBW74AEn6HntDb0KhqLfmS2+Te8hr7Mp4XUF9OW2f3VhP7rXOBrA6p1vfmZi6ymcC0YkwqiOouMvKle+BT8UHgo5VAgywsGHHKPqds4p3oKjI3du/dYMSrNIahRwHECqToV+3iw3ABzj+plFblc0XEn5cE6rFzCC+evSs+eUZj/kL7vnLCdlBKCR+vaNaUkXblghcZLHlyssGofhXRp071Be+te42QdMXyAUufuNWqtFnhVLaVNmlgtNoMnJIDUoouwFqiSLuDzhqxUV7MXtXHTPaoNA9WC/OS8umCYWINSkOkK8W94TcQ9pd59VOzfEQelG1hRN30zQLVW/1UAC8cbYLPUwVoekOI8RcwBSMVoaqn9m1S/HYpQfygccViNBW7Jw48TZslDj5iRRCQc6raXXnhZsnpaNS/CXSoIxSMKSDXqKQFWqESJEB0X4MV5Q/Rx+PBhxnbSS5iLiOS5c2fVYOptYweYMH5CNVD1B60GqsYTl/l73F2cun+Ccov2WHhaQso35Blo2aqdESjjpeOmb9NjXtYcgIXFeFgdFDaLfqpr1x7y2n1oHr8BSj7foryIAaqCP6COCwCdCZDq60EIHc9QodUkeQvb6eG2bd9pVe4kmj/wwAMCsssN0E6ePMn62R8Xg8D1G1eUYzlC3selyqnsbgVJK1a8bbmdj6mzQvduPZIT4oi9rOIt0D0DjDeMMJuDcIAm1rQWOPx0mkDv6c6HLMNs8WbyitaJ45mR4OdDGFnon2+VFERYAKmvEYCjMbSOYiq6YuOiS1gH3SdWN/Qpv/vD742nD+/0v/zzv9imdVHvd5I3mwYAH61db/kqFGn84NHFIrK+z8JRJEO/9/6qZNXKtUqd6K1xXGIKkXM/pvD+NrE4vPKqWr6q7zUFcUuWLLaWuuSnkI+y4p0VMhY+1phPNe/uCbEFUFn4hQoNevTsJk/51GSikvz7SYHCKQtxtfGyWtU8PG3e1MGdpC5bbghGn0Y+EBc+Ka25SvBSZ7P7OoBqPIfl/kiWMaq8XStzc8MAK14UxhcPvRVg6YeNJfKypukPYfZjZNgeLYCMuCn8Hahmk/n9BqrZOk83kCDLJvuAIP2HrjRuRKVAkZ7kOa3eoAKjCG+dUatJ3ohoIFMoe/SX5023Tz2tefBZ9pwix6lx2Aiw/TLg1DRbtUuslKNaG9wtXy/OexkbxOOa4jlOz1kXqOZdA7YQHZSF/8Oot1p6uxmnILTSp8BnSfoY0S/WNulYkfUB4wNO8vM4DARej584Zob+vWq/3UObNtRUpvF0XquxkA49pry+vcpR3bZth+UT4s0E3ncUXzYV/9BU3ZLTh6gY3tkFomwcZ+wwd1WnoLzVrXsVUTtiebSjxwxJFi6Yq7SvYZafynW45M1rcG5eMWDSSaleNJBpEboGcdDdkFbCOU0eQy2HiQqfh9qW4lzlfdFl901xnyt+rxogugyFI8u4IzjaquSsBpQ2bLeFdcBB9e4jFibl7rrcbrG8hkqPW9+jWr26sq/nbp59shRx82+nG6fLkv2dj9jGa8RzZee06xjgd7xjp7fyki+ED64kB9Ut8xhyqyh0506ivRw/Kek3oL9V/0Od9uorbxgr1OiRYwxXdRMeYx88qk6bJ0+J5ip4VynSbiNvVw81h5qgwq0hQ4cK3HayokCcb0TLwSMwCtR6VAurt1aQvDVdbiBtoHJD6FJrQxM9tNam0x6ZMAl5MCHZJfYj1tdpLgAGpojg4MEjyfPKZz0h75wpTy2IRWoyQBvWz1UVT14knK3zxEcH1ygAibxL6DtIcn9SzAFUsC17403jvsTTuHPnNgNX0F499ODi5L777hWIOqpBfVnK4rg8tYulKO4zkLpaHaf2Hzxk+RL9lTsBt+k45Vgw4K1aylMhKqov7qrtaEsqv6P6wuYGbBWtTEbKvQUZUDUQFqrZMg92NoYcmVe0Na5628Rc/Eg1IM/WSH8BSfoyIOlVcdxu3bpVVaBnrMqUHNUhQ4aYdwVS33XkA0uYoJN4/IlHlB4wxRKjtyk1gCKqq1duJPOVJsFmB+/t0sefkECOV/HWq8olXmnhyImiy1q6lHa5g63LxO49e5O/PP+CEqmvWiXg4EEj5Kk+pbH/XBulCIjvXNPctVKF3z3Jo489ZIUhjBcC7u0CGS09C1QqFBlIYUZ+Um93q5wourIYs25MACAP1o/Pv2LXsvhePXAXx7kpearV6sPEvWRaBFWhW8LzxbgaaJXHn7Z0pAuwaTG21v8dwKrqStgZSHA3mTCPTfC+pxuED1GZ1L3ufTXwQWMetobO2SwQUOdE9c7R4P4RdGb5lN83j2rYBwqPESvM3ZPmOjSmUrkqNchq37ENRH9TxGdglY5Xkqlbltt6K01HQaYBrciYyVnJm2+6CZ2hc5Vzpr+KfDRFdsrzX7heQ/glnjy/QVcITXNltOYUtgZ9q+aVQlS7bnyXzmHBo2qRNlIBmCOfP1ZqrJvPImZ+Pi+kcwYIdAM6rS0degx04shxmjJohDZ+stHOe+HCZXXE2mlFujgm+Pu8qBoBqXTcoushUat5ojCEhxxPKYW027Z+npw+eUl74vnk0pVz8tr2ShbJo3rPpHFejKdrnz1z3iq44e1u1751MlOMPNAgAlRvi16RQCoNFVtaFyTyqW9Kl1OfwYCggwG78dmLEpACqbB+i5AoLur6wNTXSxAK+yeyD/l13FEUXsCTcGxVlCB/Z7UyHuY7nK6hNVBfvuK9VAlxlAu/C/P95vetRuQ+k8Tsee23SqOyGAmP4f9aOzGeK/wbPNIxqhHBKrqH3+9oH74tYaARFE4y5rajHFKkplBY/qGK/Vav/lAdrbomkydNkae/i6W5UJRNqiJsOegiCqt2K2URWRooZ+R9MtJo7U7XTjq3vfvee0YDhzeW44tAtSBfmVLMC4EB1cIrcGcWVrpbUTaZdji2g3cB4WgnpwVsBG5TJozQA/QZ+rmuZN0dWjSg80vKx6JzwQSBzePiGH3v/fdFpXBYC2l2MmP6TMv7eV+cdHCR9undN/nRD3+kVqRDLTwNRcJAVUdile4/sNfyHh597BHlqYqEX9de/uZrySq1Hh0zZpS8hUvl5eufrFm1Rkm+y/WdLyxcC4Ez9EN0D5mhvNmRI8ZZTliLVte1cGV9qhgsbizyDeoBgUSRi8+XqP8Vx42FGX8n5FJrZbpIFMFqJX2KndWF35P6/UWF6REVQW1XZf5HAqVU8+FaHzhwkHljjsoiOi4rvYXGnNzSJ554zLj8aJv23PPPmzIcNFhW96IHBHa3GWPDT37yU1n2x1UQ96x1lGil/NQlDy5SCGmhzTPVfps3bVVb2dW6k5ZqWDBTnIEzk+VvvG9E1cNHDFY4/Lzmbo8s9ZbJP/3zPyYTRENxVrlW8LnhBe4i0uphyiPu2VO8rPCoQXQdumU5GQ8tDjEEIudfKHKoAKqe5J/JapXVmaoUFmdJrpu60aVXiOs8TgJAwjrf+LkBFeRSG2OAPGCRPxOQYbysAu1dOovmSp4M+OjaCGAYPVfOy8WpvXAsXiTdPktrsvE/vwoQaerYNH4XzTyiHlAtnSY+W10wnFPskTC7mXfylQ6vuq9YMG1ANWy86RxBrxc3kNyVkQ/z0gXAap3jpOswhIwtILRwjTnTsWUr3jvSTzhnTEOJcvpteVQbBKrl0S1vOU0AEl9pgkz58n/ubcy/UmBge1lwyERAC1gL693HEYdG8QTF585Aghdiuq5AH/D39Ws3LPr1waoPDIB2VhEyaWkjRR0EKFi1arWihCe90FXpAszveKVq0WabqurDh2nqQqrI7WTPriPSw8qPVU3IiJEDVFktPm45X2AyOHf2ssDFWnNeXFH6V09FvhYtvj+ZPXuGcbCe1z56Qt/lOPZtUg1oJtBPaWPd1ISGAmRGIvLOlq32dASaBVTzk57VMfi5I1CNx7hRV3TuFIWmSt81DahWo8dq3ZKloNX/PFd8FvBPk2U1PHv5+GpdXlaWAYTXvZjfV9QDRFsNASLTwanmjjGO8X+J6nJWmgBB1QoGoaHAWkVrT58+azmrpHxyzmtGnXbWamCGCZ91lxf1k08/MVlHZmksQCE2GGTDRxvUYGqvAVhS5Y7Le9sAUPUJKtg59uys0DwACPZjzYLOA1W/WXcmcyBANefjwkMYBI1T88A8PJ2T4J4jLNxGRTg3pYgpqNqtzlR9+vQT8Bpsle/L3lxmxVDTlGN63333G9/qFnkTqYCnsh0QRZh5mIhlobaC8/T48cMCcavljT1j/KN8j3yfZcp7/VC9mceMGpNMUaEQhUeH5bIGTI0YMTp5YNFDanAgV7S8qWImtap2V2bApwyo2jsUYtkoRqCaE/qQChBD25kdZqIQhKZhEY6il7Ld2WWC1aabosKfXCiIpc+rC4WNp/Wy95y1wRq/hQsXCqiPFui+IWW1Klm2bJmEo4uR8uIuhjuVnODe6ijx5ttv2THnzp+23KfH5E2dOHG8eQQIR61b+5EYFlbo2L7JMz/8qZRlx+Q//uNZKbuOyeQpE3TcBVXBbpFr/1Lyi1/+1CpcyQ/+WG5+0kCgyhqjtIy582Za4Vt78boyvk5WbTu4A9UAVs3rxBBReOAjlo62A9W89BZ9qmGUCoszP9pNBWNVQNXnRYtXwJRxTilcbDPCQ+FpAHhabyj3zICFtaptYQuXAqyusiLbRy9rWB/x/vKKKTOE/NOmgDOXzdKCbVjUCp82dWyaccqmHVqxZ+TnsTw+TRmL7wxQjUY9Yh7mphaoBgkPU9eK48LmRWiZ5yW6glf1luTJZEtrMwJWjCMMVcAp3tXorcjnTDdFNhqa/3py1Zgh2KA8fg1AtTGZrbvZ10hmsXjFdW/QxAGoZl8BqEb9X3992rwBDMIPRabGxSrjHSfMho83WIoHHqexY8Zp7+stR85OA7Gcn52H70yX4wZdjrFy5sxp7YknFUmbJMdKN1FlfSinw3bpyltK1ZoqvT/fooUUL3/yyWYVJr8lD+0Fc85MVm/3e++do/qFPsqFPW4Oj8+Vm3hDgNcKjbVX0Op8tlqdTxUtIWCV3ENAukr4wuNnO9qXA6pF3Z3OX5CFmIfqF3Omi28GqNbLUa0CsBlv9jcHVEsC2YAaL8p0EzFF9EbXAFWHfRZB0L/wQBOtYezNEFYkG8yGNBJZpb4Fft/OMp5aKf3wiLypRMj7CreNU84pjDnvf7DKCkKnqX3q3DnzLJ1zrahGqf6HNotUzM8Vjf1MvK0Cqs/VUf8x3ORWYroJBDsy+7s2FGmbBzrU1m8coPxl0MaRCgP84ZX13rbOFW5rLH4DJ4yFFynd1MZPCATLEy5W0DlhfxbSQYXq27RR6y4NAF0/yMWEwgrP4UkBVYBud/F8LhTbABbhp5s+Vo/azy1f9aEfPKR/xxh3KAT52+RFHDt2vFIEHrSF+YlCL28KwF6+dE0Lc1by1JOPJ0oN0v1c1jVDdS2g6a7nDcXQT5GSOz5/GgwKQ+hhkyKYBZxlAlmvLjkDqlE3ZFILGEWACO3gQj8oSwXQCiMAntQuss7xaFKI1kpzsWXL5uRlpUHckHANFGsC4L6L3O4//4W4bkWDQs7uCy++YAbA1WtXZG3PNG9qn769zAO0T/lTf/zDs7KIDsvTPUsVrM8oZWBb8vpr7xhQ7dmru+5HhR+XCD31s0R/5vzd996xDhbjFKq6o3DSYfXU7tunZzLv3tnJ7LkzxRCgnsMixHZ5ck8qytCLsNzAce88L9PaLjI2DyH8YWNZBKqFv75mj2qQeBaOe1Phzs0VIfo9yxiTPN/BAyavKl1v8LTSCMK4buURoZKXgj+jIFLLViuKMVHxebbzuJquC1BLaq0GoH4ZwNrYpl++5jf2t093MFKyq3wvPap5HZub3zzOKRpFWR8hM/pTXJDJG4YSBpEZQtBeBS8rf2Nc8iIHn9AaXM2kokTGgCoe1jjv6fyXjJ1UjQUDshikyG+UtVvOl5HDpn6n5r7D2qmSy6acs3xMzObjfDEa5ucOQDX1qoYcweiI4HgzUDxkbl0gAVzSGxgP5Oe9u+I9RRZF86PfmR+6AFK7AXH6NXlcORXOmJEqZkGX71Or833yRhGSJ1r2oBwzZIb96Y9/MYaAzl3aJwsWzlXx7QyrK9i+7XMx66iYWECinYpcyBNcpD0SJ89Jtc1cqfbde/buSbrpGtSG0GabauzTp08k05Quxh7QX04LhygOml0rRQCPnkrRZWm9ZgC/Nhe0DlANk1bUQX7N5gPVKgkISiWVkXLRVFF289fM9iE/b03UgD0ot2ZqQv/NUJTF6zbudMgD+br622BHNleZRzW/dmPSohdDM88x4wNRximDfLKnIf947K9KTg/LwWg1R3D6iqcVOX1r+TsWDZqidvETJkwwbLFLkXH01ER1xILJZNNnm+WcVIerj975c0lrZKrfLL0Ycgpax3Fj8SsuJtlgZUA1PnR4/FTrgibywhzQBZPL5s41yE8MXlfOzaBFJeDeWB8kAIAr4ZvWGgwP6+oP1yj8PyxZuPgBkeK/p4KpzWIZ6GIe09YCqWPGjbbKSEDTgoX3G30THgYS369dpbrypMLc6vChGegswEsxA8pi547PlV7QP/nnf/mnpHefLpqAc5oICpvIKwzhaP3rmER3jecSuecnFVCAaRytbBFk8pt5VDO5rQdVjVWk7ou5a6VxpF0j+WsIgJHsS3FSdEGBGKS+VJO+9NLLRl1FMj8hpOs6/ulnnrE0CiPylTX0B1FeHRCJLznHTz75RDJ//lzzgmLtE/J//rm/SJF1Sh55eKm+N0qe7TXJp59tM+CFd5BnbKXBmDx5oiz2ecYI8MHK9wWCL4h14F7zdK9a9b6Mj9Pyqs5Olip3to1aE7ZSegWhrBsCdW1aKiwug4Txjp3RXEG4ZcQ1DITagIbBNyMik+s4ZOnQ8b3SKMYQSIO6g0tWHGBzYpf2ecvzC8bDTR6cJdt5FZW7QxoAOaz0ZL6iHxYx56BlLVxz9H/Hc4KCIMrgncBCEUMA2/U22hovXbiRpmzM5Uf8rgBVm7NsX0lv8/sIVPMbW36u4maRn4NorORlNj+PJpPBQ0uBS5Q/GChoJmJAVT/IWtQJyBRAiAI/gCs6gBfAFS8/n8diIPsAQFWheyyCEPYD3zLym1y4r4pJ+zJy2NTvNGUt11sfVeu/Gqj6kUWgytpkBMJA5QziFDwHiBfn1E4Ct2rgyj58+Iia2Xyu8OdxTxui0YiKM6G26iBvSWcZslOnTE0Ga79jD3xdDWDIa+0hJ8PSx5dqb5sqx8sOORletdarI0epXeXDixXNGqt0gL3JindXiU1HBS6at569uyq/VR0f1WWIIq+1a9cJyG4z43ma3pspZhnKxz5cu1re17PmdZ0qYna8q6ZdbS0S9cpC4LwZVbGJTTYaQTbiAi57Lr9JoOrXrLt1hg98nusD1Vo92ASPas5hUlNMVSVsdd5rig7Oy2kEqgWjLb952fZpSDUs74yjOI8+nE4SCBExHNNYO5LOQ0/+NkBW7CXay/heK+kSeIEpsl6+/G1LFcAo6iLds00OR7AEqW+wBvE6qXRPWq8WgKorltxF2UTB2AXTWOAnf1+g6NKUx1BnjZVUOH8GVNOBKDxvbiBScckfEMGqD6wRZus+zykfkxxMEn476eE/FsDcsX1H0rNPX7MIrwvVnxHV0pmzJ5Oh4g7FM0iLOR4RwMMPrb52i6IJT+oR5cB6RXpi/Z4HDRyidqP/kPTopX73Ny7qmjd9IdIrGbAqsAsHq1sT5BppaulIEvhYWag2PnGXjQs3t5p9MedSAErCmpcvx1/lxWTarr7YWx6tDypeyd279iT//u//bvfcUZ47EvUXLFwkj+sk63jCZgU7wotiVMCS7ym2hB//5BljU6D4idzV1159XVV6HyuJ/x4Vud2v3OFjmotLmosTyQmlZVifYQkr54eYmiYBH320znJooQ+bJ6VHodvmzZ9JqK8ni5csSMZPHKvxk9dAKRZ895oUcWsBVbqstFX+C2Db+AbhLcSoCptya+OQDGjRxjHIUnxue1IzJdIxitIY36imWsnGNR3dklfJgCljnwOqdcOeeTBrRqFnGpOkflm52aSd3NLCtd7w+qFDDTk7VEniAcPjitcMQGvgNTROqJr47ypQbSrYiM9U8CSE6ai74dRfAeknzFcV4GrCV7/WQ6o2HsamHlBtzCCxmyuB+EijFvOjo4cV8AMIii1dAaaE7KDnIxQcqa4iWLV7ZdAr5M2BaoWHq0B2Xiz04FabKwfN+U4Eqg15oRoCqs3xXrnWzuneYCDnAYL/XkQJmccrfuYayRgetPavitmF6CENXM6LMYAUIsKovZQOYDnHcjjAJPDhh4RO9ycjtdHDxoIx+5E6AK1d97E1G5g9Z4ZCrZONHmjdh8oF3HNEYVyBB7HvjBQLwMOP/kCdHI9bGhe5gdRq0NVwiopxx40dqVSBCzr/LkUc5cFVMW03eXhjHaw7ZWLdAM4DB6lxfXp9S84pkCtWc6yQF9gwPvaPs18UhrUwfs31qPp1Sqq7Zj3ngWrV+vw+AdW8/swD0nqAt0r35KU2jXYjpRVQw4qfw34bdRiJIX4onMC3LEVgjYwh9i/2W7z6RBIx0mDA4F/kmaLvCqDqJzI9x8afX3hcRXeVAtXcDaa4y8Qq5vGUNGXhgbLtJat8y58wgxHZuzFgG2FF+FsH8FCAFuMd1IK4rE2e57iocCoV/BtFQosnrr+Kq66oTdfxE0eVdD5NYGyckdAzULQs3bULKo9tsihPq8MCfWsv2uC21Xc7KVw+adJkNRx4QqFYKEcEoO7IxW0mhudPGo8DlEvyQkK7xP3QVMCWG0rcFkgcnwAwUw8rdwxYiUA19j2JISMXNxsP5CBOVSopPlL2/xXCk61Evqyr0EVWlvmePfuS/xBQZePCksGihvaLPEk6nlDh9/LLL6kD2Aaz6OdKAVKU1rt3L13mjlr6HRDn2QoLRY0bM966p3RRqGi6UgDWCoh+8MFKs7pp8Tdn9hxVm04Wx+sOS6eAFqWvjAg83VBTXb5yXnmxfdS57AfJwCH9dU9XNH5XjL/10sXLUsYXkj49+2gu4G31wgP6WlubNbzw5DQz1iYayJ9LcEzDsDFgHkyhBhkMYmp/hbfqA1Wfs7jgytqO95sKVGN+clxjyEVraX08GOQYmoc15BkSqnVaIpgmWqZeVjxgUHzk29AyJuXX3yJQjfvaVwGqVUCwZvC+hTe+aaAawRpgNMoCshSLr2I6AJ8ja5e0zhlXqK0wimi/jJfVDE5CRha68JEve27+loFq+XnLolGT8xyBVnD2ZN7d+kDVWpGahvGUOFdmpHQ4xZVHHeFgbm16gEYrANdb2tBJ7SIiSBtyUupoU/nxxxuT02fOWYfIexTNIsf1qDy1p07QdKBtcuac6PNUkDp3wexktOoG3nhtmYqPD0uvqEOj9CT7Zk+17W2jY9q3bZGMHD5YIHhW0kfFVASzIhh1fRYD/w5Ubb9DRsKmFKGK712BNskG0WOmNW7OMH7ssXl3TDHG+HegWqWiqoy/VP6iHVBwQmZnqQdUbe+LPqDcRWt0MPgieADy+M3ALga4wo5XFb2GlQiMRgrcAeG0o+o+SmRn0eLFYqo4nfz5uReswDgFqpmizFE/mHDEIihfO7Zu8ncV7iK1mpC/PFC1h2kQNWUejTzazSvAFJHFkclnGIaK2PQSng7AIsWIJ+/njAqJ1q/fmKwRaLp69aaFS0Az0+H0lFUIgEIBHFBoxIiYBYZu3aRjSDtrSUco5YryVwEFFB8tWbJYyB9eWNFuCVBYyBmAqoYGLVu2UZXkJeX17DULd2D/gVblBhiGH8/C3yEnN1p0ACwTKgO8RjhlYNULiTxJPT6eHRaFxf4Nk2Lj5WOdGewNbeFa3BIWgOoF3e8nalELnRXeusUSksFDobJqY9b8HhWv/enZPxmTAGFBwv5z1a2KDIw7oi5hkyMX+Ko8zkdESA1rwDPP/NRa1X4kcPvZ5k0CqLPVYWJo0kUeQZo4EFYi/wQQfE3foz0bXLgtZdm37dA6efChJcmceXP0PHcMqPLCqwiDwAlVuu7fe1AebbzZd3VPXa3LGUqYIjAMKahaXPG5esvKrdzSEw16YZm1ZFHlPNO2oPOyG+UcLjpG2Y6Pm7Sv3Hi8XRGZYPpysl+jE/C2+136cUGZW862LEvuwfIMoR8KtFYYExTLXJWxxec0T6B1MCCC9BW8+IRO8i83jIIshH/T9dqYW6FwJv+jKWGniq9VvtVUT1rlNcMYl0/8dYT+m3pfeRFp6jNXHVeV3JNuFqUv5KcsW+ERNOYOLqndPAVVbDQBUMUAMp5fyZg1EdB6Jtefv/kcmeNF5Xm/vv2sNzd5/kgvuqvsyc+vrXTeCveSgxypWDbf3GjqHDUv9O9quPaVauAGpzl7sogEDKal69t207DOsxNlBVq2BeTadJun1TbdAPhsb83S3gir4nFqJ35yI5SX0oHikXQtPKg4CeCjpLCWyCBFqhgdfN67Zz/RUl1Wu+11SU81HHjgkcXJFXVAe/75l3RO8mQ7et2IIoS9pGOH9O8lR8SwZKJoq3r17innAhyxvv+kR4eNAAAgAElEQVRE/ZoVB7trIEZb7TDawoaH9nGKThnTqAX9G4/zofK/0loZxiTVl3xSrD+wr5QmsUbNme5uyjyHewuH5k/rBkXeUGtK6D+7qDk0mi/2ds36yYDV4pl57MPYRPFsDKiWr1WB/eIV8xFK38us9D63A4YmUMyfPiC3lQg2NRywU5C6CcMExheRghPa65cvf8sKtSqAam6SU6AaZymETPMzXBrrsKaKExAmtABYc2g31QulSUsVUY3i8MUfX5ki8qvHvvKIEZ7Wm1AyCUhtEZ8cFY6kBVxRaHXQkEGq+H9I/KKDranAu+pjC3vAmDFjlY8zW/mofQRcdyVvvLHMul717d8neebHP1Sez7AAJHUByyQml6utLW5C3evVuWHLlq2m8Af0HyRQN1udG0YInH2oYqFD8s62EaDqqwKukQJYI7UBdHSyZCZMyqW1kJZ3lAGnqngsFOKY5QrOCms3yIIPQ7rwIlCtXQH5Tc3UiFk9Xm2KciNvDR7aXiL6B6RTWAXtybPP/lkctZ9aFwpa0E6cNNFCPuSN3rWuY+qcI0C1+/O9qvp/2777X//r/2IGw2GB210aw3FqtTZgQD8DlkjppUsXFMq6YNc8f+6itbEFoLVp28GaC/TVsTFPrqPyYJEFio0AwRs//kTjfNwGgu5md27f0LEdNGczlLKwQB7a3jIg6O6SA6pBZg1gWhIpfh8vyGLRkJpxS+fBuqGQwT3W2TJjI2dOKK6jap/8ZT5to2MZP47Hm+vfctAZc1Sj3LtOyM1LAKrxKlkKTNj8uQcAMz861kK3mifjYg35hfwOcOVF17VYcMFij55V50r0l/tisrto6mafLjbOUUe55Y9p6u9NvX49oJrTgnEZpKA8MzaKd5OlJrn3uwqXNPW+wqA29XEbOK72PuoB1TiZqY1qk+sz3NC+lweq0XiJ+auuByhUlWEosBrTASJPKznTN9RkgKlvL6Ob1ABYA/oItFLMY5GsoKeIChi9TaBns+LAtBU1d/ntA1WT/Qbk1ufbQ9VfRb5TyqrStRxwRSO3KAaumnzm/NpO5Wjvxn0y9IWO0XLTW/rP+Fhxk2iNh29YXmwrjTfE6Uelf2HJ2SvHCZ6rIUMHW5FxP80be9YnijSuWrU2GaW0uHkL7k/2qrnL9m17bD84K45WcppxFowePjS5b+6sZJRavPZWoxf2CdpiE921mgur08Cwdrq0G9am26OJOHh6GQe5jzH6FVkigpZx1aKrg97UUfGx86wJmdHjACgbpFrUWZzDyMyTG3f7StVqidqgSisUjZhocEQQaCw/6T5T/f08mPtq0Rw/f/VVivJlcmTgMHzHrKHsmHJaRTw+rtK6oDiP/XIyHG/MCty4R5t233X8b99z3ZEoXYGEaT/F6PJojbeAxlCmNua6ONvrANWcXVixuAs5qeFm81Nu9l7ujWh5RPe+bZUgjKCwfMxqha0MVOsp4WzcsyMcE3gyLwMCWD0lwuOP5TncpO5XtGUlT/IJeQdJ5l29Zo16279uOZiTlJu5WIVYWJ5YpORS4l2cOn1y8sjSJVLMnXzQ8UiSwyP6BUDdVlVQblLjgVOnzhhNDCCzm8hwh8uTCNDZsmWLvJfnrKsMuRiDBw9MJk0Yb5WZFBvReeaGPGUAQLQNnlcDRToPn9mYokjDT1EcM6s8Dmfhc4QivmGDU8zxtXC4njFbaJodeVu5/hqNDdLUX1yyFKmRYnFT1fht2gDc2phiOi6WgA/e+yDZLC/pwoWL5XV90p6Zlq3r5VUdOGiAaL1GWPFZW1niKKIbt0ibUPcV8+hIUPWTiFCaNrsHxJVLtal3Jxsgzr+xxl9LQ4Jlr7vhQH9gxuX0SXm85fmGgeDxxx9XasEEG8M8UPVUgABMNW/kUgE676gN3I0bt636+bbALZ1/vLUr4xl3C984LDRPARP9i0M+rHGlBvH1jc6Womu0sDbyrBl+D+G8YU4qFZbNdQAfwSNqp2ROZBRYSokVyNH//aqMIqchiuCA5yF3je5gdJmxam5rpekAuryWmgPMvspGXlahTb3uXxuo5u+z5l7ya6t2j2jSO03dtIJ0pUs8zmNTx7HezUSDKIJV1i4yFoErQJU8SbpgYTDGqBWMFL1EXefd1jobCCEVxQpgA1BFD1sOdY0Cz0K9X+b+m/Odsle1Hkj5qkDVxze3xnMDbsZA1QQE0GRyVYE8zGsZXvGY/Lbs+YKhojwcihHO+MeOeGfOnzXmFjo79lDnKqIwdAvaoRSsnaKeat+lezJs1Dh5r+QoaKdCYUUe0fsbNqyXzriVTFHkcYmcAIPlQOigNC4DF9Z6S7UbtPSVLuoAXZE+uKQW3mdVBHNYDDAXRDnUT6ldc5XyRaGu5eFLFmgJzP4BWMXZgRfZdJPpXQFvkxkHM2Zem+DHcchFfaPubTAyVJFSYOq1KJD+pzsGql/FeXWZAmwF51jQ03aWOudojsw2RXFQQ9SUVx6o5o+vJ3P5Y6rTWdy0yo9g7bPRECMcFDBH3CsNqNo4ufHies33Z8NWvGGF4Ir0CGsUgKoPbkMT5bdfBKrZhhwfzrhFK0fP81D8XgJsAnTZseXHzglSxAsNzEgM8MZD/EnCOQGr+p0ip3NaRLv37E7OnDon4uMRyfARo0y57hUoWrHiXYW/t4h4vqv46saqcEXtRjdvtiT2UaL6eOSxhxW+VmgZMnq7gHppq7jnypXrKgrakKwVUW0HKW5auvZVIQJgE6/qgQMH7bxtZIUS/r4meqctWzcLJN0UtUdfAdWHrNsVrVDbK6QGABssYEcIF/DBvGDBWu4qeZj5cUjxfR6o5rezcHDNZhqBamzE4IA+05SMHe1N1XoVq1rzRcoEViNgjtA6YXo2JXLa1gnMv66CKmivfvUP/2hVohCQ71Kh1ouitaLLyfwF861DFc8KoKPdH4qrpSwoawShcx85clLGxCbLK76gDfHipSsWpho3ZozGdYKlZmxU0ZanKCxSLt1FpRB8ojDBEd2v2AieetIqV9uLaqXoUQ0yhgsg9OFu1waFK2NAXgBAHM0FWBgYGCa/gPcgyBRs8TeAkN7qDFYXGSx4Le+YkgXoc0gEodm6+DqAqs+ibsbzBEypsxHhyY7hWixQimL4MaWv/2snKhCKYfBqULQGywN2UPX6rOdlKC68vyZQLVy7CXqhAZVhH0XFWT6udhPLRuy7CFTj/X/ZjTAPVDkXhk18TjOKwg+yRR4k/KxU6NKRDvYNqAIBq7169RKlGr2922sNKpVHwmYRB0kcwKMQHszlJH6Z+27Od74KUG2evBf3sfJ3mwxUw/r1ec05jjyvKMNsqcbOL+rIchKiMQaQfbGw17GHWIRGEaBLmsvdctp88tnWpE37LopIPSQg218pAefU2XGZOFzXSf+2TH6g5i7TVYSFZxTnBPzm3MrJM2cUMdutPvDnzSFDYxw6C+1QhPKodPhN5SGOGDY8efSRRyxSRzrCOaXiEX2iwUsHcWW3EduLtSLH08Yex14F6DPQ6mrPbf8iKEv/LoxV1Yr/6kDVL13Umt8noFpPD35ZoFqL1qr2jqYAVb+ziNfIifaXpxUht3Cst1j39rNxZy26hus+WWm62DQLU+idqmoNnLjYAlDNVYx+I0DVcEJI7TYwDBAD6LUy8Oi91akOp/AEECuuLy2wzfK2kovJMXiqzsrD2q9ff0sRmDJ1kizOkLVrbk11ZhDoWf/xp8m7766Um/qMWrE+kCxQeLyrugzdERDbsWO7tQOjzy1twx555GEDei++/BflW4q7TuHa0aNGG4ggPAP447inBLjwJN7QfTCLLUMVe75PQjqhNgFhCzC3ekAz0doKc5QPefp3GYMIVCOwzwmOvkdbT/MECBTFzmHuKfG2pYBvLHOI+1968SXlPfVWBf+9Ulhqq6rxgwIFPj64+eg93bI1oNuB6m2F2m0L00MxD3ii33t/lQh+tyXdVTA1bMSI5LwU6SlZ54DlQRqX42J0wGIfrqKvSWoNC9fgdoF+eP3at2+T/OiZHyYzp083QGxPpF7W2Yv3CEvC7KDCrYt4IZXnKlkgtxOPEHmejJ/36XajjDMAZCnm2iS+2d27Ptd8dU5GjRgmLsGpKnyiwAklG8fdV155MefDWHZPuRzVWhdntojy4STS15hpN1y8eAywGr0nkdw95rXGSm8ANYDVPK1KNaFIhr9jrmJ5uTcEApq3cddTJNXv17tuGWjYt/8OVGvFpkHPUv25qJrTOOaWJoDXSF9HvsiPNsYAGUYURND5LvK0EgVCZ9C0AmMS5hUMfnJanZkiD1arParle6knE18FqMaRKJ6jOvTffHnPciabA1SbslIsDxXRT9Pp0icpeQiz2g10xN2QS0wKRppTLB3MZ3v2709ee325qq7PJGPHicC/ax+lYl1OdokW68TJY+rGOFjc4Y8qja2PKLGcbeWGnD63FK5dJ6fBRxvFKEDHLKWy9Veu6xEB1OOqVbgmI6aFjpkxbVqyeNFiYyyhdgMaopuKpnVT3utQpSLQ4ap37+52bgT6LmlVMSIFCA1SbjC2xlMZ0EM9y9sVbaVl3hyPahVQjW1wceYwjrZOwvr7rnlU68nWtwVUXVw1Pma4utlkaTIp+gzmmIBqfM9qc5S+x77aYu1bfywB1fozbkCPyxUNm8CfloMDhWq++H78UtzBSwnQqenkx/t8F++lIVkse1R9Nee8IDYobtljtVGRTwOB6Ptl8SFkFEAdOkS7ueNGY0UO5YQJk1TBPl3fwYulPEZzNuJJa61Co0PJ68veSXbIc9hFHUCeEffovfPmWSHUoQP7khXvvGPUTiiHUVrIP/nJj6XYzyS/+/1v7PwAvnmqoseLSheSM2dOGoigKwPXhB6GnK/oIbujnFEHd85wgIeP24Hv1XIR9QchbB8+FwdenvMeTFMfYf2POciOiakS8ah0cQaL1XKfKFKzsHcoDMM9p3NQcLZZaQ+XVJjlnr5b1gq3c4dOybDhw407FS/L3RYKrcuCxttpYXb7vlcIrlr1YfL6G2+Ka00UVvfen0wSETAhRzqDrVq5SqBeYFYVrWyEI+UNZwyu6/lPnjgmS/2KvOCjNW4PJyPULralFUY5cLQRkKJurTm7fo3iMBXNid3hrNgJICMGhOJp6D+gfzJ12hQp6m42luR+UnVPkVfXrj3sGV97/TXzjvfu1S0ZI4qWnyhnmedBNsjVTV9NAaqsJzOoCqIaFkC6CDLlZ7yrPo9RKTJHeEaixyEqSGMMCATvRASYD374XluBXOYi9n9H3njevFctnj/PJhCfrfkbdzYszf2tANIt1FZUPm4MNLhLNXjJIu9lGPqakGDp/AWqJf9OrRHYvCf9qqH/eLXmgLeqO4whwigL/GuhWARcawjDJxZf8S+bNdzTyBtpU3jorl7yQj9mxunuelsaCk0rOumH6nPGCyaPLIJTHvsMnqTqqjQNTX3WKDONy20xl7Hx4+vNcfOAquvqJsowa4Djc0A1QLUaoOp6NeTM2zX4mjscMKytTEHzd171AVu37RSR/57k2Imzmk+MeHnKNdd0nVq4YG4yZ+4MRfvYh+RoUG7rjRt3xBZwMXlTnQg/VSOBL3S+ruJ67tChXXJFbDm3leMKSCUd4AFRHU5XhA15Wbt2rRn7GDukgA1W6+7hI4ZKnw9NeqkGor1kw4tBXdaM0kr3yL7juojiYq0WHwQXDQOz2d/+Xn48y0C1CtxmEclqoy0MYG7KPVJA6N/H+W8WqEaZyz172QlTO+Y2Mmno31JP9R/7PSkjlpNawpHWsdS8/e49txxs8xgJqH64/Hdl2OkSXfEyTlCTh9xX9Kt7UON3ApjNgaTKk9UkLGXWSDy+qYooFdG8uzH/VGGgYwJ6ca/zJHBLSLfcUHF8AVCUc0O/bEBXtx69zPt066YUcBLaYorL8+adVsnL6ry05iPoPy5qocmbqEr1qVMmaYGpScDH662A6rbOh8Ieo/D1Qw89KKWwRQD2LQNqXeRJfeaZHxkFw3PPPSer9qgB1R7idp0yWR0bxo+3sb0iuhi8fXC+0nWL1zkBXc7VUx23JikZngVjnSHkyW1NKNomJhsIT9nIPIzlThpuhWRL3nOfwrzmxtOgqQ0iwCGYCDqOUP8FKSk8LFQNA/779x1gnhXuDW7Tuy01fpZz5d814AS7gqzvF194JXlbnViGqZf1w48uVdHWZMtx3Y5X+v33kk4iuD4hA2LI4MHiApxmc3NNRXE3lacJ8KV94Egpva7KZaUQLT4rd2ihe3m/9+87JCqt98XwcNgKk2B3IIxF+JJQ1CMP/0DsAfco9HU22aM0A/6Famv8eLUiVFrDylUrjfC6U6e2KkoYnvzylz/R79p4bayLgT2H4OW1lDPQgqIrg5R0qMNX03UQPvCuW1kVbPSyRGXhYVsZC4HO6qo82/m+79fVaAFDAy8rMoWXFZnjX+TccnTNM19Uvnlw7Gu0oc21MsiZqoKmehzyOiDNecwplG8CqMZxzOutgi76KwLVSl2aH4+mAp7GTlQ6Z1ixzkBS9mrJC0JxDOkAyBrsH7T/jAYSegaZosEI+ZH8EL3AWLLGLqTaBG+Uj3OIhOXlKxjL2W1VFMjUeaY86C4fUuVRjcd8E0C13rA3a68rjX/O1VCzMvyN6iPy93JD6U8nlQ539OhJkbCfET3jGdsXhw0bJH04VkatupZhjMsJ0laOhJu3Wsgzuit5572VySFVZ7dWSlF3FVlR0HlSkcLrkgEylYcqsvaIWpQPUt/2U6dOq2D53eTAoQM2/zDW3L51Td22Osur2kepAT2SYUOGSL8P8SJVgRkDobr9dkot8SgcTpjIHhCAIhLjwCR9pOYD1QzDNBWoVs3l36JHtanroFaG80CVOdPOJYMXxwpRQDzyfCfuN6QAxj3FAWqMDstgAajmxThkhhQstmx3QRbw6oSqu7AIfEPOXu79ywSnBjhzfAVQzVuVjpnqb4RV58yVC2UCa7ecVVt6hZvSE3KditLnN8uMEBemJ4pQIWmqGzVmbsVRIIVXCvqg9snV2y2S//H7F5NN23bL86eiH1FRQWHZSfRKd7WgDx86aAsLD90t8ZFStDVZIPbYsSPiHj1onZgmqYJ+/n3ztbhPyMv6O6PSwrsFN964seOU0zrEgB/ceHhX4TnFmzhAC/+KOpS8Lg8fwG2JUg7aykvMzKBMyPtJk/DdeA6gqWGgah0n8q/M/nAcW1qdcRPgbcYlpgr4SLqcMI/ksVpBmELxHo53X5ZxgkrJXVJ72nfkfSYE9YXemzNvfjJNXK7kSn0osE+ebxelU7D5LbjvPqPHAtzfVEVgR+U5Ycl3UHiRPFW82U74H57V5hEWgzvJls3bk483fCav+THP72TBCKQSumwjC3/x4sXJzFkzk5UqotsgDkKaPLRVLuvQoSOT8eMmWT/iDRs/FLBrKSA9Jvn5z36k3zXfXDeX88LVHU4WRyyCTPvoGwCqXC5698wmxXrV8wHEY2EMwB7Cb/INo3cM0OrFV05zxd+xnWac8sxjEJ/p+wNUq/VF6m8vSXWt7vk7UPWxqgKqLdXkxFpbU4Aloxw6o8jLSj43KTP0kUcHAkzxmnWT962P8vi7dutiBlLsfpUZQ+jg/KZSnhMHqg2ZQ1FffftANbvvNCpVI2ElNdsMA6MMHBqHoY1cHFXE9gZoaCFaqyu3TR/jSOnarZPmjNblNBwxCZCOb6/97rbSveSI+fgzOR/aJgNUZNtDlFWnz5xSB8ftqvoXnaP0+kw5FJYo7I/e27ljp1K7PrAW3OhYUrU+37VDOv2MMa6Qrzpj2kyrb2APxKNLPmwH5TqTNmA86dL3gjohYhaBqm3cqbiYVgrjGUz68q5lx9dsddFJUzbEDEPU6vKqUf07UM2PSi1QJTKDR5Ui6VsqnsbDCmZw1gjfT1K8Zr8TdRFmWL3890EdxH/8YK8Mzj7iXQd5NVAlB4LCTVYB1TL+qZWSguS4kmkYqBZpE7wjStWrEPoJQpjRj5ZE2VC8hwE4P5QJLBruhmIbKhQNzIoM+YY8qi+98V6ycs1GFRjcULeOcdr4LwtUHkjOK8m8pzyJ0E9RFETP7QH9+wloDrWiG87VXuBqrKrZ+wrAbhWd1Z/+9Cfr+U5FOy0zJ6sbCJ5J6EWg+mBCuY++oraaMwv6rN7J++++Z3ROixYsNNoRC+2ImLlVqwgIfQ7j4g2i46Ob80BnXjxf9DUvHVAFVP04UgEQEF2b/+TRg5+VUDMbEGT8ePSMzSCA1KhW3JrCA9hCJNMHlc/7gRL7tyQ3ZXUNGDjYzkWnMXJ+aSgAoLxPXSvITwVUAVS7dG5veU5tlPuKYPscxdA/j6qiN5FW37h2W+O8U6H7ncknGzdJEd613tkk+YMyO3fpqBSFKVYl/8orajm4d595haHK/UJ5rR3aq4Vpu9byHl2S5zERC8SE5Kc/fkr5rZ5uQR6xKarcWEXfUBzPQiFiCaimGxCGYJgD37iLs9GQR9XOkR4fgapHAcjDNY1LuNZysK/Yv1RyM668kHW8q/xQgAWI4D1nO8joVxqShigTlYsxvPlte1SbuM80dMvZZ/khDu9+W6H/xm6wOZ65xs6V/zx6VO3f3EZe3sDx7ltet0UpAKxKC9C6dTm7aIU0l5VXjvGEYQiTB+wq3VQRDhhB3jxn3ZkD0pftKfmFkAOqLLncPZXXYN6YbviZv67Qf05Umih4zZm3xjxcXwa4mtqw/FXR791E55BTzHjfFrC8KN2GNxOmFxqztEr27j+i6NJHKno9nvQdOEzNWYYmZ0U5uGfvbnnTz0nH3BaP9sDk4SUPJqMVISMlbNWq1ckWtWSFeYBajV7yrG/Z+lmyWT9Hjx4yPTdr5iwxvEwUn6ZkRakkpF2R79xL3RKhHezcsY01HlBblEw0bMuKCtPfjjLAxgSOofbDXzHdjYPCT/ikIZBZD6jWyF1OwKrmqTzPzZn3KtltatV/Pbm3e6xnxTeiq8vnbNij6nPktGYUmd9QyslFS7nDUYVcRX7gIlD1fbzF6reek27hTi0xwD2peBzNr+gib1V4foS/SouvGPr3ya/rUc1twIUHzdywmQDWAaoOmGuH3imG868AOO1YvuNhqyifWYVZfCzfgSwHM1yCr8acQKxJGxeAlRY0red2HziavPn2B2IH2Ja0V9FAnz7q5nTdOy1MnjzZqqw3ioOUsPT0adMNRN26c0M5qQOlmJU8zvkFAOAGffW1VwVML1kOERYnFCKbNm02Mn1ItgcrLMK9Hdx/wHgJ+wvgnhLPGPM0Y/oMUTMttfNJFnScqJ/CjN0xLzCeNoXgcgrfNgTAh4Xl3SXPy7zH6Txn45mt62o/hlXL2zl1LvgYbwioyssJUMWzjEfVzx1VqQMpuy9dnzE/d+6SFNc26yR2hlaBOifkv0MVDlqzZq1xA/bTxjZcFnxnhY+uKozdpWtH5fnOMG5aMy8sVzR/j1RwtJF39mLy1vIV8gR8ZLl1Q4cpd1Ye7jFjx1g7UhYLIPXTzz61rlln5M3F+9OKfORbPBPMAGzAV2VktEruXzBH9GYPC/BdUthM/bKFLo2eRz+kKbDpdsYTAE2aFWjF+wrFaYF3z2TS8pxc9jIJdYWbKQD/JIKiyCbgoX9fEDFikP2O2If0DLNaKYCTBxj+Rf0eOTPxeANcIx8m98F48DyA1q6KCtizhb7v5Hinr/xaTLFE5IKsrwXLirwxpV2p+MP6zK/6ulesb/dWP0v+pKXfm3KqBr5e/VEtf1OzT/F1fKHehm1SFKJTdp0IEEv7QRutf+bKvKzQ9AXxJAJE8aP3rL9k0RH4k9E9GJ2sZ6JP/N6ta3fXHQDWkA7g8+qRmNSJgkiHhy7LT4wiFRwVDQyQrZ0CFi66Qup/tQgN8w6TpnriGpu3/LN9E0CVB4cSqoXpbqdetDkUILwrCilUx9VrGOjtBTJuCqSuVXvyzXIotJQntZ/08u3kmIpmoZ2y4lTN2QSxtDz+6GOawzZq0nJCOvUtYwcYP2GcOg8tEGDtpvk/L12/Pvl8907LXx4xYrR0YEs5FLYp6qWoo+afCA/dtEbI6TN29NBkQJ8e2hsFpE0ccMgQIXUpMLYAOSYM9LCfae8jJcuYTmLnBAMoLr9Rjt1x43/6qYpaJM5jY2P/dXhUG9ODeVn5skC1CqA29mzNkVE/tn6OKrVAmzXHvOh8172bDFWlNOJ0iw4R+O4ZC4vErlzxqhomoUwkjCG83YJCGcsDcbCaeR9z81oyRwqDG8BQ7YaRJTXXTEYVUK0TDkkHueCiL3oI40Cl1wkgPK+HfPvOwK1XbWcgzUcg9wpeZgDxFyjjhIKsL2RdHkze+2BVsl8AktaX5J1OViFQD+WOrvtoveVfPv30U+L5hJf1PXX0aJncr/B1D3nzACh4F95++x199oF5ICbA46pQPuCVDk54JiZMnGg0VjQh2LjxE/XAXZOcU/4kXkQW54wZ06yQy0PvkC4rRCKeOhYcdFgMJUVZ+apPI7AX+HAeOO+ChBXtBRN05vLcstpXBgLzn6YAN13n7oGzUSzs7EXFHs//BW1NDTCr9a0scDqE3VS4kBxRmAXeevttjfF+A6cYApy2je5x/PgxyROPP2KNG1CSXnCWzWVLgVRatm3btiv59//2WwHQCwKpw6wV7ogxQyypnxvkWc+ePZu8/trrAstbbNFMmDDBCqn2qSf27l2HDDjftorVTskTTz0ipTtK87HBOntBc9VFfIQsuP7q4DOw3wAp3hFWtNRBTQvuyEC5qxCaheNDRzM6nrFx95e3nSITUhF4xc05v07I0coDVY7LqK98TiLpen7OCmA3WNCFdaBniuwAeYqr2JkIOenYobMBVtItoAsDTJiXNRTDRePViHAKFcl1jJrC2s3utjkbso2T/RRhY7pmvwyaDF+OX22q57dikTT/re8wUC2PQzGCcusAACAASURBVMyrrvZkZnEEAzuBT5XfnZ9V+f/KacU4orHABXnPzmutG62axoCcdgxzGgp0FQ8wedPksRvzgNaAn9MBsG0bgJAAPvLyk88Rr+dVzR9fkyteR0YzQztOcU6f6dfayF51pM/UZN1rFMWnOeClKYJXflbWrzsdTcNYhCvWZrtB4kwv6IlLSof6YOVqtbw8rGBVW2tXfvGCKPs0GeYtU3Fda+WUzp07V4VYC6UXv1Ch1g6ldr1rkzVH9IHmiOnU3lLUzp0/LUNfqW2i+0NP05Tnk42fmSFjQIVCZ8lFJ9UQ0IFw6pQJoiscpeIuFbyqkxY0j1/op73yYzu0pTBUFHyAVYFUtbIxLEMmmLNjs2+bwFiqgyvb8E+Dof/gCCjNV/M8qrXRsap5bc5cf1tAtTn3lMlfBlTTqn9y0jWGrPmNGz8Vn/1+0w80EOmnYubBSmOkaY3X4ZAmBDuN8pPfeuOlu2583EraUTUuqh1rAg9QtVAu/+ZxRn6wfYbt/3Og0g1g/6wIVhsGqk11i2dANb8Jcl/5tphcPReqbApQtdHMzhl9f+nTB6BqA4aXDKojgavWWqy09ty9T21T5c7uKM/qwIGDkl0K2b/8ymuWW0rHJEj9317xll3jF7/4mdFSkYMDgfbzf3kh+Uye11Y61y9++atkkDyIzz33vLqEbNP5OiUTBVTploV1eVJeVNrikfPTXqFoANYS5VbOnz/feOquXr1k3WPaCxxB+QFg9bat0WT0JHVC8fAjHlU1+759+xRC7yywN8SOO6+wCywFgKfalytmV2nZLBeBapANA6qZMsjOVWHGyJK2M0oxQVdlqQ4a5xva2G4p740QNc9NQdUleWLw4JLjNm3aPcmYcWP0rF4IBFjyLlE+l1alKgaCVSvXJ7/77bMal07JogcWJz/96Y9EVn1Rl8BrkEjBXpNh8ZGU8EpLVVjy4BL9PChg1jF55+1V6lD2tsKYNzU3AzQXar87cWyyfedWeWnftFBVf9GYderU1YwNSPnxUPQRryRFdJMnT1IqQ189nfgH8coKqMI3uE5tfY8fPZo8/sTjycR7JiqtAE948AzEzTesMtuU7bNs4zOgGj0AYROv8lSmyzPsqVVAjHmv6k5E2PamPCZG1q1jjJdVMuncrAISGndLh7H7yOihXd6+G0C1VtoySayxoXLi+negWg2mGgeqPr5xX49A0Q0pN4xiUwGMUGjiLlkh5llb56wPjGjAKsWiNBXA4wpzgIUP9X2MPWcOYLshbF0syPVVkrnJGgvFfnNAtcpiCvvjdw6o+phxW+nK1ToGqMYmJ1AMnRBlIK3C6Rx0RjUUNxQ9Q+ehBw9pPyHvf+68e5P5995nXa7ogEXjF5rITJp0T3Lf/fdbp8fWAqoCHWrIQ+oR6V+HFDlbZx0erWuRhYmvaz86a12wkIkRI4Ykjy99NOnXu5fxZ585eVwsBef1d0/zxPfrM0B1Iir+aqkUATUrIH2BXYG6FICqs9uY0BSUQN4bWtYXVV55vu1y7adxX1s2r1VT6+kUuctWOOOaAwq/b0CVQWK4bsmpQ8QS3EGLdpiQkBly1/GwDhqkDmhyypH2gXOkxf/1f/4fd6nAayOTo4cOao+HTpup5XWwMVlKQAZUaweRnvQ5hRDnvwqoxqpo23BLQsI7pUmrN2FfHqhGMioXlBAQTaUm4x/NPq+7wVk41y3PNsp/BDBcpZ2lBpvvEBo9cOiQ+FXfN08rg9hR+VinTp+06smlS5cmc0RLBRgjfA8o3atJG6EGBD8XUD2u4qkXXnjRPqMdpudvOBigMQDgwdustrDuV0uXPmYg9lOR3x89esRoQXqIp450gcGDByVDlGrQVVZLK90X5MooCDaEjZ9sVKMDtY7V9aYoVeGBxQ8Y2CU3dvq0qc4rWlha/OFox9IgbDX6T9VYuT7IL84UIuWXq/3urAwYAXou8kqpXtfhFJYhMVSU8oIyCq8qg0GeL89CLisFTVjJeB7zXj3IyK+p08pby99P/vTHvyjXaUDy5A+fkvFwr+ZL9F5SlNe0WWIUvPnm8uSg5m2iPKlPPvVUMlog88CBwwZSN4gvFy85IHeheGGPHj0s4PsbHX/QrEC6Yg0fNsLYImAr2CW+1d2f77Yik4kT1dnlwQeSYUOH2H3vk1GDB33//n1JR6WHPLb0kWTm7OlS+Ff1qJ4rZ34pU66+qOJ/eY9NVoDOIiXtIT8L/l74uo93ClQzhRq9sIw3c2XedQMCgOovzJuN5xd5uWKMAXiVHUgAVukB30E0ZIQFabRgoZvA29gUoBo3gSgneWVfI3qlN0y+muBRrYbLfrIaf1dO3/0dqDYMVKtUg89J8eWbtntD82PK7xQ1EsExWjsVWdBQAG8aOYoUYQFi8ayycfUf2D/prhzHGAkyfulwMQ/7loBAeicgr/rmihlptlCy+67v7Yw6Lx6b+1u/1quVyM6cjdC34VGtuobdcXhWGzO776Afwj9xf8wbGfzeWmucowEb1FNwLuiG8I4fU4j/E6VO7TtwQIw1E6UnF1ujnU8/3ZR8uE6pWzL0O4k95b4FC8RLPlV1GzLelf96XR528pc3K4Vux87dSSfr6DhCKVltTRbooHVUBj1eeNKxHlOO6whFxTZ/qmYvJ45oT7hiBcykhU2dMs26YXVVSlhH5bS2kn53P6rS0mx/oQbA48Xxle/+xXtV3ZgKKYfmtPLX34FqjRYIb+Q8qlHgAlBloWGz0jBkn6KkB/RzTCmO0IHiPGMP6aboJK1+qetpMWPW9LtdhFi7Kww9QxyS9yh/pLtc8PSbb2EhG0BrUZm75eDQJN1cAkzhflxXmL1RVlf2dtx4UyGx7zTd0vjyQLV4O7VWU3E7q9cH3B/Q75d8GDyqVlktRUjuo2xPFe/IXa3/WGRUrONdpSLygEANbUQfe2ypPIFT7bk//3xX8vLLr8g6PKXcncX6eUBJ5tvEz7rMqt57KpEcDxbgF9BKXiG5rHgULlw4b80CFqrJwGZ10TogBYFXDtJkwipd5ZGgW8w0FQkx4X1khfYQDQhFSB9/vCFZpmtcVncnwjSA3R7de1pv3TYAWsL+9jxxPqNHPBgvab5pfRhg4beGgGqOfcH1pAPVtGAobF4GykN3LjQDMhA9dhaWCm5/q3QPllUEMK1V8Y9HcNXKtckf//AX86jOu3desuShRTrnHeVXXdECuZ48/+fnbNGwCT7xxBM2JtBprFy5RmGr96RILyZTVMX6xBNPmdW3WXyA/+O//7vdCwbBv/7rvxpwu6g5J7eKMVwlOiva814TwHtK6R9zZs8S/ctxa5BwSIAYI2KASLKnTZ+WDBex9jUVLqAmvY2rS5k/h+f3ttbYKBiWCnLqUGWWbMm5VEPtwt9Z5ka2mXquVgmoMp46GM87R5IOxCGcjta2eHGtjWb8EQ0R+WjmOdbcYKyRk0u3rvZGd6VwLWvAvFwBLNvid71QBiv+QDFa4/+m67ykRfJ/Zrqm4qCcSqkJdcbD4wad/3oJ0NR4qNP7zH2pwjNS77bzwLwA0r+jof8qoNPQeGbSVTsCeaCa6QU2LU8L4D0MpOsUYcnwB6iiQ/G+mOGEwa/9Cpo+UgS6Kc+Rlp4Y/JFrM16jwAFsLsJM7mqcII7VHMTkXWF6sxbexndq/7VnLxUc1zpcqoBqfRDtt1U/faAxOav6vBCLDOskX+gZParRwLBW0ayLcKwVGksvGLe67o35i0XH+7XHHVPUi32LH0DsLlH9vf3OCu01dPa7rrnrpRSAucms2bPN8Dhz7oylT21TisAdnZOOkePHTzCmHPLmt8mJsHHjRqO4Ym+Yo+91lI7ZLnrG26pbIP+/tXIXaAoD7RnRwhFqyDJy+BB1SpMRrb3DY6BhjqN2tefx54pL2LkNivNedADo2Aqjx3FRplcz3Ry1mz4vrfGqIsy/RY+qLyLfW3zEWVitLDpHyg90dkdl5Ow7sF+Gxwmlkmgf1DrCq84xLWbfO+8uCoBwf19tvnMU0pygDkK41Uk/uw26ZYJtA9N/kdvM0gWUx6iTGPl7gDNxsbtAhw0qyHeW8Vmbq5EXlLBl1QWvGVDNL27OWV7MpdB/acXWqIacGz8OZhUheCrRumlsNIAE9lVqgfoD+IQwH+T7aLPGG3Xi1HHj/eyvrlMdBWpQpuSxPv/cX+y4n/70Z8mke6YoRWCFGgCsNHC6RJWTU0XZwWLBO8h3Ll26bCBo02ebFFLun4wZNcbIlM+cOW2FS12U49FOli8NAQC2vVXZ3kvKnWYEk+6ZoO5PnybLVTB0VFRZI0aMSP7xH/8hGTdunClp5pNrQHd1U940lJQT8SInERB5LqJ5LnOcuWXvVn2gGiW2vK2Fv82T6F5aA6VhQDPWgqgUvIsJxoE1Cwsbjp0lKA3LqVfu06mT58TV+prasO63CvjRY4aL07GzFOd5Cy/h0b4gT/K96qz1hELxVCJvERsDCnbHzs8tHPHQw49oLmYYbdXH6sjy52efNS/1RBUO/Fg5wp9++lnyqbzUUIuRM0whHC1kt23fZpWuY+WhNdJrGRXdZBzC3EC185IlDyhdpJ9CnletQhUvqzdV0AgG6w9PchsZRZaH7Kg0M+eDsnV5c/oPQKo3gcgKI10ocxslY2zhWB8vX0NxZQSvA2BO0YOYa8h9ASKQwQtKwQBUsJkANACtFKRRzY2XGVBhOcA6BwZd7OICT7FVeupqnr5gD5neRx50l5Zt8U82h3oHfBmgWtpdKsPFdqelqzYDZMZzUiQQwZnRszQD7DY4Jl/xw7JHu67Xr2rgG8ZbQSdmB2Wbcqa7bT0ba4j6fEtXIl/oIIzyY9rE8NzR6ANRhbWjr3L/e2sdkTeNsYQMYqhh2Fo3rKgH5EyoeuXDwDGi4DfqijyCteJ3TTPl3mKTc1RbYPbI6aHs4HpAtd7gVe1tjU9ynLdGvbYWrSk6FFynBmMxGJZ2Hrcgs+EJa8FXr7OVQCtlRoXexFMOJRGGxvoNG6X3tgrEnjT92a17LzP6R6o9+Sfax6jHuKioTRthinbSf31lwJM2BSvEubMqvlFDmeOaf6rERw4Xmw4NJs6rTkNrr0+fnmoqMNmYdSjM2iInAs6diRPGJxPGjU4G9O1tQPYL0WC5ONjOFH7Y39IJt2cjLlozw+G57VsB6eeXQGNA1TFO9g1++58VqLoAuVy7YUnjmi8skovn/KC6m51WQ54r8tgT0Wvxs//0X+6eFbg5o5D0FyoS6SRwM2rkcPFUzrYWkZ208AGkt5UnGF3fbGxf0O9dVkxnbUQ22GHmfE+Nu0cAqrxn6zj8bQsjN8XBG5bX03ZEQ17WyjBOA0C18XVdCpvi16qEqYUz4d2KbANlNWOcg6br4PHUpqzbu6UEbwwAbv+6wATP+K4opl577Q075hc//6XyLSckr77xuhbuegu9P/HEk9aW1bkwfYUcP3E8ee3V16xQ6yHlUkJ/9Y4A1enTp+2c41TJ3k2eVqxQ0gQAqiSdk27Qq1dP8dmtsLBzKy3y++6fn/zqV7+yHC8j36Y6X3N+A6+Z7hHAZq02bf4cqBpADQn28T171NKcuTqIVmYcusLyzj4PH9unYTBrC/kyX4DR4Ej5uCIOiiUA1fy93L4N+IYjULnER88kH330sZgYPjFPqhILkivyYuIBHSRyanLjnn76abV7HWcJ32+rgOsj5cVe0RhOnzFLIfrHkz4qkkJxrpCXddmyN43ZgSTwIQrr75BHAPC2eOHCZKm6i51VbtXLL72k3KsDyYyZM02BwypwVfPWU55uwGontTSdPWuWlOpYq1JlbMkx5lg8mViUXj0tQ4WCOKveLw0SI2B4LxSbmEcUPtnYBJbj49hhwPlgh6Gz0XOgWkYfvqZaWv6wv+JxgNPYSABPa6S6wkLmBttKlyC/3ZRHbCBCnmzuHXYJABqJ8hRKRMydXiD3S8PeBZRK0/Bdkz2qTQSqBe+TDVBduFzzWNVANYxD1SB8h96rB3qa4wWqPkdJdwfDyNJMzJESGCpk7FsHLEWBPDXgnMkj+asYRj3Ui763KsTJt8fINy5g1gCyXXZxhXG1pRTmLw9UfW3UQ+MlkBoMRQeqxVdjHtVsPDLdVo5CfRWPat6LXSVK1QWzJFLZMtYr7oMBuoV9PDtXNkbZjs/2IGPDvOQyHHSiM2cvJFu275Q+3aj965QVIi9Z8gMZGz0UdVqr4qxDMmw7Kzo1SGCVuo/j1kgCdpvumlfDyRpd9OZVeWb3KUp5Q/LQq2dXdb9akNwzaYJ1CVy1+oNk7YfrLOUASquJcsBMF7tL3z7ddE8CPTbd6FAvr7KHtHQraUHbP/zZC/t53MujDmSeXf2krwaBajiwLAutKozT5qylxnJUGzRSSoCloWObc0/ZiGShfx/M4srAMRdfzK11Cg2yRV7zSeVBHzp01OSgxf/6v/3vd4cq/Pj5zu3Jlk8/ViX5SX33jnq1D0jmyTU/cthwedWuK4fvatJBHkDzACkfjUmibWU7VbBT0BNKBlNgVoQigTnAPGO+0RWtTolG4DmLA/J9Aap4VBvw6biStKRwkRUrh0ZQ0xYD43BToRM80nv37k1Wq30o/ZUXL1miPKzByYr33jc6JkDL/Pn3i9B/ifN96nXq9CmBrfUirl8vIvphyeLFixQC2a6Cn7cNyEJ9NX3aDMvr2bFzhyWvd1Q45JLCaAAjQO72bZutgA4v689U2DVz5gyBDoVQdGd4fvfu3ZNsl/ULSHrooYfFiTfAK23xvunmvQGCKtTTArQAGkqeJqPDSoFqVR4rgRyXlqgOI1BN/w0Kwf6WMknFPQhZVO8RjLhxkFfJKCXmQBRYd1obhxs9p/fs3Snr/pCqVs8nvXv2sZa1bIoUrpHUTRrFC+YN3S7qsU4C9AuTB9Vlpa1yMc+ePq90jddE07JankFxjpoHkarVuwbM6BRGARWdxigAw8NJIQicsIQ5mHcK1+bNm6s5HOIATsbgJhkWRw8dNmoeQpuEvjiO3wGd7eSdJC0nU6OuZHmxMZhxBJclHnBGVJES24NTr6orDNeP4Xu5Aas1DjFQ+HpmXLrXPfPCRm+qhWyVn+v0QxetSBC9wbWgt+IHb4gxB1glN60S/b6jtyHKSqoHGvQyfs+BKnNOm0ie0TyqeZn9bv7+bQLVbBNDnlX4KS/8rVBEdV3V3kSLoLciPcD5WS/bEJJ6gocV49wMQe1bANbWVqTpedj5V8GjilcQgTejr0aRhK8FwJaeJPwdluWXAappfUTQl389oOrP4uFvH4fCWNkbnvpV90XVk69s88hAP2jf0vhfkHd8jwqmtu/YrQKpy9qbpsiYv5hskLf1xMnTSWcVz9ynBjjD1QabjoSbN29SIex104Hjxo03qkKMfGorDks/d1SNwrQpk5MlRnfV1dJEPlG0kK6CF8REcEO6vrvOOV0Ft1Mmj5GOVkqbGS3CIHaf/FAkGvQoe5veKQPAQn6qPjfKThuqOBChE6Q52KLDIDdMf02g2tBc5Sbxrw1UncHG4+6WVqKoCpE3YwOZvfDBu30EVgbI8ujerX1yXRXj2BNwmrUXF+SRw8fURelQ6CrS0lzrdJsYo4rwlpC3i26nS2eoQ3yCI2lr/NfdPIF/FKCKPABUw4I0a89MHN9gvf1jlvsax7EG0VcOflFFGBxuYKNLTxFDGdkbYZlVAavi8nTI3dAOE0GYPAPGz+oeS0IbRkWk+wPcEAqBWwzrkkWybdsOK8Q6fPiI5ZlOF0/qDJEhUxC1XcCJAqhO8ho88vDDRn/0pnJNSQPAg0UlNlXzANJxaijwgx88bAsKr97mTZsU+v48uXPzmnHR3SPi/J//4udJWzEE4B27qbSBLdu2JutVjY6BMkPdoeapepN8y/YCFl7EQJoD8XRPGXGVFPJWg1fOhR5aEENJrrTiui4MVw4ARe1nApHRokWvasx1zLib/ZyeRR1Yf+O5S0DVGCEMqHoRHM95W2GgCxfPyMN3S8ZWB3s2FgsbG/2mabTworyhO3btNCt+0QMPKi1gvuUf023n1VdeV67pOkvMx0BA1sidQ8kOHTrUUjwOq7CNcIYVieg7hDFIO2gvoDZdealLn1hqniAoxDarMvatZcuTi6qiJTeH8wFuaRwB1+swnXP0qCE6vkNqeRoApXBJx9pakiwBfgC6UM6xuVM852MXd9/gYYoAN7xd5VH1cXOgmr5s//JNDHm28LX+4990qnVuKIjOK1x7UT+kClAZzP1RIAHwJnfavKrQXKETQvjbZ9O9u+bhChKW3UC8Fy86q3lVvNeQri5ojW/Ro8rzWgSDB3BrouJhvs63mrhjNXDJGmcax5oub+yVHVHe9P2b5TPkPe0eGuSlwIjWkoor9S+GGwCPTkfnZfxdBLAqgmFdsEL74MjLSopAP4EcPPs1XbCiENkthFC/RSait758b3Ec8/9ysC+x8tG14V0/Ij6TezxDVmTYFwujCb9pE0a4agbK4f88GCkbg/636wkP/ZefM2rxOjUJ8dnNU+kPyDNiIHCmmxRm6jc5UqULFLHTT/t2neQ5O6N6iY3Jnn37bV+crj0HRwGsNvv2q7ZDUULmbZ7S1kaKZ/XIkSNWiEpx50DhkccefVhe07Gm506fPZ1s0/fIhb108YpaZh9IzojjesSIQXLozFMqwRABVcmNQBBbF41prJW3/vMiUGePsJoHlzib0EKhtT5iD+IpcdwwVi1FV8krayxQqt0LQvF1eVTjPGYzUb227d2qjyoWcuXaDkvzK3lUU8Esyn261uJI234SZI9xJSgomYTqrMWw0ZMJsohGp0ty/72z1L5soqzRXqrsa6vCn6PJ8uUrle8hYKOQKLxkHdQusn9f9aGXm33qlImq2hKN0cihaYU2Gyzk6h6uRKlA1QPHGcnMPrFsmp47JOohgSMEgQRocpLIYTOOSRZsbsXXeFht8Msqofh3U4FqunijMkxDpFVLv7H3it7iyEXnAmUBVpYEWtYnhUUQHvTWLS9oAfRQZU1e5Jo1H2qxHjDlikeVjR2XOPvagw/9QHys85NT6oL1m9/8Rpxke41/jFA0lgi//+hHP1Trz/HmKXxPXtrVymu9pA4iZDkOUF7Pg0obmKU0j2sCEgznYeWHvPHmMiv0GTl8RDJJ3sWzqmAnd3Pi+PHKz5wqsNw5hG8BHspBUjU+cIJ5Jn+SPDGsIFq5wt3KD1YxgIQfU4epIrDlbQrBlVsERQFY8akpQJ/b/HZnfzB+dvUAaOIBBQQTc7ykoIzI2s9kIR7doyujAPT4LBQU4aGB+H+Dis46CEw+oFxhgCpcgbdl8W3eBEvAW8qlGmB/71El/2l5u/upkvUXv/yFhSF3yqtNxy2qYW8onDFi+ChjVSDtYoaA6tNPPyne3c5qt3vIUgT27PjcFHtHRS0IkUOQDi8srXMpEFi08L5k5KhhFmZnEcMxR64z3lwrapJBwWjSKevWrRtmYKLA0zxiPTzctMgTP7zuWGqECrWYn5DfF5WWKagG8E0Exzb+wdtu0xLmAblj7i9D9q4CQFpq0r6VfCQ8sWxAFKaRZ2gME6HgBRYHnsUMYCtSLG6OWciuuB5ti2z4lktao8gE4oZ18ZxlTwOP9nWE/gEwkQe3ykhoTNM09/NGcxWbcMJ6olDWxPlT2We59Wgy0+C10l3djjJZDF8wX5/kgdOZEaN/WY9fKC0KAMua9UYCF71IQ6CVVBz2GoxIinu6y0jC40oUBOPUGpGYV98VCrJpnm79RWpUMewenzTKY7y5DKjmtZTJSh1nief4u/cyHZDKgfS9srmvqpB/FVCN5/UUAB9oxrzYnCUclb+/epNonsr4YdaGhyIpC6nbddC3AiHKW7+lQtczoic6fOSYwGyS9OrbXwU1pxWtWmX5iuyHFGcuWrgoGaswPiw6a1Z/aDpwtJoAPPbYo4oADzTcQHrBgUNHJCMtrVX55i2fSScfU8vxHvLUzhJ/6xQ5IVR7oWue1bH7BI7Pq8mMdimjtuqpPRZKwS7qUgijDtgIg5/oo9Of6f7Z8/hPOuqmdDpyiGPIdVXgwQb0pvMeEbzLbP71ZUP/qQESTtbstR2MiPy9NLS2a1vel3RkpSGVVSXFo2215C6U/e77cvoRv4d9H0zUYsyEGXdviRJHbXaTRx5cIPCzyKyZ3ZrAt1asVNjzoARCLlh5gr64JWqItnfVbaelikJGJI8+tFi5eieSMaNHatMTeby8Um3adpDnMJGCuGQeJDavTh2dKgmeVqh64Gdlwg4dPmSV6nRtopCH99g8U6Aan872nvr5c/UWcGPezjgo5Uku8IE2VzuYYsqUSjxXEVcD5mOTz1hVn10IgE83JHJSyeXZoyKfPbt3K4/4jFG1tBYwBDBS+dhNSveIvHb/9m//ZhbkVDEJwAxAUdVkHTNcAKebuj5c1/eeVeHPJyoAopq/k/osz1XO5KOPPmJWLHyEVxVKWydQZikH+u9RFf+MHDFC1ExvqJ3oXtGBDJdSeExe9QHGYLBb94ShAZtAPyW+mwwAlLSgoS3BIMFzyNKEo5RZhHMTW8aUYdR90ZI3kBpXXggtM572lkOTMlD1nCL/JHX62UEl73pQEL7pYbUFD2xYKXHzzJcdIY9seCjGqwKXw5Sz3W/AIANYGBKbPtucbFXO1Zw5c5ODwconr7WzcoP/6Z/+yXhVV0nZbt263VghRo4co3UzXl1XtqjC9WOldMxLfvj0E5ZSsWbNatFnLTelzfiSk4zx9u67K8yDAFA9LVLs9jIUhw4d5FQ+1jsdqjF1b5FxQCveiUo5GNi/v4FRrHvbhEXPEiwA/xfgJ+XPPLVVtb4/e/DaOM7L0lkbQiA2lBFB5MJ9GKJhvAFilmeodY9Xlc0FXcK/jG1sKsAlaRsM/Ree1tj/3UCngVfvdFVl2effs7tIvbDVi7coGSXvUHic+NiVG4COyZ/D3gSZ4QAAIABJREFUvtKMHNV4V1wjD1S/ahvW6qfN3s2aQ1Qf2ZSwflOOKZ/dDZdMkMr3UXlOdGhhzcazFrdT90OG/GpyIsmblicfSjvAJgAIblZrFywdhMFERIucR3SWV6b3NC8/NQLO3eleHWTOsmwKe08qGb6W8j985MJQGIIqMGJ3nQeqDU7etwNUy2srMw7DGgn7cPFWqxREkTkhnjczT8LnjFUwhBnvmzDnEMFRe/Kz5y+Zl3W19CLzNliFrND/dRdbwGZ1a1yx4l1Lp6JjFZ7W4dqbbkun7d13UIbwTas5OKK2rAcOKY9VLa8HD+4toDonmThJdQCanls37yhquV081hvEI650R3UdbNdWVHsdu0hHj05mTJ0iPdonaac9DfrCm8JILVSHA8ilfoMfi/5a6g4tfykM9UijRYTNu+LANm/5ft1ANV0VddyhDQHYuh7UClks87/mD/FVUNyd64lzXK9mm5VyVIsGXk6ukLsJk2cLqF5Rj6VbyTPqtLNkyaLkuja5P7/4UrJu/WeaZHLiOrnrW5112ra6nYwbPVgb6Zxk1HAVn9y8Kk9Ie1NELbXQzykvZJ2KVRAYgCoetmFDB5snaIhyYekgAbXDEVlKb7/ztuUBTpNQPPjQgwKz3W3zxJNk22ac5L9hoOr2dN7EcEuzpYAqSpP0AMvTUF4Om/stedcAwoASo23QIJ2XxwAwuUFJ6kMFGgep2QBgf7JAKwqZVIAdCoe88MIL8saesCYDY0YMT54WBdOw4cONcgjwe0Ihkj8//7z+PaVUgPaiZ5pjyejblKt6SOkf5Cc/9dST1sBg1epVyZZNW0weR44cIRaDfpYuMkHeWyp1jWNTf1vupXVh8k3ZixsKDpZsE8t5zWyx8xPkwDwTAaymCx8QY0DVFV7RGKgHVN1sqw9UfYnBruB6VJXZluIg8CVAyO9Y+DQgWLduffLGsjcEHIdLsZ5P9shLCk0T3Vjmy9O9YcPH9oOiJW1j3tx7jW7szTeWSe73KyXjQTEDPC1P+J7kt7/9rTVZoFkEwPcxtR5ko3jxL89bygbFWnv27BaQvSpKlxkG5MgjhlWA8D4GITymzMWsGTPUUWu8jAL6J+spbLzjpirSbK1JvoPnCBYBvJfkA7kSZUAdaMY/G9xDUz0cFZUXJeQVsoURDaxGcnYZLpJlCgGtgtsYBC4ZYMezxXehXBs0aJA8G11T/lwLk1d4lr6vQNWGLuwWpj/reN4aHf8mHvC3DFRNBViOthPTR7AJYAW4XlVhKCAVY/+sUlEuiasVecTII3WKznC9xdlIFzxSf9BfBiTRXQGopuvDxrsEUvn7ew5Uy2KUgZxovVUlIDRiydaRzTg/XhwMD7a0OwW7tHeWd5MsojMyMHZ+/rnm7JzYWXolU9TtkVD9zp07Fel921I92CGIKOGMaSmweOnSFenGLqZDzqrj1VUVynYQl+r48SOkk+cmUAAyr3Q9pM5j585dyfmzl+UZFVC+4WwTvXStBWqeM0v7J50fz507LT11XuvzC0WUnScaRh3I6I0NCZmTasPJhs8YPQaGaas91Xh+c/v7XwOoNgeQ1lMl3wpQjRs4eK+kC1uMGjfpbgu6UrW6k/z6P/3MqsI/k5fz988+nxw7dV6T3lNgs728IPKmtmmZzJPrfMH8mQr/d9civmr8ZXht2NVIin7z7XfVfnKnAEQrWap9bNODoB6v6wOLFslVP9wEDGqlj5QH2VYWSmdVPf/4xz8UPc8Ah20AmmYC1arWkZE6Kh380gCkzrvSTH6bHlUHqXkvAUCB4h+vwGfjJlxOf3Zv30llnCz9ADZaaiGx2MllXfPhh8kOLewr2vwZQyzN+ferVaus0OXy1r373nsWhu2hnNf759+nBPTFdm7orADAW0Wh9IZC3Vfl8cJD1EeK+zY5jgIHgwUaKE4YL883Xop1az8U3dMZnUtchsr/uqkwM9ccIkB1TcB3kIrxBiocQ24nwJrwtofaPaSW8nuEebZgkRnu5LqGMUk9Vw6asrK1zO3lxM0BX4V/nRDCFWjl5t8AUI2yguIENzM+vi9pHqSIGCfmgLwZwP9LL72s9n+nrHVuS21uswRIZ82abcDrD7//o4q1jpl3lII0rP5PxRX4sr5DNOEBFcE9oDlYt25d8srLLwtYtjdS81//l18ryjDWPLm///1vTTHOF2UWXlIU5dixo6071wp5W8+qjS7eVoAr6RonRd8CSfIcpXPcv+B+8wbcVS55zO/lUdrQP13/ka4AYCUtgXDpABXM9e3Tz+TRc0aL3qv8OiootHS8XSlbZI8ZyHnEkNkIVPkMdgXANdcnSsC/eL2cI1g5vXpWvk/+Lh5WOhQBxC1lKPzEe/g+A9X8ODYGVMsh87KnsjAnFX98X4CqS13ZQ5P3ZGYPl3poAKd43sP+4WfQfxaubWEeVlJuiABBgUTx1RmtHWerkKGOjqU1sAr+oEPqIS9rN8kee5OHxD0FoBDOrQGrQXWF24tG1dflUc3vcdWV+sVJb27oP//tL+M5b0z+yp+7AevGGilypAYYu4wAp1E6kssqryl6inGniPWO5pgmOKSx7d27z+aTY1pYjqg6lunzdu2UQiR9cxMqKjUTGCaH2tw5M5TnP0r1HuK5VurbhvUbjK+zT5/+csAMSPbuOphs3Uxuq1LUNM/zZs9RHc4ogeRTcgYclpxIJ6mAD53YRY0EYM7pL4/8YDmFSCnBjYJDhvSTGzqOPbWHOH7bCDNlYcJaAFYtG00fycZC/i4DTT9fvSP/6kB18PBhd1sp7DugT/fkP//y51bx/JLafr62fEVy/baKOdp3M+zQWV7T6cpfXSxP6sD+PSUS4te8RVcKDyFCBbFevelfUTHIDSWaTBQX6IyZcyzvdIOq0+mWNF1coI889JA219PamF+xJOnemvA+uvZPfvq0vEnerhOuVsCNKRnb8KqGz8MhVQA1O9qVXfwvFzdOD7E8p28BqNpzpc+B8BZt8nTTjQqaBWyIi43fKYn4i5BDFD7owUxx4vWTCXpWRTgHDh6winbCXRNV7T9D3jWU8F/U5Yp2nYQqsEwfER8olfx8D+uPXK6VCrNsk7UKd9kAgczhI0Yk+/fsTY4p9Ez1eU95Z3v17G3H7hcxPuM6aeI9Fs6nCxPFM3SPIqyM0dFBOYeEc/GYTVBnps6d1RlLFqblhemeusgSJuXgjjqcWMZoCPHathByALKwvye82wYUK9hTb6oLiY1PAP3komZjmgOswcB1j2r8wwJxLnvhxz8CrPlFLDgeCv3Y8HlO2AN27dpl5NYAVfKb6GTVQVXt77//QfLqy69a3tOPf/LjZPI9ky2Uf0r5xW/IowoTwH3Kdx2rYrffC9CSi0VV/CytmV//+p/MY7tSXutly16XUuxhXbKGDBksK13ZVPpBUa9c+YE1DFgipgjyYXdrrlbpusdPHJNhOFpr6hkj4LfMsODl9KIrxgOw2lLchuvN64vsjJZipskBpNkxXw35MhFL12HOsEoLtIqgoqpNIAaXGyLRi4gHyvNayWNFpik0oxEFhWp4v/gbxU84F8MBsEpuIYVYRBOYFQAvNETcgdN5mTVq66IqTYDrF8L2sYglp2Ki1sjuNfch4xCcZ/Fdk5wvEfovnrWhXMbGcjrLZ6rzN5tWI4dWbXz1xjFdX414gsuAul7ov3jtjBy83i1zXyZSCHTU4SVnhHuqnV3BjCMLMXuRIQYRBuUZ5fjj2SddCdDDCwcKnjU8rXjOKFxFf7UVmDWqOFxoupa1cCXyk8u5z48Xz16VX8qQmcc2BdZ5h0VVPqp9IQxFGcQ3PKlfBnR+me80UQpzOiDTBzhhrEqBdWt7nRsHifSU7X0aK2Mp0zjDeX1SKXGkxVEwDFUgOuDSJTUkkU4+L35nDJBWAokDtA8RgbpH3OHgiwsXzykVS6lXYleBQWDB/Ys0z/2SZa+9pZSsHdoPBZZ1TdiOyE8+pSgj7bq/EK0VPouBAqdDFCGmgA/8MkkdDOfOnWcAGwfcfqXpnVLUsrPA7CjVEvTo0cV4pZE9YwqIVnycybh2YmQlr4cq1lUNVnGvTIOvxsBsY9/n88Z0gNfZVAK1wukLbrn8rWOY5MTbHz23h/fq3/NuexEjz5s5Lfnh40vNe/Hv//23yfpPdiRt2gtYyFIht3TWjGnJww8uFI1PZznDZFmIf1JBegMYuOyvKal4/cZPxJP2uQREvJJDhieDhg5nmRq35Oatm42aBqDKhC5TqBovIUnQ9wn8zpgxQQBHIUyUaUiWZ4FjcVQPUhGoVk9G2HLChFfluX7TQDXOkinU0jxmkxY/MESE5jWQFN+131KBJmE7r+BcUWONenXlXRXgXE4u6gfFikeKlmTLBI4+WLnKSJAfFLCZK28r4w9IoAL+8GEvoroMubZUxgOiwxotr94BLby35Y29II9bG6UjABZQ8oRthwwequT02eaN26S8IXJUAausOTpgXZO1iwKnEGv48OH/P3vv/WRHdlx/Frz3Hg3XAAYDM/BugHHAOHJIagwpklKsfth/ayO+oY2Nje9Kq6+0Eu1YjIP3HgPvvffe7Plk3lt1q1697gYGQ5GUeggC3f1evapr8p7MPHnSivRofQpIpXAGoEwlex+tC4qaLEsNcTrIhaTmOjBKfb3lwxEO3oCiIlA15ayw6OPaidey70sRwAicKiA1FNT52AeDGuYwpmnhJZkXLWcMMwtdAKeBuQbAHhZwJBLdOqHVdB5xGABx9DY+sP+QitIGZGdOn83+6Z//X4sWkoH4yY9/mv1YXct4zb/JuTh4aJ/mapFoAu9YpIcxPnnyZPb737ujR4etSRMn2bhz0O5Wg4K9UoUAwP7q139rtBwvFuMY4MG9cASgvl/3sHqlOmTpeoips/eXv7ncqANWGa2xIltiTmM+DKA0j2OljR7SCFg1MliMuYs7p1++3P1nAADWKi1oXSXgnq/lwGWF386NUFCIEgLR+n4D1P9d0WS+eB9fsZVmGgGrRl2LTjOMTemWgqvYhtHlwEneUre3y1fs2HfNi25C3qUmNNLeAVIa63ZCKx0FJw1pOUxbsE/VqG80e+l72gOqvhrKHPJmttuXj3sOaQS1OuLxXLHonWE+74TFOsMm0byC/UPHv8sBuHIf7APWGw7ScGUqBis7BWiFq4iDH20RnES7j5oxJkJX/fLhilxY5jfsKXtyV/yoZvbS+Um707W3ujo6rx1ZK0+z3tq6r/Se4r/z8jTTOLUQjUs5BhBk9QMaX9qUk1HEjt3QOcT5w14/fPioHFzZQOGNc7KNcI/nzptr0ov91Z2KTOCOndutVTZXf1Vyg1OmTM1OHj+TffbJCgO8nVUITlYJ5+SCQPBlpf3JJgNyX5jcKpWc6QK4g8Rv3Z2tVaHzJBVz/ehH79k5i13eogAEzs8Y1RFMnz5JXSAFVEWBIzxMpz7OXP+yHGJoNKB/BZTGGcgzxgBB4zouzqv25j3fGx15YTuvaWve435tElFs/9MD7CmqUoq3xM/tNGTUwCeDxQf7WxV1vCpuHIfu//jH/zvbd+h01qP3ABVQPcwmiff40/fezV6aPlmTpgrKJ/ccqAZpIripjPh5RWUuX7speYhD0o88b+n/x1ppABU8VQ7tqRJSPyYu37q16+RtDFSnpEXZu+8sy/qpQEvJSOuEFTlGGB47dCyyGoBbfs55CjBGVEvyEeGoSR43HLSNGnr/aUA1Oa8NsIZzsbOF6suHuY1DOE3dFparRXl9lEci2mbKAcbXCmF/XRtez5rV64zzB/cUcXtA0wPSrxpz0th/lHj9Y/2sqwwzLUSnTJ5iXMKtmzfrz1a1/jxjYAzOJXIcryx5JZs8+QV5qHsslU2k64qMBgBjquRC0MsEBMHH7Kvqbng9RC+6ysgzd70Ezt5UL+jZM1/SBhbI1r3YfFus04GQgVYDp6BPjLingRLcnof7CqBajGEBVHOoGkay8ADjeOd84TAXFP3FKvIkQBuAUChw8OodcxA4WKig76aIMRFWOur0UWEboUR+h2QUgTeKAPDcz5w+p7aua6QqsFXjhrZqr2ymdAVnTJ+ZnVaUdsPGDRYVQEHgpZdmhOX8RJJYq1R8tcaM46hRow3IIX4OzxjtUqgfrXIMfvV3vxSIUwRIvHAi2awNwPID6cNcVTtY5LUOybj3U+9tOHtEkZYvf0NpskV6XWzTmkRU7VExJ5FKULhaHQWqzayWZwn8D3uaNelpNFJ79/N2mmQKABcAAgpghgzzYhiaUsC9jp2ICrDqKVu7ddaNYxqbr+gUVnFEcG+bG9jy9vTXtR9MsE8NH1pzbY/81X1F8Pcs0c70eu1FVjoKaP5kQNWmKB6DjQGLhvtIRPsbD/i4vuIs8L1Tq/gJ64wUM9E6nHLOrJtS3MAhpwsWX/DP4a8CWini6atsBU6SqWWYBJwHEapgtWNANa4NbN6zAtX69ZU6g+m4tAs+qqDbbPP3/fLdVQdUuXJR2hgi6gGo5icBZ52dE7TUFujT39DZ+LogKge1Ahs3bc1OC2SikjPjpZesYcAlFf8ePnzEMo4UtpJVhOZ4VY7JN1+tVLHwCRt35njGNNlaOSGH1OHq2rVLqrlQIa2A5xtvvCq7Ok5BIOm+btws6uLmbPjQEVaQTB3Itm3bVLex0xybF6a0KtAzTrUbQ2VXZXc1dj10dqLckrq5sZq+AKp+ZrsD1DjabiM7Pgft7fmOXqndtWKeYkdWRzHD6Zlhdr/hZgqqTadf/N1PngyUjNFrEh5vHSvZG4GQf/3/fpvt3HPU9M4e6VBdrGjrT997R+nFPtJZVWStKwc42omBCE0HEE1wJ0WYVEyn9px71Nv+qLiOD8zDOS2Ag6faKu+DqM0J9QKmUn2cQugfSp5n6uQJ0o6/pZ69d8QbOWsHEalmJHfiwcNmdycU0MZMasJToBo9UpvE8mbIUbkdBAH0tjGoz5OjGsc+jbr44qFYKPw2CZtTQFTtNMwTxyMsBarukSd2MUb+MJhcW9c1bTg9N2N6SvIfPZS6onMLRTQOaKVtpzmmg9VnK76ULj5dtLpnixWpgxeJ4b0hBYf16zZkGzeIOqALQ/MYoYr2JUp5kObfpup3DAlc1QuqTCfqCj+Wghg0X5F36izgAxeMVFkPGfebimBwELz68ivZkkULFK3V75WuQa5omMAHwvb2OEQCxbM0gOoW18BeGah6uC8HqgnYj9G8YgQbNQmLzRwMvSGZxL+zDysibzFSB7CwdxgQhUvsnXC4GYqubKWKnsFhCE0jypvw/q5dups8yvGjJ62l4NfSBTx+/JTpCuJM8H4Oz7nz52bvf/C+vPxhlj46deq0Gg381ooQkWyxa5MT052QKocPTsMBNFqXqzCSqNENpbto+ICah2m2KvuxdcsOVc5+ozm4Y/JlN3QwA2YR20aFg4IA5KEA3RQU5OMBUNWfSM/w9GWx5/hXKrsUv/cXFUCsmeHLwSoHErQUKmxD9MsLsCQ/JFBOoQWNKYhkA1CJcmFbBquoAvAAzQKqRjW6Wk3bx3mtpmufx5HceAgk66vhl+kuL9QA0pf9N1AtH4TPClQtH2UOkTdb8D3rMmgPRUOCakLjCuwV+wknjh7z3rr1ngGkntKdhtZElJVCnv7i4OOIkhGqpnfbA6o+x41O39NHVOvXV0cdkPbWmu3yDoGRxpWfP2LlbLYnr0Fefl7mZPcwOi7n5hQxM7MWdTXlE9SCNJ9X5IAjB3ha/FPOKeaWc+bUKWWN9Dt4rmT3Xhbtilat6zdsUhBmm4q83RHpK6d9gTTLz5w+me3ds8u6F8JLXbhQ9lRNBfpIwxoVlk2btkn1ZY+c5OHZOyoEJyO2evVqBeGOWWZz3ASCcuOzqdMmKqLaU3UBnS2aaudQwCh5xsccMh4GTOD2NHembcyLcf8vC1T/5Z/+jyek1/spFWvtUhU62r//YHZQHsYeQugUg7zycvaWIi1Uvd2XRFUfaVnRHYeCB0a0e/eeMFVVVCJyusDpRXXtOadKvVu3lSIW8L0mkErEx/TptJhuiX/WW+HwJUsW2yTL4ciuXDirBbNBhR1nZBxuid86V4ftbOM/PlJUt5tC8hKvMo4l3XbgqkD38I0TjsoI1Gra3sX0gQHVZLPVSUk12WYd/nFdZMRhj6PK9gMyNb6FpUNcosfblxa345g0gHODucao9EpKIB58qrBBTCczRGDZAaSASf+j2fq5JD9QECAKTjHBVPWvJ1r1UN7HfhVpbVcfe4DuyJGjFfWbYVSObRKpP3PmrFL9wyzCRSvXSeJHThN3h89hLe1UuuUxXaw0Zy9OnZJdE0hFv+6mKjRHSTNvlIDpfUUyAKpD6Nk8b7a1vfN79c5KAD6uzWand7wXlIXOPoDxUDTxWGs0Rpxt+9vywDxEkJQCVTfsAf/6gEbvAaMRTYatqwBU9e/YwtRH3EEy42vC9boXoqkUXJGegssWD0buyxyHwL9inFF3QAifPterVq+RVMoZi+L0FNAao24s9MJ+QdFpuHHME0VxK1assMN0zJix9hq6i11UpHqXZK/uCLyNHz9WVIG39bvRFh1CN5fIKo4EdIUzUgpY8cXXijAc18+kL6jOZ0hGcSDDkzXpK3FF+8lRHDFquBUN8Bnosbq0GGMTeMW2nqNp9UiJDblFBXxDFintuhSov6cu6gPItusFXheglSjrLQpg9IfisotXXH6IwwieWn9FvNAPZt0S5egnyoVrZToY8Q5brhHpHbG8i1f8fd0m96eogKTkhc2jFtWdXrfzw7JjTTQBAW1FRZ4GOLQXXWnv93EU4nzUjVWz8Xum1L8d4NENai+iWqRR07nyIQ1rLEajDBMk3dXMdgRZKmhnxomEGqBOgmRG5OTTUACgivyc/33F9iMOYG/Rqdhb/eSYD9G6s4YhAkFEWu3jw7TH8fWMUJEVKkBqXB9uWXKgGt9vg+t7zW1I4zlRXarPunaeBdw2zH3tcg/nVAJO6z7LLHOI4D4xwOp0JbeltoHDOSdUEPY32IJsERkY5umiFB4oOj1w4KCl5bvK9k1obc1mCleMkNzVgYNHTLmF13WVHWbe+4kuN6l1Unb6uLSvVZz6SOcW2vGvvbZE4HYh8ufZcf0cWav9B44q0tqaLVu2zOZ5n/ASGUP61D9WI6Qpai6w+OW5sp9DrKaBttjYH+onunbWv62ZCkBb60R/x06Chm/0ufwdQSp/10VS29+zjRnaju7b9HXttvBljmrtV5M1mi9Ut6vtRlRXffq/8uVkg0LlnKJkRG+2qR/6nt27lXacns2ZM0v9zlVNrt/16SO9VHkwN29dt33DwYDQLuLnV6Xl+UhiuzdUPfdYg39HhzCeSj8dGkRELqlzxF1J7Eyb9qIO4Z8aR/GGKjC3Sd9zxRefGwih9/nMWdMs1A4X6IGuIaasom7qnCWjgfguUZ0uXakS9IKXAojGCS1C5IWRDEdOMBTpRFhhVqz2eJaZTN7TdgqvWDgRT+eAJzdEzQ80L5Ms36A7aEXxgcMvs2fFl/3AgYJFvNgW4YUYAjp57BC/kW5MgJ6LFy/beFAcdEcVs1RaIvEyUXzIeXPnmwLAzp27rCiouyKwE9TKFQFt67wkA41B6CXR+o3yWI+I6tG9R2cBqDHZjyTOvAHZpo1b9doHclIERgU4SK89FEeZ+Z4zd5bkmX5khQzoihLZQJoJAv1w8VwnSjmCNdhFUVpbC5ht0KyFWs2K2aYvDLlApFqo+pePtn/lI1XFIZUV4PyxGPiOUdriSnxu+C5s1hgZbFxK8bMDedyiq93Ej1NhljqG7VHbwFNScCDy+ZIKEmerFS4KA0w7VfH/Q3q5O9RWsEWG9sMPPxKol/cvZ/JrKTqgHoBm8WuvLlXF/ysWVcTYeVQasP/EjPJqUUA2bdxmxWBIZr2sqDbRh73il2PUcRYfKqLUq093Rd8Hios8WsVg0y0DMnTo4JAyFac4GUkMGQeFy0sV4+z/bAR5RZajABFt6WvaeAbZoTimgPWrNwTEBRyICMMNuyaHODYOATzA60V+CAAOtQG5PFv/FG/IlrFOcHhia81mwK/0c/BturWa5uKS9dW4ECo/KSgKtjKbXrP8tucJVOtusXofPHcK6nMno43ns3WSrIH2dFTNGc/3avMLl589BarFe+Jr0ueoPlNxlKYr2gMCrBNzkJAJpHNfUKdgreEc0QkrqlUQfCGbhJMPPaC/MiO9lAYm4l+9D74vIq9xz9Q/a6La12iXylur9Pv21lCb6dwm6+9p1ltxCNXfZPER6e/LwCY/23AsotVOQW5qd6Pd0Qsfi8ZhHHcFRU4JpNJdE8oVjv0Edfm7JSd402bxVQUuUYEwKoHOInSl+wusPpQ9viGwSxObXr27q45miemwyn2xc2+NqItXpfX60szZoi8utTkmGw1fdouocodUWzBU/NQ333xVDVrGWfqfbofWQkAxm8e09H6ooMUTZa264tQgNcnPqdNRIx1RK6WN4kC1sn/SSW5vjmP2tl3z084LfnCgGk7j0tGcnDCd1gqoRnOK98pA0vMdwEgaGuF4Uhp9xMchDUJEKxqqm7elk6ooBt7j3n0Hs3/8P/8vRTwea0LfUGq4RVqcvU0BgBZp+1QVfllkZjwUutC8sewVhdMXiEpwywpAvlZLUPQ3KTpB2uh1OvC0jtNCUUEO3sYDpYZv3bPq6PuiCAwQOXrwYKox4QgB0vCQ3dt0Q+fWzp/JZzuaoejRpnPzpwaqhXcQ76sGPFUWj0WAmkRkDagCRppgXP9xoE8QSU3Rrnlz4k6Ku3NBQAawQjcs+FqWshf4JLXBgT975sysdcJEK776/PMv5D0ez8Zp81O9jrj/IRUQofmKPFJ3NX/49NMvsvMXzyuy1St77fWl2SsCUOulX7d/7xGBBlVhqojn9KkTAmo3dfMiyQtLjxgxLHtdTsprr72mSKvraNjTAAAgAElEQVRksyR3hqQTfb3R5F2kdTN2bIvEnxXFkJNkhwneZ3TqjM8aRO7DgecRiCT1HI1eBKttGHxeyoiRUbB/l4BXpJL4q9ri6ThfPokq6nsjz+h6GEgOxDtqbUuEkIYPFFfxngcyuig/wP/9x3/8R+21fdb3+mc/+xs7FL/99hsTx+bgHCNQCZ1m1OiRBsy8yMPHgnHap3368R8/UfrqnAzp8OyXf/t3ms/JplywetU6a05A5ygqXpFyefRYRU13b9qcvKa5e1mccqK9VvUcoqd+6AaumIYARyUF6g0pWh9EnwGcRot0Oae6mRGuA6qs4QfqlgfnDNBKtJXMDcWaqBiQucHAEuEiwsqfgQISBh5CFIaxiTz3tsBqFahWbrSJma8C1fT7MiiqrisfinYWZcNabHIbca13EPw2m4N4R3/pQJXnSA/4nJZV3Z84vAE0p05SlFSj7XHkh18WYLUObHKaGB84+aw1lAPQBye6zzpkHVXBhWdZms918wBKQUfyOSvWVzHVTQ4EPrFNkBuvl66Gtt/TsPosElP9kOJnTwtU69w+/1lid82eyMoGqrDz3b1eAOBKlquL9v9FgdMtyhDSqvyaouXMAb9jHgYqy9RT1KyL50X3UJYJibLX33jFwCpzDgVu2/btCqxkUjd6SZzWl6ybFYXKp8+cli3erOLizdkgVf6/+farquOYYJrW2NTu3ejA+VgFe6oruHxLgRh0rXtqbfSzwEImmlsXUSt79qKmQHcj+x2zQHF8S7C+jT3N6/78gGp0NypOYXUec/vnT1sCqkw5RThEHCD9WnrVolT05lUkU64AkdSHpon40CQgaNdJZOvI0eNq4/k/s+tXb2X/2z/87wIuMwRwe2qwe5q+6m/Eq9u7b282bMRQFfMsyGbNnmELgDZntKncLF0zCiLgpfH336uA5IVJrZ7e1cReOn8l26To3G55M1ThjRg5VHqVc7OZM6cbjYAIsH/5g9kE2cMG3zykdNsCq22b+Wf/bYywevQhkPqTVef31NxqNI/Ole8pF7+vTHI+Cjk2qBpLB6p0bCG6B38UkvltugcpPQ+AogoSUNRLGnVsaqJuX674yqKl6IMSucJzxaOkCn2mAO2hQ0ek3braHImhw/pnP3v/Jybifl88sMfqBNKtay+lsb+Ud7rK0my9RCl5IKCGJ7lw4fzsgw8/yC6euyrFgi+NdkAad8RwtffV9ShkmCLPuEXKAXx2D6W2I1B1QOlR0Lgi3CMMs58rKoT5SEF7YuzLbePQ9g0rrBohrInQ160W36IFUDWxa92iNRfQPVljBH0IIAqvAy4pAtcAVcAf2YQVcug2CZRCo4FuwcFIWosv0kvwUxctXmgcOhxIDtVhw1VspPkjVb5Cc3bwwBEZ3PuKpi6VQ7hc/NdR6vayW52xVog/ftI6m0EbeHHqZBnVO6qS3SFO7GG1L5yU/epXv7ROZGnWgPV5U+uFSDzNIODuOZhxGkBdFMaWohW/lIGqi/onezgZyGpE1WYvaL3a/iFdK8BK5oYKbmTUAK5XlbFhnHqK2jRUVdtoIA5WByxStYyZp9W80janCFTmtPoMJbChOazfvU8JVBOJK0/u/DdQbcvqdiSi2uz9HQWqcQr8PGGiw9o0rr5HWFlvcFqJrAJcodugyMHv2Ld9BWCoueAPHHwUT9jjRg1gnRFAiJHBhht2/ntDGs1el0Qf7bb8de1F2eJH/OAR1cL6+kdWzqV6oFoegPiWGLlPLHp+yQjFYyYn5aHzO1c5YX9DEXOt1csCp4cksbhLeOKoUvUP6JipC+D0towemw2XE39J+thnVBOAIg0FyGSpeAi6aW7fscMCOMOHa171h86ao1S3gTbrWumZ796zXYG2MWpR/qrkrEYp4OMtwgnePFSr9PPnr1qw5vixM4qpyJlWoxei8b16a73076lsIu1+ZUe7OjKwPyEFWwKqpbMrNZb+nr8eoPqJR1TNLJpjAor3IhB/SK9Y5k9MscPNYWIBrwBVihZombrii6/U7WGzIqrLxHt7XWRlRWGVtl+vVO9q8e8QS1/25uvZwkXzdSA4x/TY8aPGu+NAwTjTc542imNUlb5wwYJs2tTp2RV181mj6ujNKvi5Z+LMOgQVSZk69QUdtEuz1lY8FrWCDAL53r3JozzkTE3rVYvUqG56Jj8fy9DwaVIazXzU3ACU91oJhP5gQJXDNtqC9oCqxQfTp4hLX7xj0xpkQ/UwaTJSXgyYVYuLAsD70JkjXYLnuEdSHybcrtddFl+QDkrvSNyeaNbKlWsVwTuk6v9e6pg1Mvvwo/cVBR2ooVe3s669BWzPSWbpjybl1EfGWw6tUjWXBbC6SvZqrhyR+Sr62ZV9tWJtdldt8Uaqpd1LM6cp6nvO1gtODEBjvtLf8yRBgmaoyv/0dEVVOmvYC39ikUPw0OzccYThYxHHI/l3DkgdcAHn69ZJWjzR1jqqAtV49nlEzzVFkQqD68t6pSUghW33BFgpFmA9wyPdrdZ/cIrPq3CNlDdzhFYfBplixHsC+ygswN1Couwf/uHv1ZZ1hADu5uwPGm8i5QMGDM3+7td/L+3UqcaT/fjjz7Nvvl5p1A2kreCHQ8/prH26evVXUhn41lpO/urXv7QWgziszCOLhc9dt35dtn3rVtNFni8ng/3bNTi50WCahmvYG/xbTCwHh8yY7V1Xs2gW6mkGVKNTyt8UruBE80WUNaZqz4u6QkYHJ4zP7qtIfH9RAwCtyKbxPIBUf67IIQxrpQ5EdCA6GSXVCnNQtRxlIJo6Rn/OQLVaLFTXSCDdB1Vn5YdM/XcUpKUmupRstj718UAsIpYRqMaggZ+RBHY8Im/c9OAkAVYvCahCD7iiyD57lPHAhqKMQgEWZxwSa7SvJpuCHfNru13yIlj/d2GfqusnsVl5Ze5/FaDqc1Q+xQAwALoA0sLvCQgAQPkpdQSddNBgI65Jr3m/Mr1kqG7KyWA+wR8jR4wSla1VGdzb2eGDh60YnKYqr73+qhW1oqAD5Y33YKM5uxZLMWmSdKgvCNzSDvu0ircWqDnSq68tUoBHmSkpJZmtk619pJT/rZv3FMg5oWyy7Pi5izov71jEfdgINRJoGaIo7PhsbMtI2VDHLHF6Y2FezBTH+ocK5LBvC2nf9hBL3bvLP3t+qf9njagKqKa3ZKbTDLOX5BR/ByDEwaQ/LhFRAAD4H7du3dWB95kq+s+rkvglAdMn4rVqQo4cs9Qi3NORo0fovTpA1DVihKKrUZNxprgepI2//vpbC4/TxWbWrNnZj999TynJNarA22vA2KrnJLPTQ5wP+HLIRkwRYJ04YbxxzjiQ4A3h6RBpfUybPEn8wA8xioDum65mPJ2VtdREx9qbtranHUtTneTygVQypuFX3zuiGoBq/GTvo1s5CPNvDTokN+nA1SBaOIBjwY9DtGLj24sceVjE9bQ8zuOS/Lgs4Iie7ljRAKZNnaoiqgPZH5VivnTxmrVXXbR4rqLokqEysX/xjh90UuXkDklmrVcVt5QkiGwpOjZAyhIvTJkobuwkK5j59uu1WhdntEy6Clj0ljbdVEX7WmxdHjx4QNHB/XZNIn00Feii3Uk6l9Z1jwW6Hwn4USxIWgcdu66hKp/nxFgRaCVrgDGL6z0OTLE0HLx63+8mEcIKuKlbQw1A1dJTxTzEQzD6GTbURrjXs4Sb4bADuBpHTs4AvCiKi4h6I5tC4RrNGHAs6TS1dOkS6QW+ku3bu9eyGnC1ekgGa/nyt82Z7Nd3oGgAZyVV9bH4Wvv0iZ01xtPkBE6R83FX+2iopbGOHT9sGYwFC+YJSLsTQ3rTm1F0yT6Vs/mteLKM0QIB1QVyHIYAAOVUMr6k5eGHcqh7G90uRvUxaR/44dA3AsCsK9axlGmFo8o6pOo/dbqM3JKMKdcHSJP9uSFqxA1oAZKxIeJFlBWAD1glNQuIgN7ierfu2DhoRT0gRr0cTJS+TEat8auA5env4psb35GqU3kQre6qbduWtmzXs4A4rpe+r0qbanbN7w9Un/bZnaNadz/V+6+OUT6d9o8CqBorMnwbr5HLCLEeKwuB7ykwtnbB2o8Uf5JWJsIKeIXSQ/QVvxRFDagoI2jdqujdYFEEkLhiL7HOIzWFTBPnrQeJ6oBqcKxj843KfLW1HtqOqNa98ylT//klwlxGw5ZnPePJ0sZdVs41X49tv54zyhBMMAXe0yNYCcMs/JaalE5GB7gm5x+eOx3yoDdyFoxQkS/ZxWOHj0nz+qDhEbKBzAtZp3MS9Udykyg6MpuzlEGk3mav7Ow+BRFQCnjr7dclj/VC1rM3hXpwTrlxIrrMcTeti9uy1SeNjnXw4CGzi6NbhmfT9J7W1hbRCVTAinXTWvLsmyT55EhH7MK5RybZVV8qX2EMOjDClTem+64Y6OcHVNPJS/daDLjXr5VO6ypAtVhbEboUXiUbJv5JV4sTzomOdDHP4OuvVknuaIdkjzTho1rEUbxk4u/wT++pmvjRYxGU+4hALLA5Sb3JF0meqEXSWP/+77+xKjxiLLdv31UUaEw2XfwPNMso5Bmg9yO4O1ntWC+qY8R33+3UQX1TEj6zdeguMWkIikpuKWryxrLXTd4KPTT4jPAnkTzqLmPQQxErlASs2tfLmP0rAO/iB/U7Iv9pBeTa+4Jwbzr7TxOtrduC7R0wxf34u2OkrgpU22rRyGeUIwvJoNTdlMaKsbNUqwAH0SCOa6IKABlkqb74fIXm6aqM8fDs3R8tt4hcd6WkaXd3/sIV/f5bgdBjtkJJhzFPc+bN0iZValnTgne6eeMOidJvFS/5saWj35VM2khd7+bNa4rirVdUd6N5wh999JHA0VzjVmPwoalQaGUNI/RsXY2DZI157fVEY31e0D1VtFhGp0ixxcKpuGldAYB2CrZMqmdoiM4DsJodr+E40ZsjBUGfnAx4fhDaPMTDh09zbq0Z3bC2jIJrmQ8ikchT0Z2JFruPrFML43ZBQGyCogB0ZrktQPut5K/Wqu1tDzmB48a3Zj/9yftyIMYosjjApMf+8PuPRec4b9qDC9U+kPZ/u9Wkg65Wt29fywYPHaAitlYrhOT6VKqOVkHXaF2DQkk6vaxTygvxdMDtTHWCmazXIzUG7QCnIdIF8tQ+TxYoAo9Eb6CvuoPzxlG07jSVqhIsFEA1H/RgnNN3W1ZFrwM4sFbZHPDVcI6Iyl+7ftW4vUReWYOAB2SuAK50VsOxQSnBOGyhQ1zjdqgU8oQN2fgUYV4rB7YvqrprNKok1G3Fjv6sPTuS7/hk/Ovek85PR65ZtTupQ1xr73xAwp8OP10tUK3eX5u2uAJUbW2llHIzrPX3459TRDOjs0UWCocbgIpziXoAf4juX1dED8CKasBgdfwj0jps2HCjB3BGmWqIVYAHoNpQWB3pTSz83MKEyGzjjVa3VeNYFCu2AIPlVfy9zrK6dd/OPOdvCcPekfUWZ8jxaZizCFTz6WMwfXLzgjk6lqHjLjvUv/8gA6e31O3qiMDqtm07pSBwUdfD3njG5a5sBhQrNHUBsI/03rNSwOE1E1oVgX1tsTo8DpV0Jxk+bBv3wtkE/BS9S3/fVHBvl+oC1qh5wHUBZrpZ0QBpmFL/A5DnxHnH8YFnq2gvdgpKF9FX+8ygpNSwKlNbmIDW4oCqro84z6nNKQ6o5wdU0zst9nhcvaVMb5LdaApUDbbYvTcC1XSxWBpIk/ZQPFIM+mMB1qtXbmRr1kn24fL17IgiOOdFSp784gtZf3HXDqp6+4YiP90l+UAf3jffXJb9RB2xdu3ak/1OacmbN+jH/ECHxQhxPCaLm7grO6sILfpic2fPNCF6AM+BA98pVfmlgM5+i7LxZ9XKlYoc7cuGq/CDnvM3JcuDjBYGgMKb4YMHqvBnVNYyUt6SaZqllZfBOAYpHB/O2M2nbJ98ipvIMfxVAFXf3M2OSTceDvKM/8NoCPghg0UaGsN7+Mjh7HdqxYtU2YtQNERGJx3dPWh/bt60XeBpnUAC3YS6GF8QHtA8afbiwHTq7BXku3bsz/7tf31svB4i8uMnoi7gRVjn5dUCmki9sC5mK2ILEMHLvS2FCigAdAXpI/J8L23u7tZm77qBFN4zQuvicTTwuWUOmzP3vHnYCFSdZ5R/RUBi+82jDYUhLw4OGycbM4EmM44+sh0DqnZRuwNLHRkoFm+b5gKAVCSc5G1DDeiiTMNDifvTuQXjSxYBQ3ZWqgDbJUa9Up3JSDkuW/6WnIJWdXUaZNJyv//tH5W1WGskf1QG5s2dq65aB9TJ7GuL4tDVpWtPSbeIWvGADlg6dCmafKSIBDqCI8XNonf6CWm74ijwZ7jUAoYM7CcKwChFG2abpi4ak/FQgCrC/feSwYXKQ+YDIGkprTzVHmLQ0YEMEVWLrtqsOFRtC6jmoDg42YyVpdJ0DSIRUFRYS0S7kJZh7fA7Iqv8AYQjWQPFiT/cq9OI0t1RKEL4xPoKaQuoFsyzsJqsAqS6tv46gKqbixQENUF74fH9t38mQDW5jRz0pDYg3nNuP8LdmwqLU1G4BNkb/hDBA7SS+Tt37rzJKF1TXQfnJ5QfWiEP1/nG34Mt0s++YQPI9tiR43bAv6pA1RdfzMwUtxnvqXzjjaAziXDlU/SXC1Rzh8j/kW/NYvXFPKaPKTbVAjaW9elqKgFdRb06rcYsG9dvFbY4ZPNHTQH2dpAk+3De6V7FOYRKAO+lWHy+giZTprbKZlDk7BX83sCG6KpkNvWnS5deoto9yfYpYvulpCHReh03frRob7MVRBiSjVBEtQcOMqBYlCzOLfR84dpTn9BfnFZvrV4KMVWnXQ2a3LTYSZ1PZ3o+8ZY4938GQLW09vyGO639+F8arAb7oEC2fhDk8dXEq4yHCrwu5G3wFoiqsunQ1ty8dYeIyqc0UZ2zOUoF9pXRX7lqlcDqfvEWVeGmc3vWrJckwzNT0bENkkC6bB2Tzp27JM2yV8RNvW7FH/clY/RYm3y+DtA331xuhx9pyU3qU75+w1or/EL8/JC4jlQkt7ZO0ISeNc8IWYhBVtzRKbulLhMT1Vni7TffVLpliEU/wzDYQrWpC16Wp1kcoKSj4aaAd/0lANWyYWo7olp9ShfYr4sQxi5NrrIA9nIw5a1dve0goshwlh/qNfPUxm60KB+dRQzvohQ/HZm++PxLGYCLVlTVWxWPM9UpZNasmdp8/bSMZChE17iijfn1l2sFsvbpmj0NKKEaQVTvlqTRfKqk+dp/oCkEkIKhsOjw4YMGPqB6DNL1JowdY72bkbY6JbWCrZJdI9r+hrpi4fSw3gHZFrmAOhBMGmbM1oUMGKCXiGrZB7TF4M9ve93eEd7NL6IBCbQKgKqVZIXX5Klddwzc43Zail84zF/MCSc71ZjXjL/NQSwUIGpMSsujrPyGObHuYmpvvH7Deha4DsDhGvO+krZaaPfyyR8/s8K3gQOHZK++/no2fsx4FcqtUIeXDTLGA9QAoFVGd3LWKm+fz7qlJgFnz11WxHWvNSBAAIB7YY9NkeZrX+3tq5fOZefOHNe/e0soe5l46QtNIYSoKCl47MNhURTgQlNkAgfMgLjxK/zBbU70h4PaorHhsDH7xFDZ38hvFas0mtl86PL97GuF6ERasOUaw9BYbhslAGUFDgSoAqQBiV4Q7Roo4IDcFY0FegNYrcUsNoC3M/7FfDWj8eScVXtpsVa4M3ShGzdbc6DaYLTLW73+u4aoUuPLbNySTe9DHj8tWMv892EiOvDZTwVU7ePqLE/lg0ovcWehIR1vtx/uP2Q+mt5uhS7FnNi8hC8firZHPh+vsI+7CfAQlY/pWdMoRqFCjhqR1stq23n16k05Sc5lhT9OZoSIKo0EhojehkzfIAVaTF4tUd1xi4GNIWLH2RtsVwBcxXM23nPuC+Yvcgc4f9b8Ld8DqFY+1sevOq/Ffm86L+l6tClof/XHt8S4EVm1dCWXInestnD+xzMSGgDvpUHANclQ7d6119RnKNJEdmy4qAEtornRhWrDxvVK4R9RRJUmKV1VPDVWGvELs/ETRukc43PlpEh6kWAOlKknTyQ3KHmqTtJSvS+sdFCUxzWr18qWnpBd7qEs2BDZ3PHZlEkTswFy5LvRol4Z5gsXLll3LdYKtR4vSXEAGbQSzcaew8Ia/rx6CNcy0H3Y9MYGLXY6hCEPeMa+qweqzSQ3i+VTM4+2yJqAaHujKzTla479azcdf1jci4DqPzfMepw0f1I/CO3x7Kwoc7S4FzTI/Iz1xc6tQV6+rU2H5JHiPVk3aWpSVY7W41dffyXP5E7Wb6B4YYpa8DrE35l8irKIzL7+xnLjqyIM/1iTCfjpp0gdgsqD5clwaJw4eVxE5HMGOqi6fCDeK9E7fr9FKWHSjtOnv2j81ZPHj2Q7t23JpqpSfMH8+ZI1UuicTkKRiwY3yJ7BvzoJLFkcCy8oDiAjYcClehwWg126SLxWcpAmr+zwPzuyMcO8+zV5juqstmv3k4ePF2njDvONHk82/Y2xBOhzv0i1UHAlh9E6BcFVhIMKF+gz6e3u2rlHr+8qqaB+KtqRXqgKooZqvlhKpNyui76xdfsORc3XaK0omtqrn6J9s5QaaRXvWd1Hjh6SY0MK2jmVRHFpXwd/iKhf4WgIGmoORyg9s3DefANxrEFoH3/7819YwRDrHW6ZpX+lPAAvjD9EQ4hKGg+I7wMgtdkPi8W2p60PBsALICwCaodcKpHF2uGdzjnly/s7+b94e4zYpCY1YHF/VbqpwzxXQURcALw2ypXB3YZKc0FSc0eOHFG0+5jG6GE2bcYMM8Jb1bSBsZzQ2qq+1T9WtLlf9jtFWSmUYz99+NHP1HRgou4R6RS0ayVhd/eJCie3iDLwB+OmYx+mKGuybNkbZlg3bViV7dm5RZyqrhYpf/PNtxSdHGAH9P79+6ResMKEs2kgQarzlddeVZHWFHNGGEP2MwUptwRqKTpBTYAx72XUkS522EOIJUplvC0MsldL+hAwHf5XgffNbrrkUPyKUYZYGEPk4pZoRkS64LqTruVwYp0BFIYrNUu/d6IZaN1SnAGY5iCEF11wWcOGS/irOWdVn++/9eMkv50GXNp807Z/VBfPWHrWjrwxBQbJYOUAPD5avPsOXPPpgGoHLmjDl46PBxXyd1aASRyDts1g42EbVSWSBdM4sA0/iTMdTsTQQMD2sFWgs5R9HZJevnf3oTX5YL3B9Te1CjlM2COeiD1BYAVKCgonFAFCY8KpM4qTrkmAxpa3ya2Jo18anvrxrB5LxocP67IZFnyq1L99bDHiHcCX7Y5tAa/amMmIydK91fDhlTHJ17TvR28G4jad8SWSSWaYf5Nh6T9A3ROlgIM9I0tMvQQ2FIekVXZ00aK5mq++sgkKGICbCIpZETHSfl3UwZOOkOoaKP3y4zqz4LaSAUYHu7NoAq0Tx2RzFMTrSxMmnBqdpzdEQ6CBDi23KWZ/5dVX1dZ+utlQzijoJpxX0KkiTuMs7K2sGTaZwA1nzUMFe6zhSUjp2b62yH91/edoyKK6/tXG3mxYUIk9rt1AKVCNodDqTg2Wsg6o1q2WlK8TuXJhTRtQjQ/p5sLNr024/tlZOmGkCR9psbAJd+sAJNUGkfycUiB02ukhzVWqyVkIb6tqfMiQYdlvpJ2J3BHjGRfIMEXFABF4lhREAGw56Ni0Y8e3CMzMFG9xk6WF3/+bnylKN914qZcvXrDOV2iwwgNqGTkqG6IDsKcmGY+Xw4+1zAT6+uTQ8epx81TDPBUxtUajZuPRlgPR7jZ8Pi+oLSgo24zGDwoOSduGvHibfUYAZfGnNvcB1VuKl+gVLwspKwbnmrRQv5AMEpG4Luo2NlpSIK2tL4iTo5a5irgTcb2qNfKdKitpzXru7CXT4h2hSswfvfuu1swwcyKYRzah6eQpRYOqBNWY91Vo1B8ZK9E7Bup6AFB0Ne9L0ozXk15D5xU+4t//+tcGjjD2SM2wcXtL5oq1hNAzj9eFQhoMDc6ajAs/MzEvomjRrNs/HKTboBig1bOLvlCk5/ydTqTz19nV7L1loJqMcrKb3Eb48moDwAQAHc2JRb8pxtIPcB7hEwMC74teAwBbr+rVrVu3WbEHKhs/lTZr5049so//8IUiqpsk8t+S/fJXv8hmSG2BbitdRS/Inkj14eodgdmPrZsWY9xFYHGyOpIBKu+Lh37l8lnpEEp6RWM6Ua2TlyxWVayaR1wVAPzqq69E9dnhUlAMpf4jq7J8+bJskNJdjO0WKQjAeb2vqCZ6y1yjp4Ai3FGisvRiZzQ4oHtLTsvaKAIaQzvZtoBquvir5jHy7TmAeC4K1awgRhH6CFqJDFv3q1B8RcYGIA2I9wi8j77FTHP5rGTewuREXBrP86cBAflx0dENyzJ4BqSQvqd6f/Z96t03+Yy652qLO9rR+yxft2x4O3qNRkOYegsJ4nkq01z2OFL6CWeZD5nPoKWaZSasyY72JzxEqDUUH8NjJRuCbaJdMOues44MxEjZN6gB7tg53x4+uWd/vEC0+pVARnfkKi+JBbT+vgS5PdWzJy/Ogapf69nnJLWI7dvAPHjY9L4NmXToqZyyRQdEAU47zHgrwRj2Oil8152nsBUbel+RWBzY4are7yqQigqNYwd/TxdFUSniOifge0JZpfNIYKlTIGPzwuRJCqqNUSfI23KKlflSIK+b7Br81HvGUX2g114QhUuqAlIimDLlxWzO7FmqO+hmLaXJ9qA8AF0E+tclZYgeydkZqAgwgJeicuz3QxWz0ymysFPeZj1dENXV42oDbY9byRkN49Y4yOk+LQNV2xUlG9VORLVuBktAtWLwqkA1vj9PfLKRkDqy9qeu1Qq4IKpFX94//vFj8yiRaWhpGZ29//4H8gx6SuT998Ybs570Cs29rMNurtLIPRWOv6vDcOW3qxTV2bHf8sIAACAASURBVGTFM3QrmqdI6SOF2H/7298YgJkkod1p06QI0DpBfMShRnY+ffKEhenH0X5y1GhrAwrvjJA8W5ztTgW6iaVrkRGldSARTUsEqOWwdT5muUZn/T5ob7M+zWHVbKf9KYCqGZ7EnlkP5iStA3AgykZElVf6c3lf+qvS1SXt5RQrr77srhRKP0XXuc6mrVuybzS3d7VGekri7JpSY1OmTM3eU1crIgZd1ZFsoDYjAslIkZ1Txypkl45pLdHFaogiXvPU6366vM1+2qQU+BySOsDnqkzn9dapSF4xwAxFAlJuO3ZsV9HRDUuzUbHeMmqk3XOMeeGsxMI7WwF4pMElc6uPR+rlVlZYRitXIqq5pivjgHFzoIrmRAGSMIDBcJbsZ+H22Sh2AKiCSNP5j0aSe4yJQgAiPc2vS/v0gKIBWzTejMFsUWvmiqParWsfjcd+k43D+E6fMS1798dvSytQTR1EsSHa+NWXK+UcrJVDeMH53qbGIU6sDDpV9AD+8wKqMSKKEsA8RbTRgF0l+s8jcWlpIsEcYmDn6LNnYXTFYz6rQ5rPPnDwYDZa8/GiAC4Gdrh4WROk4Xrq9Cnpvu7U4X1TChFT1M53uh0OpN2YF4tnBR+gcCfj+BYORlzDaRow4q7YqYaILWCBcYC/elEOL84xkVeAP8oi6MYCVuH/kukxfUzL1ATeMmsi5Fob4EO4LXOOE5Ab93Yze9BRoNqevWlmQ+LPnwdQNTORoKK6e2rv93X3+ZcCVNN7bwCqVgzpnEiyhjj3dwVMyRjgUBOouahMCIV/qFRYdyyBIYoEoTq1SEpu9OjRXoAlUXnOLjCqO2zpl69F/3J7U6Ko2H4Jjnb+tgqYewqnKH5MiGb4t8/gKFXnnTtqz1n/vkC1ZD9D8MW05bWveR72/kO0rRXksqEMAQrmxgNdTmHqTCFcbuUJ5qngVUpIJ0+fzbZJh/WIMsK3BXLJKFMg/KayUVNUhNVFgZiH0q9GgtMkN3Fk9ND39V5oIp9//rmKlfdbt73hyhRCfyL6jq74QmEkzt4T6m54SEoCzOjk1ommN07hVz/VGzzmusI2+UiiwqL1lK6HZwGq5eUWA5blvV+O5NUD1UiBS9dObeq/ziiUqmsbtkBj2LiIQPogE5YChHDY0xIyBKWMk3NMRRgbJfhPRySE4t966y1V5t6X1NWn2XcKibOJATjw595RVI2oyhZVGf/x448tfUgkh5QjRRxfffVltlM9zx+o5QOf1aOHuoSIGjBOPMVZM1+yv+8pSkPKH9Fvqv9pKwkvjcpgDhq00gYrstNNHkgXi4g4UHVohhWI3MW6zaffVXg40UDEDdCW8a8b++fxs/b9R3++p7FF6TUNtrn7af9jfM0TJbIYDZTeYA6KBqSbHAPmlMgeWnRIbXQTCMIT3KwI32dfrNAGpiNWL4vgLVq4MFsgnuOlSxesI9lAVaXTbtXb5N0yL3P37j0GHkjPkgLB2FMdCbkdw02knYg+0VS8VAz9VAk1E4WgXTBgDW90iVLVk+XdQivpLU+0tXWC0j19/bANTjUP62ljzDvRVItj+FTZmtGfzpFAH/RBKd8LxVSA+vj+xjB8MbLFdm8OVOOc5dSB6oEQeJrxqhhcTytm2W3tBSSuSC31pPBMwtPdu/UVKKPF4Nbs62++kXLDBUVDJ0lu5S1LP24Q13XVqtUyfL1NjQPjjBZkb/FR58pBmDBhgrhUh7Pt22mTC6ern/ha461TD3qrGHqK3CiemqCfL3llqZoSDDfBa6KYX4satE3FX9wTxhenhqg40lgUwK1bv1ZUnhO2T8nKED2aLhoDBZQUzTE3BlBZgrlSQBIBTzZU6mzFYeMtjGUEjkxt5BayfllvrCMKKHj+B+LL83lo1vKs/eUIUWgBiAWIA1hNxqtsyfPv4vy5K1d81e3FPDoXX9Zkwz4LKKh1cJO1VOXC5XdaU0D6PGxWe9f4cwaqVRtf2H4mOSEp5I4KZ4o7r7SsBrRa+laL0aXVbopDfcnUPJxDTaRVdCWdc2bjZPNGqxsd0VaKbXqhxRwaarhVToCqrZmwH0rrp3EllsBtexNS+/vEVXweQDV31tu+mQYWTcPL60/E0jzl+9HHxZQcNCA0IOLswjk31ZJAD+A1OLZ+DVRi/CyMNS2dFFG9IaWHtSo03/Xdnuy6snw31ekKPdYpsq+//MVH2WgF1LoqwPFQNuWxPqMrqiVWMEW2ubOCMhets+B+NW3x2giM1WPJOg5QNnm2ZAWnWtOBbaLNEVHtpWBAiwJy4J5eOl9Ht4zQ2UhkVVQm6ZXHTFShWNNIAOC56iKqbWZFfMDKFs8WU/sR1eK6xdrptK6Go+rLuPxlHNVgSau2MUYLyndVXMMPZduf5rUVpG3nMzK5eI63tPngfxDxeqCIDwUev/nt70xyB6kYQt0vKnoCAEFw94gALilBUoZ0KvrqqxXWwaiXDojhw0YYJ4/rAkyJkAJsJun1UwRsp4nXyCRuVkEW+pH0BOZeiBjBcR0/fqx0KEdIYme87qm3RXruafGgBckX1YBmSKqea41+qRO0i0jXXyNQtbEozF8AqqS3C06zG15vuGDkbNtj/j6LXhI51+qA23ri9Jns9NnzSnGcs1ar88RhNWFt7duxkqnqIe8QagYRCIjmVK0jVzVuzAQJ1o/V2jlkf1iz8JEduHqnJ2+B6BqeAxRxZW5I7WLweykSOHfOHAGjq+Y4jZYn+rp0SCe0TrB7xEAZgBEg5m8AthUQUlDkuNU4QHQzYal0N2dH7zMumbdC5Q/Lxjq/mTxTlS8SnaLUp3Sg6l/16MSi2h0ADYxzLCiKUd1YCMcDdMoE9jp11xjckkE8oOKzbcp8HDMgxvNDq0EahXGmaA7QNkPEfpouTFaEkxT5akVN6aNNah5HgaIkIqWAO0tN6TCm8Outt97MFqstK0afax85fCT77PPPLJXF+BIp5aAm0r1QDSCuKB1Ky1gKJSe1TjIa0Jmzp9XaF3Ht16zhADzU7orAMgedrFjKLVqMGKTMUAeqxXhaRNX5EvkwO4ereA3yVtaRSECaKCsODuuHCDWpWwphsEfwpokuo8/Kv4n4WrMSXYoMjtlN/58dNkUqLhyMFRvst+q/a2cpPFP0qg6oxvayfGZV6D86bsnCrLnjH+5Hf4lAtaKwFnazBz5sXjkPjc/oP+OPF0cKvCCfpHVHdP+8skhkG9lPRg/QmcjaopEF+sXjtTdHS5oOZ8lgqi3hsIbD31jntiMTaRT2+3Daimf7vqshnjPtXafeQrb3riLwZNnBcKY1DFIEy2F++H0EpxaUiZsz94IBbF5oTjHvV6q9OSBH/pYas9xXBrib7AXZqnfeXJb1UfF3PzXIIUCGLSfr9EQAlcwkSgHHVJxOppksIgWdnGnY01ZFYilI5SN37d5lAbx+fVWAp6AgMTbOmp6qv6CoeZToc8PV4XHIkIFW1J7uI1M04XyOYC8MWXOgGh+2WMO5faoFqmVkWZxp/nMbvlQOJyzQTuubANXqsozBMgsUdcSAVl7jleIBIedp4vJyigcJi4QNTYSTg5LIziHJHZnkjrxFODzmhSgatmzZcpOIOHHymCQevrCqb7Rc4ZwOVAoY0WXaffoIZFalB03grbeWZydPnBJQ3WQpFtQGSBPT0vWqDh04Z920aEaq/eQcyR7R4xxAESMt+WJssDweYUu/HKj6e9Ooal1ar1mqr/0t9n1fUYCjZ7mSG5DAUWVbAuZYeHVrJWKAAgvYRubLa1hlrHU9Wq3eVIX5g/uPrK0nLVpHS/Fh4KC+oXje55Q09ooVX1uf+sWLl4hXOd68ytMCuwCss0oVWwxD16TKnGgEBTOsBUjm3gO6s0VOORAGihtkAEzcxMlqB7tkyVKL/MFBBHQasA7PRcQDkIohMWF4Wg/rl/Beu0rloKdJbXkXNt5EJNdSfQIqHCwF7ChGys8R/z7smMoo1scLvLtTlefjby3WVbhueIDqHFkhZOBgsbQ5BKlMvqCsw/HjJy2igzEbo4pXij9279ptqe83337b6BmdRcOBL7x69TrzqCeri1VvgdW9ko1jTIlQmxyVgCYVq7/+u19rTkda5BXwSjvlXXt2GzBE2xb5rRdfnKpo6gIZ5q7ZBkVkt23fpuK44dmLUyZbUeYFAWf0lelQRpQcqSv4rEh1GRXALHWcM49cRefAz5JiPEMwJAxa8R5HlH4gmSRYGFPnSAfwIL69S1zdNJ4uY46kFdqsAwVWiXpgYyh+cHF3vxdnfRgR3z7XAGGyN+oimflqaXIi12VvyuugsqRYcTURr/aBqo9t9SsFXo2/Tddj/efWvafZZ/jP/7w4qtWxTMexuqs92hnBXPtlDqbvGQr+AK0EY4ieoZICl5VsVnd5yay7oUoNj1MVOnvUug1SjxE+KwQI3Qdrso78td/vbIjz9ixR/uqcP49rtLW2/Iz2R24rAGxL3iKabjvK9xVssAEuAC+vQeg/M+1c0vb7Rbm6JA3nPlKlaZF++GhRzYZJPvPEkYNyMkZnQxUsY+ytYEs1GkRUucaGTVulyPKtzT9UKxwRilgJwOHI7N2/V3+kqiQ7O336DKM2XlAHw6Mqor0h7XEc6JGS76TzFeC2T1+dgbKrnIPWiAXKkj4XYGrrIwxW+0C1PKohp2U/jA5uHbapzmeKkdIrNqT+45ptBKrB+6oFqlE8vdFmxWWefmgENU13hxlpqtR02Mh4nxXo2Hf4kLyJE1YNSbtUimtenDbN0n1U2+4/sE8p/x3amMMV5aQV631F3saLrHxJ0g+rVZSDXJWAriI788VlHaRFsX37duvnO04dJQAj8GJXr16lopy9ZvhYh927dRL4mZf9/Bcf2oaOhcUWKg9DYks13+iYneLgM3wSgCqj41xO/5Nj9zA45kHHf9e6A21tsWf93ffxlMuf6Yd+8bM682ZGOeWyJk595FA+YWxlaAF+RLcobIHHc1f80wEQzJW6QMLKLYTTCX77W2m2SrZjqlruUujCPF8R0DxMVFWvuSX+6fHjkktSodWokS0G6FAIAJjSDGL27Nl2sQPiskKMp5hq7JhxSptIFJ/GEZobABaRPQ4AvD7AMB24AG84Rt269TaTjvEYMnSQZEpadI2RxjkCZFmRloyJRVZVOAg49kPeyLoGpr3vd3iwMJz5kDYAgjJgjS2EU85lPkjJvPi6q0EX4U6MvQQgs8gOB5vSTpoz4xZrHqh0R8kB3hzOwwBlQFonSEpFYOy4JFb+8IePNS5HRBeYJo74dEV/zlpbQb4wyGhIAuSnC1z+4hc/t05zDwX2jhw5lH3yyad22LK/oAggDYUzOnXqi9a57qsVX4kqdFT9uEcrgtCibjCjRSnoa1kYCi05pOGiU2AAXz3yRENNk41oClTtpjoMVN3bj74pBj1G2e8H1QgiqtbvXc4uQP6Kos3MN8oEjFN/yVzBJ4RahJYvzpKl90yKKxTrhfvJbUEOFsr7y+897Ld8OsPBaSdtIwhM27SWd+/TAlVXQ3EMU11LyXnQ5LQvbGJ8e/16rN5j8X0a7Wt81XMDNDVFSc3vKf7GM4Xp1/cDqmUb/Vg2kTXo0VbJvSmDcf2aqAHKNlymZau0oi/RZEd7ldsYIDCENiv0ALIb2EeoBfC+kXbk/PSIa/nJ/Pt0gTXOURN8WztEz2NOnsc12pq/CFRLQb2aNxRA1X/p012Mj0cFQzbHzjs554qMMnd3ZNcu0fRBdqJnv96am6F2Xt2UFvXmdatl08aIV9pqTVU6K7N1X0A1U+HW1auS6/zyWzn9+40ji9OLCs5MURrhx9MhcoMyzZd1ndYJE0QFmGMg8cyZ02o/v9nkr2hu01vKAlOmTDJFJFRUMD89lSHj3MJOkS3jTLRmJ6wL7t5qK8onesyhFsNT/L5QtIH25KiyrmnADwNUQ+FXYzwnclSbLYE6bzdC4mbvAdHTwUE9u+VB3tQBcFNRF0AEh2R/acx1o2KflpJK436z8hvj0wE6J018QYdYqyI14xRhPZOtVdeH79QfnTTdIvEc2ay7xGM9qigtm/e9997ThE/O9ooCwDVOiuQ8SIBomMLjl9VX/rVXX5YUxFLT5wQQE22dP3+BijukwckUADpTIJB7xzk7xRZx/p/HtxvAQvQ4AHIFZPXx+eEirT8cUK2f2TDvYU93BrSFF1o01cZFnp3mVXtR0SsHeYBVG2f4fl30C/MAHPDjlHyjdMoJpVVIqWMIiNZhkIkiAGCQ/9i5c6fWREv2ztvv2EZnwxNtR0sVTTp4kYflEKFjOEqqENOnzbBDAL4lUQvAD5xJooSoViDfBPhFUgYgJ7fGqACkWHr37il6yRTJMr1uQMoLfNQVSesYaSj3hntLkQJPGUPkRUBE432ECofG3po4MWFF5IdIXBuWvm9I/QfjUUG71UOJa+Y8dFknHodKU4Bq1y7QXJCEohgSZ42iMeSYulokFKfSAJfm6ZAKFX/7298LqB7LxoybpFSTdJHVcAC+7wsvTjbazl51LQO0A1Q/+vmHdmjekBrEZ598YnQNaDr39Lq7mtc5c+ebRi5GecsmFdl986314IaLN3Bgb43vUlF0hpn8GV1+Hug9jC80HzqTkW73CGViOiO3K1+gHY2o+liaCkkAaL6M/ecYZObApPJ0/ze1di5qnaBOAnhFUgY+NlHWgXKUaZsJ57ePsgV9wyHBNHnqrfiKUa26yFejE2OaFDY/dSCyQcYysS1PF1GNQDV8TmmzPy1QfVqQ2uzM+AF+/ucCVMNEM0fGoRbgsQIYLQrsFfuezBBr74YoKNRdnFM1ObaJCD/rknMTHjj0OhQDaEHOvgKgEOFnD5WipwZe2wCq2KWnGPLnATKfxzXauuWnA6opMI12wK/uIA5+V/w0qE22uy2oYWcbe0/jjuNPpu7SxfPZge92mS0gkwe98P496Gaq/Jfd2KXs1YaNWzS3Om80/+NVWEpNAPRHsjqcb9tVFIyTP01BvBni7dOm+pACAFsEVC+JCjlATVh69eom2tYoBVLGGJWKrBR611CUoFoRfUfRpI8yYTjRXbUGLCtswbXkmYOlsedNQCwv9Qx8yYrlAbxmkdW25raNYqqKF2cf7IP+TEA1WdF2Q/a8zZY5v/RJtVQbEUg8P6Ik+re3Xezs4AX5Bh0Aa8VP/I2q/W+KazpKbVsnTpws4dxxphO5X6FweGQvTH5BBVWzTBpn6+bN9hnLli3LXtLPaH22Q5V4R9WG9aY6Z9HrfP6COQIiRySPM1fe6U0r8gCsjhY5+Ze//KUqkOX1MHUmWkmbRnEg0XUUOOKw9eeM3Lh4pGFloufhO706QQ5WfGy+D0Ctf+/zA6bFhvdr+hPWp6WL14apjUAV4BP+zSEK55TCJONxalwZ2m7S1WXMjCcNSuANCd4lOnpSVY6nTp0Rt/GKuK3nLGU9duw4FUtNNWrHylUrDVzSHnTRQlVGCmRRsY7wPGCBitqV6mx2U5FXCnamTZ1hUbpdu3ZaO1goJDg1NC8YJwOBlwr4RSaEwwCAbHrBAkukv+H/LFw4T/zLBQKqfbQ2HsgQXdZ7Dkq26bIB1QGq2mwRZ2isuqX170/RmBPwjTxiw8ihRAu9IPgWtovPa4i8JoeFrSqWV2mww1orbbWyY5XOoyWroC9oi+EgslS7dEanVCBMxhJaTiwqIOMRqQYULuJE4M2vV2Hktu27BM7ueMcsjTXtXF9SoSQFbZtV+d9dnO8xyob89Kc/NY7VDqXz16xdYwWORFThe3Lnb7/9o2yOlAjoeLd2zfpsrbjIjB0SZL37dMne/+BtOZ5IwXTRHN3LDu47ZMB6oBzZ88qiwCcF1Lao0ATuKA4BeoKuQenrNs2A8MB5MCzXQA2LLRRUOlCNo+xjGc9zfoyOJWMBxcOK/bS24NyeVyeiU1pvN6WdiEtCdJU1AK9whNJxaETTJhonB/4graZT2wBmirxFd5DDnzCBhXResgYqkb06SFhAEbdX6Vf6XUPErfTK9JtmQDXannI09IcGH01vM/9FahMTp8UXx3P5KjPEwnoKV7b1E+fQ6jmqH1qknThr3EliquIbcd49O8OPyDDdFW8fJ5s/RFnJ/hBpRa+cdY+TTIQf20fgZqic+b6qxegjwBIdIqrJ2et2BtPKkzuzlLDPX928VQMs9ljVNVX5/mkH+IdZL8WYG1itPSaT1zDYRZqmcAzzh4nsf58rGwbZUP4zrXHS65xrmjbOPOw9GcPrCoiIuySu/VCzuRS1PlFTnBOnT4v2tME4qkTKOb/mKGJKkfEQqaGgN79hwwar9h8i2gDqSBSwXr16WYVbu1WUvsci562tE7JhI2gR3c/wyt7du5X5uWQBFuwPP6eT5zhRuwaiYMK94lzLjve0tr7gLRWSmQNXHD6mgpME7ByohoBbeGnEc67XGzFQgXGeHah2eJN2IKLacK16wORrOOw4Nqwe1jh/VNbxG/ueXcIGAhz4hS8rzYZHQeSUAhyiP716qpORJB04VGar8xHqACdFMkbwnWjHjBkvGehEzJc0MAVVABwOitffeE2gZI4BVAjHn376B1MaAC6NkSTIj6T1OrG11TY8BVb3FMVDyPyM+JBWKS7ebIuid0SLcsuSQwhP9eZRD9vLPul+ABUTnEdZ60Jg7ezw5w9Uo4Gtzl0wpDZ3zYFqfujlC9cP2vQdpLIMLOXPG0BZYgBSkMraQEqIqMI9GWgiWWdVhIU2nUkWyWGgK9OePXsV3WvJfvKTnwgYqCWmGlCgkUmhDoab9qK8hrl/+eXFAjZjtFZOih6yzSSJiETM0hpC8qqPqADIYMH9IVqGFt5jrccrl29o7Z21Q2OxOpO8snSxDgNkk0j33JEjtEdga2N29hQduQTAlYYZPXq4ovMzxYOell3QYdK9qyoz1ZK0p4q6EJK3wyLy70rnm6ed47bCuclXVW4DCmPS9vIp5tMNTNhn+qd9b0vT91v+ZSX16ab2+2GvXZKXTnQbIeubin6iW/yiqlEpKFoldYYvpcxBBKCvjCLj2Vc/37vvO9sr8ItxLOHFTpggLvk77ygV1qouddeyb7+RssOu79QSt7ctnGHD+2c/e/9NRSb72QFwTq2W163ZIHrGWBnXJ9k29GGVYrMsy6SJxsfq26+nFUkOVGTBbt+AuBdI2qMG57K0tdwMlaIG0aimKezqdozjxfq6pcMF2tIZCgTVme3osVOmatEVtQsBbzIA0EoodOCg6d2bNo06zBTlguvs+pge2XBnRn9Hfy38bdNTKWAoPVd8vpIrk/Iji8MjfZYGqkSN3SnbmmKhlg+fYp2lr38W4FEuuGhmCItn81fkcLDyhnr75ePZ7Nrf5+eljVxcqGQg6z/Yix45HwP+SV7G2y0vw+8UsrMTRqgWCg0R/YviT5/T2cg6RA7SsiFaT4CToQI7g9WFDv1pqAL95DBBDbDzS9dDyzV2IixSuY0Ob2kdxOd5jkD1WdZKx2aqsmbL/lq4RHFSFSpIYc9UpqsIxhU43crIA46J95RScVjTUNGQ+Oshm/BAbcNv31Zm5ta9bI+CJbSZZ+6ImJONeeWVV+T8v2QqStu27szWrt2goMxt1Q9I4Uh1NUPUxvrc+bPZFinaXJRaDlKMc6QMMEr0K+zKaWT+dL5RrA6fn2JiircAqmCbfv37WuOeh6odGKLuj8No6SvwamA7KKt4ZzQWnAfgmP/SvjEb64PjyyBSABqBalvz1Gl1pZiqmK7Ci/ML1Hud0QCU56m6EWtAad5esnx7jQvRgenjfAA4kN3rTHU78TKpfLwo0Hnw4BGLXtD1gY06RN7JGIFGdBkRhUf2gV7KAElSvwAdDtGzAjcnVfDBwfY3f/NTTXiLSV4dOLA3+/f/+DfrlAOXBA/UD5WR0nCcYd1C4DZ+8/U32WnxQOB5LBbYef31NxQh6RciNzXgLhwcZljsiRx4xLG0v/Fe+Sv+9CkMZ8eAanpfTQxoPkUdAarNl5vv/fJnVKmSjfxKf+AGoBV/4IMUNoePIO3vAK0U452Ubu4WAVUA02RF1CnKYbw7Kxp4+/Y924iHRQH59puV8j6vqXXdZJNhuqO1s3bNOoGtoxatA2jNV1U7rTTxfi2qoOvcUdqEg6Cr5Jm2qmXwWnm9GIEPPvxABT7TdF/q5iQHEj7n+nWbBJp3GaClAIw91Uct82bMmCLt1pmKKm5X9LhH9qa6ssFbsvagrHaL7OngibJXNh5hXAxCpgY0gq0wzqXFFHdr9fz1NZCvBAvxaJ8ZOHMLk/KK7UelMJCZHzdCpnBAgZmaCwic3dMB10eOQW85DUQSjx09rqrXL20f8hpz9LRfuNx86axiiKFUEFF/WwVac+cuUMvSPtYP+5uvVimdqT0oLjnyVnPmTc8WLZ5uHODr0jY9cfy0JHyuZWNbxsvB2KlCya12Xw78VJTwUBJc6r09c6bmUlJXdEKDWlJ05PFntedNlzHDEWgmMRLgdqocGfR12uioccDzrBQH3pEcG1zfg4ePSbXkuIS/Kb66Y5W/FFsN0kEwWLQA5n+4Ih8AarQPDRxAX2Dt8kefrdi9j3oAqnx+XWrffm6bz58tQJzwhM8KVMvnQbPMT4FRuNMqUPXv83tLx7ydf6epxuKl1bF/FqBaXK0t4P8Ut1rz0jbsbH7KpyswcSTt997VymxlCajiKHrBH3xnFoN3KfJbwE6hkEJkFSoTzXbopkRhDhkflhhp32E636BDDZIEoFEFdIYRjCEYkNOL9NqofpW25v4vC1Qrs1xe9/7L0jnuKz/3Ky3opv+z8dXfjCmc1nv3Hplu81kaA8jJoFEOlA6c+IWLFhiV7Z7oTps2bc82rt9iAbqx48VxVdvrnnJ2T5w6brU7nBIUXXGGkeZ/IDB8TWsAkEoBOg1ULNCgz2cNjFUwjmOFaDwKN8NEBRilzqHgHtqcY1fp7InxoZ7DqGA8TwmoXI5aqgAAIABJREFUsj5ZqGG9h3XoNrJsh9rLHHda/UnSQjWse1/7TwNUkwhY7Uar7tXytd3o1EdYmV0DqgGcMt2uWYmBC3eqt7JBqVrDIwCo4HUQIbX2l4quEA1d+e1K+x6x/546uK5pEiiumTVztvFdt0na6oQWwkzxFd+QLiuh8Btqa/bpZ58ETci7lhrpLfkIROSpqFv2xhsCNy+YCO9upYm5Uzg/r0gbcvnyN8Xz6GVgufx0xSRZuDwCVQ7EEO3I8YWFclzUK+0n3hFD2WGgyod1aN7aAartHS5xu4Z5K2xsyhEMqzm/VoC3JeSQRlwZHm8Z51XvsRsWFYydLKVPxBzogbA8jgZpE5Yc1f8Ya4Trj6rv/AB5jUuWvGwi8ju27cg2KpXCPI+Vh7qYzkqKynnnIrTy1I9ba+aWrt9Ha4g0zqq16ySR9rXk0fpkH330kVIv4yxVArDdo0j/5o3bsmNHTlrqBHD0QJXhAwb0ViHXDDlFIwVUd4oTfTVb8vJS6wgFhwzhfK/OjQ0EivGJ3nhnG8+kiCY3i5VBc9tYcRWKSYvR1PgT95V9RSZZriIel3gPnhW3BRycqwAS7DUqIhNQo+EHqgdHxGPdJOoNEirsR6TDRqk4aqzSTWvVjQpjDP/qow9/Lh7VBGU/bisLsinbpPG7r3aTxBThZb37o9ezEaP6aa9f1v7epmjRxWzenIWiBQzSflyhVNhG4+Vx0DJf11Vl+/jRHaXFZmY//vG7lvVAWaCUlm0AqmGv2lCW960dPhUPqg6o+njCMyO7w1io+lfgdLc48TRAAKzeM11bgIUqfVXggHxMi3hk6B4iBt5PUfxeEnSnmru7abIKqJKGtexLmTtWQtlhubit9KjHnxVQxbxVIm4dsW0GxBq+vidQrVzPh64DVKaO3HDpNc8AVMNWjnQVA6O2AIsL+ynKgMYx9T3Izy0aD99Q4IKoHU7kdfHCL14Qh1rcRWSu0KimjoOrIAc5QBE1QOsoSfSRiiZDhVMJ79s/2uegTaCazG39PDc7U+oH9VnWSsemp5iTNBoa3xujgfn3jGobS6OeFpEEnOxCKVDl/ApF1trX0BqhMAFe78q5BdECJk+JAnBFuGWkaiigTuGAU2S1Yd0WUarET9XrWlVgNWlyq6Svbotqtkd0geNWQ0AXRnRWKUhm/4CT0NE+pBoMOM1GQ5A9prZjiAIy1ANBl7PCO62jPjrXUCOgKxp8Vmo/sK/If4I9nZqUQAkAty0UAzi5Fx0596kdev5A1XZHZYbsBsOOqeKMZquEgzd/rf+jbnJj5Cbyr/x7KzUJQBWOaOSMScgWiQUZczhzRE6J7tBJhwp/ImeIJTNohMLh8lBchRE/IUUBvIdBqjJeulR9xyV9RUqQjkX/8Zt/t05YbMhpqpRDD5KKXjhvk+TZ4NVs3LjBC2506E6ZPFFFHm8K8LxgvD4e1I0KxqKG4atforMJsMJz5b7tocyI++L2CuOAMjq28xoOUX9bTWT3hwKqlbUQIKeZODd08ev7AdUIvfwIJnpFUZFSuiru8c9xvdPbVsh0336Cwb8mR2a9wOj6dRuMV7x48cuW3gfAfqVe9EfF+2Fdz5k72+gApMi81So0ImkaaqNDVRgpvUIA8SZFbinqItX99jvvKtVCN5AeFrUHwB7Yd1g8pAfmlSITAnAaJzCyaPECMx7HDh+XDrAirleuqdhhgADVLBUGKgXTt5cOByKcKAaIH6RUMNXt3IcHNgM/LUQCIeuXQmspXg32tQbC5tSBwhgznj43/voU5ES6T8LpZMna/QSLZaut2Nv8O34unE0M5G1RKLrLeYCCc1CFbKhuwOmcNWuOFb0NUorr6JETcjJXZyeULu+hTmXduvUUlWd2tvSV+XI4n2g/oi34W+tg9utf/oOiQS3ZFkna0YKZ9CaUD8BeF+XK+yn1P23qZBnyieZwWrRTUVXXuHVupfW1ttuOz8tA85xNnGnb2tURjfmRsAKRBRI95KEKKm6T+bl8LVunrnp0qcFGnVMG6LpAAmNBo5HOule0m/uL3zxMIuBwWEcKNAwRh3egItS9oAwYYNUMmVnwaHawjAGQhpkLzq7DmAhW4yzH+y42a+mgNrtTZ3DS6ChrpLLISm9p/Az/tY/rs3z9KYCqlR48y81V3mOa0Q3jUTuoTQIGRWCnPaAagzjRYfI1azDVQAxzCcYHrLodJL0MJ1xRVmV9UNhBJ/natStmB3GcAENwvtFlHarsoReq9lb2RzJYlg1xyk8KWAtzkayrsKPqx6L53iq/PrE34RdtwP6nmL16oJrflYH/5HJNPjSHQTXOF2/JM6NhgOLS8ECLfwi8YApCLdNkrd1lk3SW4URY3QD6qjpXCMzxnmsCqps27VCgY48FTyhSnTJlYnb1xqVsy/ZNsp/Hbe5HqnbnReEa5Dy7qVCLRksHJP95REGaO+LSQ8WiacsgCtV1bdRsuC9A6TmdYRQCc74O1fcECijYGib5M7i11FIQlLGuntQlKKtIps+yj7Y+dN86l6NSip3UiT39QYBqmmp0AGaW+ikWRUz5NALUElj1Uy9EUH1lOE6ufJb/MPzxgzu3fwl+dk3Iy+IRnjaJHIAqA/6dukQQfbkjzliLJK1ee+V1qza+oEjHJx8rmqoiK4AOBVYffPgzSe2sMZFxQMt1FY8AHiCtAzKpqHz7zeUCHwvdezWeoTRBBWroc09xhRkOPRsFV73k6dDOE4OAp4rnY1EeeTYOVAvlAAOqMSTWgdH+T4+oFoujnbttK2qRgqPiMnWcuPhxvv6LNWKSYOGt7uC4gPZFOSbffPutJKyOmIzS0qWvGBhF/WHlym+tUAqH50VJI72gziFwCSk4IB2G0bggcEEUsEURV1L7W8WJXCOFiQmtE03PFYF8uJbrRQfYDb9IKV9A1gxRAkaNHmaUACRC0Dm8Lw/63OkLohsIOItDzQafIp3QqdOmSDN0iNK/4mUqxU11LjwhPFmjH6B7B1yREbBuKfpZN/FcKyNQwhHR36nuWI+gxj3phjk/+PItHkcyANUQgbQojody8u3p0+BAx+22n/zhExwY2/TiXDxUdeoR6xBGt6e50kSlb3V3jdcOFWZ9I2rG5UuSc+klb3/wsGyZmnzQHvn+A0UZzhzPfvMfv9OevpQtf+MddRZ7VZHuO9k///M/q8jgiDWLoLHAwEFUOHexqlcMK80CfG144RNFX6wrAKDflu9do17knenql3IzoGqgXQeNQURdFMbHNUWId6kZwnf79osTOMpUKg7rsOBQgl/WXyoRd9W15poixbdv3zBnCC1aJPVQGhkq8E4qDq4ujQ1Qo4C36txBH+dcNcJsTXA2TPnAR78EKytR1mpEqV7SKgUWhTZn2Zmp36+FjS8A2NNyVv+rAlVGNAerlYnMLWU882rAkjezSN8YXFCziWqeItBxVWcavPzTcqLIRnFuUZCKrBFdISnAGiXQSvvOoco69tCZhZPn3QgTuoXZhmKtuX2uctvr91OzDGtDMCtc/2nQR5MdnO+KYjt4zDhyfaN9a8iaFH552zBI91o+6coR1bim3d2MPkvsehh2VmVOAar3BWqPHaVl6jFTQWrV+TO6ZbiCANez3dKkJmtzTc1bhg0fkS1ZSrZunHVwXL1qjTVOuq7AAF0JBytCSsEwRcTMOVFWGt4gAYoMIVF3ivI6yxaCmxYvInjT33iwNyTHx2fjwMCBpTOfS1yhF47iwX2jCBDIMwuVyPElViK3X9U5evrUvw12EgGLa/45ANWGRdgMqFbTbflTuWdf4mzlezLxmLT8WIAAVwbzhHiMq9USco9EyZHEWjB/kVL3b2T79x3M/umf/sU4PKNFF/jgw/et+IUqOVp4njhxLPvD735vGxvvAHmexfMXZsuXLdMBNNxAqvW8lwtLdG6luvWckGg6aw3AQUpyqDb9C0op00KS9AoAxFMr7n34rMbUHss3HBClnRnBQzq95UhIOXodDiu7fjgsOgQq4xg2icpWV1e4ZtVelg+lirVlBkvzWw9Uyx8V1iOYwIYr/CNZ9ilQ5cfMCR2wzgpsEnFn47HpcDqQSAJwIj11T2kXoqJwlQGera2qmtRckX65IY3M5YqcsymJPiBjtU2R+8mTp5hROKEKzZ07d4tWoOvcRbw+E+B9UcZiUTZx0liLlvWSlBUA8969h3r9mezzT7+0z0eupEdP3+Q9lfKlyKuH/iCZZqk4RTXQRiQdY32oySAEflMPrUPGsIAtzHGxRqyALTlAbJiItDB2EUzq9z7LfhXbivbPCHRCFC0FqsFDdrzkkNffw/81RkJsHvKJdOoGxW18oeVnmQhd5LD4nKtV8U/FK/2y0Ud++613lBofofeL5nPrmvHD16k14aD+w8QNXy5Pf6Q1GVgrpxIA+vbby+VwvKAxF8BXi0J0dYm2coMUIzC3OCI2bnma3O+OohLHenX7zB+gIZrkMU77D6BK/OqR/qZf9/ETZ6RwsCHrK4cDfjsNDgZrPgHmHPZ0R+ujKDrtMSnmvKLK3SuyMRRkcTBRfDZQ6blhshcDpRqAUgBOL/eH7qGrGng7X4/ShHvEiSiOwABmw1yFTeozVX7U/waq+SJ9pn8UOzHuhXZglQnEp19s1mLtxXMyN9nhpR0Dqul1izMxV+/QumH9eBOLmxbQAawCXC9fvmgNLQi29FbhzShlhkbKBnGGAV45zwjoAFji+ms8ixOgWt1OpWGpj7A+T6BavlaqVBHXfwWoBvv2QwFVL7ourIx9Z8mySOvCJJYHzSLZaE7feSgKlCKbohdBb+spZ/zR43tWc/Pllyv19xnXpJaD39Iy2oJhGyX3t4mGR8JBo5QVpokLGARKwOHDR6zrFTYJCuR9OdPnL5yzWhw68nEGLVq0yNbJd1IVIADI/ZMFQvMaWhXSZ+iz9tD5pSQgrrqdo91C1tj9mnTS405pXOsFUA2/S5Zu2e22lFEweHVAFYPcYbemHFG1ybFDKTlMwwMY5rB/F3dWdVuK34Z/JYdwupn934jJM0Ke/rB36GTFe9inCMc1bU40WIcNG5Vt37or+9d//Q9TDhgicALvdOhQ9fEeooIHRTQAnuvWrTHpDjQS8TDfe/ftbNZLM2yz8pQYAGSQ1qhbz0ZJ85CWZhytut00jcQHkkc6RAcVYAkJrUGK2CENAanZ0ipCOPHwj3AiNzc5eGg8ROujFAXw8yKSvwag6vMe59rpa42L0Z/cx8mjEopCKUVh5HXSLYqw0X/e0vibNosqcsTSKgAGom9IT2GQqeqnCGGIOp8hU9ZHxS54qHB6+HlnpVXuCpiSrj518pwVcj1Uf+hBA4dIDo2WofMEmFRE1BXOoops5BFjZCi2WrVqnTkq0AYuX70oFQk5NpnmH21T3SeVmaxh2vyS4hknCS7WIgYGI4DXSttW0nIxEWwJ+HDQ2Ug1Aao2PrYPfSwbgWqydiyJ5ffkoVf+cqiLxx2/CpzaWCZXOmiJqprsidKJAl2mRSpjCq8OPdUzZ84L4J2210xQc4EX5Aw8olXtY82Lun9Bx/n4j5/JkB4ReO9vSgE4FPv3HZBhvS2psIUyuuONE4wfiPj13r0ohKgRiPbYWEUZhsiQj5SDgbOI508a3gyr/rQVUeUZLaVlD12suwKo0lbXXE9FOR5mGxThOKgofqu0m6m85aCfLykz9JlvqtCFvd5Flp2oLzJeipVnt3RQXBHv/rzs1G1RVoS1LVoBaKUhBVmZPop44VTR05s1ZE1JDHliRHVnOM75rIZ5Y20kKTgLQvh05rD8v4Fqvpy//z/yRd/WYZmcdW6taj+3tH/CfJXOu/w8rRz8+bfF53BWsNfiF+opThFwTj5pX8AqtIDT4kkiyXdTUTcsxQClinGa4S5ih6wDG3xWo+AlANC2RxWoxnFIDu22nrka9Qhv6zD0SEbyTwZUk6O5rYhqiLLk+65SgxT2ZPmcL+ZNyjcPwQpuh59k8Fq9g9kWKQKgCoAjTmZplGhWFNYhu7he9CO6QM5XgG3chFZ7veuDn1BUdrQBzuuiS17S3ANcbyniDpDlHIQji0wjdBHug0YrrIc+yjoOVIdAPg+NaDoPDhbf+bGUBai5wMHBxqearD4t0YJW1iu/Wf3JP/lPk3XiL68Cn3Bs2evCsshXh0tIdRyolq9dBan5WtLDm8HMT7vwOAHEpp5qRz7ePpWNE1i/fG8tw/SHIg9Exkm/AeCui++2YcMWAdV/1+SJv6GDgEKtnr26WNUbGxnPApAK4IWL+t57PxJtYLEOHAqoPGp7W1WWO3bssmIreCAUbfWX5wkxnfdaf3CTSEJcXRXKAqwD9LvJk16Q4Pw0Rfn62sEF99b2eLJcSU0WmnYVYxbGiN/DabFNGSOoYYBdPzI1ECmvrmwbfcYSo1L6dZHCa1g6tWXIVbPSnplppvsZbyIBqvpRcEzLD5COHA+jtzDvRL0ZF8aIdQGoMdyl7+FtWVWsOFxUox+Txi5yVGxYzvZWOTTvf/C+KtrVkUo/eKCNCOj0Vnm3BJIOSXbpoKKv10QNUfROVZwUDU2V8P2EiWO12fsb8OymKva9aqv38cefWmX8hNZWcZyXq9J9rwzMZgNKTi+5aQoVUFaMS6k1QWSfPtHQCahuv3vnhslhdVdUFWeJw6KTXgchnvd0NbUCCvh0k8bL1ECEzIXtegCVIjr5asqnJv4kNsdLeIkBrBZANezTsBi4fIzUxkkpnZVhadlnc084Z1YYl3LpaKksAKeiNQwgc+dyLuqVLVDJmKCjSxOH44q8MjaD5Eiw7seKWoGXT/akEwhP++aGtJIPqtPVJhVZwl0n/U5xJBwrUuvIvyDTYrJRo4ZbcQm8MAqdTDPWwHgAgNgRDvrSHilca4b6AQe+3nLuwtVsjQ4HvsfgD5QtWbxwvtbCoGBzqdj2e3xEwwJFc+EkcwTcE9plfaHpe1+O0PlzFy0rhDQevDDWQn91ukEwnHRsT+wVnFe0fVnjhPSRlQkOhf8duucEdOriVxWgGqMepW2a2hvGI91u1bMjRk7CUZMCqHiUcH8VENJYs5B8CIdx6WPKJ4AfGVW7EoB7k7OtetfB/6rYkbafs/7FdfYunLIN6aZoZ9P3NNxZg5nN91U6RLah4//ZSVoZswI2WVDD7KDvQQIsgNRYU8H5gzIA5x5RVSJoFyXPh32kCxtAFhuDNusw7Rm4i15wM8yE63Gc4C2aLqvZGYws9xajhQRw/Czyz3y6iGobk1TZlf4x/hXvgbVSgZBRUslHrThDbVmVIZaPXdjvTY7I+OPySijOtdw+EiiIdxfC0en31eWC/YYD/URny0PZB+bM6GBKmaE4g108d/6KlJAOiX74QHUzLyorPNqi4mQM163fKOf5fjb9pVlyONTdSpKCyAMyX2ixUkx3VNrxl1VwB81owMDBCiKo45/OFbjNRGyZ8/Fy9CmqOiYKEy3uaTTA2YN6xFipJwlGZ5fOn1GUtbcKXucoqjvKbTjYRP8Zi5qzyL5PWtWHsei05pP/J1gP/0lztmCAKqWop28q+0047zqCVv3Wiq8qUI3XM0icz2wyxW6Fwn/JokuumZot36K2wnwzhvtNF7fdE+OkHxL9uqaWdNu27cx+/7s/StJDAFPyQ3icQ6Qlho4m8kc3FH0FZN7RpExWiPznogZMFAB5oigPH/VARRrnzl80/bPtAqv8EP4inEeKIuiwg2eKMDkVlwAjj6DS1rOnCc/jfQxXMQX95637j212uIn+uu493Gt1Pp2XroQj1IxNL3HbKCBysnvZADiFI52JhF+UDk7lVZVf+W9TA2n7341AI/StGu2ayWj8gMYzp+E1hfEopcby1wV2XjAEYQn5fcaT2ba2j0ds5ABAZOyQLtsuVYiDkjijaI4Cg7lzJegvNQCiX7bpdB0rzBEigYt6XVzEK1duKsp3KDt44LCiq2fNMYH2MUBpf1Iws7RpAVSfffapNZvor2j60iVLsnekH7p7t1QAlG4jsg7H9YAkmqgAdU4lRkhySyromzBhrNbUZJcjkZwWgATqAHqx/fsNzPrp7yFDhllKGbk0qAEAFNYMwIwDJE6gk/qRgws0GooerSTKDxKvMA/7PbqswSb4uMeyx2KCHKjWrprSD6tgll86R5QLmPgJ5szXuEl3FV/MEVkNgByRcTd8XkACJac74DbchwUYLYL7UAUDasKglsm0woV/dVVFkuxz9g4HbE/tn34qfENfcpyaFsBJxiEg0orWIXvKHAA6YOkzaSTADVq2JDw1xvi+UPY92ZUd0uo9pOIGpPPgsC8Vl33ypHFyglGiiIoSAEpARZAmgz5kl/VWtjZH+htO/Q2tsfOyMWdOn5FNuqt7ome3aEVyrLEfQ2WvaChAuu2JnGEoIqxyY83i6Ab+rQHvXD0itZ4JyCxt3ardqJng5Eee3QmZtPznxTXs8K8DqvnPyvcU11pxqfLv7ef5mRRf1cy+hSOw+vltP5LPUXuv4TZqtW1DyCHuneIWa6+YBmXa+tTa+7H7rI49H5MA1fCp9v4EpBXHrzu4fJHVgDYD2MGeWaRVoPXypctmG1EUgLoDSKE6nfaew5WpwI5BVcKYY1e5TkFR8WAPzVI44+otRgoyi2GqO1FKg5gfT3GezYBUxrnghdaNr52t4S12XNhyK6Mls5gRsJSPxLgcS59plyidm9GRAIskH2Y7hwvWzW5BL7JMWHjJE7PbDlwp4MX+sGe6yGbhUGArqQVYJzUVdJ179kRXupuKzKXTKkoc8lSz58ySwzFI7a0FPG8ri6N77Seq0d37j7KjirjuU8Obe7K1L6qpDhQB5v7AwQOW3SLrQzAORx8qya0bKs67eU22c2D28pLFojtOsuvhaHtxmCgCyh4hhWVasnKWWBsUthpsWxuBqi3QIgrQdP9hPNNNlY60GYZ2l03uK+WAonTQRVDps+iTWQ9uXLQpfjV6YPF3+fRiDGuAahSt5XVMLxExJhfgsGb1euMP3lZxBnydngplUyHOpMBLJOWLdMyHH3ygoo3ZOhQk1E6qVqfiAx1MW7fszFYq7c9BM0hpkZkvzbTDDqBjoXItdibmdugvbz3o5ensU/MANu44FVfQE5wUJ0RlJr+nJpWCGriRHkL3STUZLIAVh5CexSY7EtxtjG2L5ZumXIHo49hs/ooxbLoy8l+Y45Gsp7JRKFJB9pIGg1F/D/G+6l5fd0fxHmI0Psa7Su+3BVJYFIdZxTClZggAygamgp+oKvMQ5/GxUtBhoWr8uhqAoKCJlnl3tXbQv+P9t29Js/XQUa2rI8ZzpkMJAIjU/Sml+HFUSDu/8soSSVbN0nvvmGGnGvfzz74QSD5sHGoi/oBLUryIc0+YMEaerzo6iTyPmsV1VezSVhhNvU7ytJVMVwqmrw6MgVIZaBHPljR3f4vWc9iwvazbmx6ebmA6LSzyzw8cqJNGcu/f4aKPUe6EpHOY2Ie2bEF1PbU7rzlvzyuMi4iLG+fo7D42wMWclm2GpcgcniW/48CUQ6l9yNgDVNl7dHe5qKYFHMJR/5SxgfsFDw8d5dEqGKDQYIQ4ptAwTCBd4wZFhLCUpTxtnJxK8UDOy0Vxmlev3Sjn9VJ2VdeeJVuwdMl88Uz74HqYE2AuHrQgo6YEm6YL+RBjv1xHWp+gw0bgXDbmvCSGEATfJymau7JJvB9KwEh15MKxposXlbyDNf/otAKmLWhlzSRwalI/M0bKC+CXg8wmpr164Nbtx/auUWcLclpJbrGKG2hYLzY+6Y71fV1eBs0dcf/8+iheM4vX7prN31gf/omflp+DzY7OcA62b3nrX+G2sO7ZmoWlirmvXjE/U82RYv09MBtCFA3ePqAVBQvOSvjm2D2KcwAs6I4TzWMPkaHAkTQHzxajf1nhYrVY+lkfPL4Pk2bzG4EqNqLm7AnYoBlQTW/Dl1sNUI2IpAmWqk5xym2P3e7889NzKYT22oJW0T4EJyO0e3C7+DgUh2JH/KAyJwFH/ZgA5wlx5g8fOq5z446yhyp60s/pajVz1jSpzyhAJqDZV0EOC77Jjl0WFeA7ZQr3HTiooF0/Ac8lpqxyVq2yqdMg84fGKhiH84PGOJcvXxDofGwA+FW1o8d5pjHMdSnc0JQHOT6CNz0UAPCW1x6WIOBidQN/TkC1ZKySxdoMqKZFXTYFlYmMDkjMPtv0R6Dqdt++PDrjy8MjFx5Kp1vVypVrsokTXhB3baR1vkKonAMNHiMHEHIQ8xUi/8l776ogYrCF3NlsxnnUIUKBx+q167Px4nqMU6oYoV2kH0gzwnUk8oH3STqPblkU0gCGeimiSnXeAB0sFy+p9eKpk3Z4wUHj2qT5JkhrcryiPER3Co6c7p+wvwBHd0XbbHOSDjAjUPbLXZu1bAX+GoBqNEipaS6JuodHbjQIZT8+NUM4FDgRGGauj3PBhjYZDr2Q7928INIsD1YA9Yr4refOXdLvuynSPknRrWHaxEqXqIIScf8d0t0lhUKnJN5PVB0Pc7gK8UifkTKBv/jdblWIC4jwDCNGjDIuI/q/pNaImA1Vu9ZuKryiQOjy1UvZpSsXrXUeHbquXZEaRdbD7sd0hrVWWDf0ep4xnW5Rrh7Al/PRHKgS7fO1DK2jqHw3pkCyd1J91bCZEuexDcsaf5XvQduJbRxJtjHtC3536dDIvQv2dwR3ObpLXhoP4OS+0CE1r515o0HBfZsDuo0d0F48dOiYUuyXbFwwunbkax8SJXCawCBROV7M5s2daxJb8Pm6op1r1+SwCdFPpcsOyvH9VqoOV9TWGSdi2euvqwHFTDkRKuLKO5ClYxD+bWA3HK7GMpVzq/smYv+dWvJuV8Ee+oroYj5Br1bZHjIy/eVMwX8nIsw6GdsyRgcFNqWvqVdQfwV1wku9/KuwEIHIkBuIcHgGO5KOv0eS2pi6/OLFNfIfJW98+ohq8pl/rkC14b78nuPxcNJJAAAgAElEQVRIRFCUj0yTcWws1uvAeIeXPE+gWrPxLNVMUAUllPiHAmOyUNggfnZHoBU6ykBljODf4+QNUpFOb3UI5JxC6tHobTVbtONP2uSVgJ4wwDkIrQOq2JbcHlVtUfn7BqAawHBpXyRviedqdXrT7+PLnwmoxrkOD1CYRD7Bnc+4xrxwju81Z5oX6iMOHjgqbqqyhcok83vOpMmSuOrVi0zRQznTkq7SXF2V7SICe0gO/ZlzF6Rj3ZK99trr5ojsV40PclfY5xbZQvjKUEIIzJw4edxW/XjVVEyRTvklUQmOHD5icqHgl1GjhiorqG6eUsOhjTZ0LnPWNXeGU9Z+HFL/uaFKveuaiW8votreqtK4VT3J+JZScM2RVRtXK8dTeWFbmzkWgheLobg0qbAIVB3UAj7UC/7sBRVMrbH06cIFi0zbDA4GFcZsRHitEyaozaMIyoAK2pBZxa2KOzj4OIw2bNicrZCGZl+FzKdIAokOR1ZopQPlilIlHIp4UvsFgJE4YlNTHIGkTn9VzSGvc/SYdM7u3jLQAmcEjhBeCnI1S5csVYpPUkdCEET8iAzRbYnOPei4Usl+Bz08PRdpP3s8GwTSinkgMBnnZMzrhr8DB9IPEVFta1k1i2yUgGoNqcU3c/GqqmkqPapFvl0CylPR3pqXNCvghMEEuEIJYe2cUTvPVYqkHzlyTIa4t2nzTlWKpL+aCvD67du2mTQW0fl56pIE4D0sHdGDSp3A/eF7jDdVk0jDkD5DPgvHhCgr6WzugcgdkT6I86R+H1qBESnw+wKsV7Kr6tR08+odGYWj1gTDIn5aANAA5i+Yq+5Z081puqZoH0V/ly9dMR4o/MwhQweZnisaroyTAS/4k8lX6iDZj80alkeykdOeGhsf5Y5Hp7xAsRHUlik9RGVw1jx0Ul09ycwy/Zo7i4YaN9Q5ckRSb8qII6Z95OhJ0TbO2NyYDB3cX40JFANoNQBUbMDsWTM9ymz7KoB822mZlAnuZFtE/1kpp/WSOpORHp0uCtCsWVOzCeNGK9KpTInmmwyJ828DOM1vHtDLuiOaKlAt27NPhWMff/qFCsIktad7sTSq3ndbtIIeug7UBA5/6As4KEYBkbQXUQ0cFRyc3n3g3AZTG4C1f6QjhoKJXAyir/9iTE13tjLIvkXCi+KvQ1S+bi8/W+o/udIPAFSfZk02tU9/sUA1PlG9wfe95XPMXLMnvRmKO/A4dTfllNPtD1kjpP443wjwsH+gsdHlDzkkQA46wURasYdRZaNDGZnElDTMQdj6RllI7JIvy+L+0/cVQDU5PRqXd33qPwWmweVLR88hTfsH6PcDqr537e7tvsk4BVpNyO7gdKPRylnAZ4FV6JZ48oRkplRLcUPnTU85zyNHDtU8qu7i3u2svyKgtB1Hk/WQVFguq1sW2cIx4yeoEHShcZHRqkfKE/tFtghAyvlAAxcKtFgLQzXf/Oy0fkbtB7YKwNxLsoEtLYOkX99qBeX9BIy7i3oVi/E6rasA1fh8zTdeO6l/G5+Gk8EXdbh4DlRLh0jBr7AXtwtUq+K5ANU2GLaVs6n8fNyRhsteg4U1iX3jpu7FSxA3kKq4FqUtripUjcYYA/jZJ59mL6mL1bx5c2zzcZDTlxtUaJFbLZADStd+9oUkhxRN6du3v2QgRpsMBNGN3krzQiHYqzT/fnkieJ3Dla5bpDafQ0RGR88TOQg+b4AiqHRG4nMOyxO5LC5dP1EB3lBnrLGSliDKu23rVlsUD6TvSrrvtddeUwp5tkV9OYyI5FpPeAElircsNUYMMNk8pX30VEC1eLHbBTcOBTCOa6Kcfuto6r/pegzGss3ft/HL+pVa/wZ4gZ5Wzu2cLxfjL6k4RkVWRE/BO1ukqfrFiq+Mx9yjRy9FEUar08sAK8oDRCJtBtF9jhwSODuAUiood+7YqfdK906OEICVtAjveVttXefOnaPom8tR5U6c7skK5nwFW0SR/0ic3JKD8kB8oisq4NmnIqPLKurCiSHaSrpuskTvl6kDW2/RWbar5/NBpXI4SDh0egq80h1r0eJ5WvdUaaqFohyxR2iPBtk1DFw56hwATIx45oAHJFQGl7EAIT5HPShwsNTwlR40pZRmeK2t6wIo5Y5TuFD1qqHvW4GvQ+aB+capx/lAwuWCuKAcuLt27hK39bxx6TDQRFRnzvRWyvFu3ZT46nqk8bgsDd2v5fRu2b7boqHYButi11MFcQPFV1YEY4q0ehHjdpk0b0MbvyJ/FWrGfc0p1IHb6tJ1Ri1lt+t+rsrR4GCg0AvKUj8dLFBTiKjeuEl72eNyvAVo1ZJxmDI/Ji00apgc7RbRAwYahaSTwuNWKGjgw5+kIAIUsdbSM8bXVKapAKpE5G0y/FEqB3UeaTJ7Wd6N/9mp/2cDqpXV1cTAxN3wp4uo1t1Ie6Cpyf6LewsTX5kzpjjPaMmxRx+aYMx1rU8KsNAmP6e2nWQsCPQgHUdB6WBFV9GTph5jsAIyrEecNn7vNJgALO3Eik5cYRlqn8Tuz98KWC1utbBFbhs8zex2079ymgD/jvY+fdYY5UlsSqTSRU5ymm3K91MbGYT8aeKhGR4qJP7biSDG+y7GxE53e1QIW857ddAaaVDe75P9SV0FFMdbt5RRUnGm4QVlXAjiYfNpVvJYVLZ9UlHZoXqJu/c1JzrrRgrHTJpMfUQvS/tTiMXzL1iw0BoCMH9Q5faKm39cmUSoIO6siBogHWi4zpwn9x9Ip7dPJ2mSjzDMAt2RgmAwEkGZTus//p9Pc1YXBifanHSFBAOfF1ykY6Z/R5RfAqq5DfNDLr8ZO4vb3khVjmVbQDWeIOXjMt6gG9Pi/MM8k+rtpDTdNetyc1ORTnTD8Cw4DK5o0/1OnW9I+U2b9qIBDWSvLKjBtTC8usZtcV2/U6HGl4qeHVNv7/+fvfcKrivL0vQO6EADkqAFPQF6710mmUymqyzbVaWZ1mgiFHqZCD3oQXrQqyYkhUJPowg9KUIRetFMq6O7q2t6Jiq70nt677333gEkCBIgof9ba+/j7sUFyMzqrupOZKEIXNx77rnbrP2vtf71Lwo10KDDe0S6gQPojiKkTB4tPtevX5+sWLnSevB+9dVXViRRJ07ZYCRzFDlj0xNhozf42jUrk1UrVumQepBcUAUzVcD3tCguCQQxcm++uVEtXjdZ2g/ZIqK43LsVUAAm+Nc2qY91Oty5kyibgp6WSXxyBllqR1SL8/qqQDUENc0K5T3kOKP5tdPTgVN9LRQ3enEJZ+uxbPRId9Ai1MdR0VFxUT/6+DNLk/AYXc4wFlZ9r4uScl+qtbNy1Urr7Y4xJiJK9BtdX6gBVP0T6YTj9Y50QBdJ9myoorMOVEO8i2KeCCd82Rp3isgGEcFWpXJOnTiriOA1panH2Tq7pOsDVJcoAkjv58uXLyW71Z2LiAfvhbQMKgedXR3J0sULVDC2WlH7sVaMY9+BA+1UkhyPnN9tUEPhhkVd+HsAqmkxQHBWfOGVrETuV1tyNZxP27G1eYVZZDK7bjWgWjnrQUNRb8GBCiOCMaWbGYD1otJZyFuxjzdsWG+qAuas5i4UzzcKF85p73/6xTfJBcmVDR7aYJyuQYrKqn5Ac3RPAFKGWlFu5gRDTRQ0CrtzSVREiFQR1b+lTMze/QeV7r+l+0K5IkkWymFeuHCRRVXvKyqOLWQu+R3HiEzNsaNq47tnvyldECWngAu5PTjLM2dJH1iNJYgUM4k26nE+bRbD0rJ/4ZDFc9MbPJSnsQBUc8Aie14YqZTLi9EssQPN4412pzhreSBhQ25PK64le6/cQx7t7nm9lTmqfQWqldfM2cLqEiTBsQwOfbj9Kh8hXU3fPfXf8zbr+S/lnVJ8ZoyqVnt9Oj8hmofCDTbnsTILAFZoAbRuvSu5NWwce4vCXwqu6NwHPYAoKzJI8PajvWdP1LFG0zn3HwuzmjuqTFPbtITz51clUPX7zdZfAahiZcLr4+P5Oc+n9Y0LHwMJYY8YTonYyNZfuJdqpisd8ux+Yza4ms9ea1YzkM6zoAyFYJzBHcaQG+CXkFF+oWCEKWbG8SGYRZEbzrEqb5QhPnPmvIDqcamX3FeLVvH2hWHqmR/tY6hTZIpwtJcvW67s8XwD/OelIX9QARjoSVwauzR+XJM518hkkUl6+uyxvlv1eKPJdBJIs1oQAVYyzAKq/99LAtXc0KQGKlzCDs9wcFUZwQhU4xtm7RV9qdnwxEvZtWscYjb0xb9/V6CaLX5Sb+6NULlPSvSEUvMQfyfDr1ElIxGK/ZK2efvtt63gyVqaockJPxSba8sRoy9NSE3w5etX1SXiWHJIfDJoA3B6YhtMInFwEomOzlZ0honcrr7xpI5pNUnEC7H3RwKoj1V0NUKROQ60tasFUgUudkicnqgpPMgBWjA7d+5ILqk92gqBkF/87OfS7xypSOtVkyMaQ1MBTkeKKASqnUsXDWvg+cZ5TIc3cy1yrkQwD3FnFefCQX/gBpXWQm8gsva8+wLJDsLqXn1v7xHtXO3FXwMkFV7oPi/GDMAKKKUY76w26DFFxW+omKpdBpqUFpuO6AG97Fs0XyOk5mD1bqbiIH5j6GZGRPW6yOlU0hLpGqMoGJxUougmOWXGz5FpXbdoADhGZpNV5SmOLCCV19N+9KYoLCOGjxSYWWKRU9oFcwCsVVtYUnB0wjon+RKKupaoNemMmS1aPxek67pVa2dE8poivoCZoSrii12anKsad7tPiAFXjDNA1c4G/s+BjVWxxiUSDXnt7e3rKxDMq62JwCqvZauziE8OWMWDLT0yGMfS36Mt4D0Admbk9Xmg88C76pBBvioNVOsEI+45c+Nf2Yfy64sSIut/SZmO38txOaemDgMHeUtK4wtPmyj+11Dtz0vKnpwwas8777xjUdoyF5cxxlF9oLTbx7oWVIJBaik7TJmad979kQo1F9mhzvA/EyiIIJ1CF5xZ1gFUBqhDRPTvqZiBlrJIxkxSRHeeuqTRDQ374CYh7DUiMObUus0dQMYpN17Bb8rmIZwLfqh7NCwCAfdkgvPCK2JBShy2Ap7IA4wiaEqjdrVmP6zR+BTn5P8AVGtumMIfvxtQjX5G7FqFk/XUWlAreieAAk2NZitkKW6r+IqfibCZGokoT5yDgFYyFbSlHqvOSdjH/tKJzjSCfZlWzqo/4kswv47iBwzOdEBz2V7ztRqXIX/m5WbbbR0r7sr7YbPtXQPVJ5yjiH5wbwYFUyyT0RTtrlLCLPaydOelMzetr7G36tVgVk5t3IK6n4xyGe+dPwJSAaTYbKJsEfvwN4poKezkbCLANVA1EA+T8xcvS9LvimzazaRNgRULjARVBDjIM1paTAmApgBkg/dJLefw0aNmu1C1QT0FO3VC3flw4ulk1SAbNEyqNQ3Sgu6yBklnTa+XyCpr4OWBamkofOyyldIXoJotlZSNYRMbzjX7s89L7YmpAKr5KrwyAgmXcgBZ/grpqfBRrLaZxamHXfZG7TYlY9Mq0NiqSNNTDL9aY8KtWaZ0LNXXLFwqp1WDlS0IrsO3gAuLBPBAIQ1VkRek3UgEi8ripqYJAg3rDKTWK6rST5XjRzWxn4sygE4ZclaoDRxW8Q3kZ1J6yyVrxHY4rq42aCiuW/OaVVUSMT2uBfCNeLFwDFetWGkSRxfErSUiO18c2flqBTuqcbjJaNlRGkFHOGDcAfRtmJ+hCL+LoxfBXBVQFya0PIu9gch/cKBabZnZInlJoGqGEaPoPbS75ImSRrkvBwfD7BIciMgPNICIHiicUpoMIHn2QvPB6ymYAxxZFMI4r1Sm03pXHZso3kqlowBySLm4vNQLoceHMv7Hjp20lpx03nospYGRAqmrxLFm4dNOj4gGEThoK6RqoIw8lAGap7VBVzV6eh8+dFBc7K/MvM2YMT1Zsni+KABaX7LEfLNmIJL40GG1Q0Re969Or/oKci5mGlhQVYBq3OgV+zE8kJuDVwWq6aXTtw/mOm8EckA1KznwQ47j6XmQwqLinvtwnUkOXbIUKnAUtWOwqSRUrhngHTakVVIwR5U2O3nqvKIRTr14pgjEOFXVtkyfIiP+WIVbpM2S5I2Nb8g5eK1iVMjSEJG6I97xhx9+Ihuh54tPPEd24w1lTiYqSjtMUSlunKI/5vmQIhmk5NA+5JDYsP4NpVobtA722Hf3c+nH6nAYKrUS0q5vbXrDDo5+/d1S+pHLfx455fAdoDUXg+NZRiZ3uz0C1WhnqwDVamugDxHVGPzoaQnl1423qPgBqPY0VpWPfw9ANWw3KzoNDqrtIeT1tEbR9mQfwZ/HgaKg1KSutHahKbEKCcKwtgEsKG5MkH2imNQUbfgiIFJx8/43s8doZOf+njlQ8eXmjqbPz0fSDePqL2CATu35aDY8S2QHp30R7CFVbWuMSnXO1WBz4lmaWYewD9LIZnHv+G8BSGPi7Q3sTfo+dfGZOaBq1wmfx3c1jwik8tlNX5ossmMfzy4AYAHnWHo5CFKyAUQ+autQ/UNrckUtdskUAV7vKzrKF8VSSxYvVmCjxXiwFy9dTHbs3pWcVeCMANskNQkYqYgrBeNkDgmYUEvD3NImmnbQKODs3bvX1sA0YR1sWhGo9gDusmELR3d4XpZa8Qd8HHuJqIZBD362Lw5/dSVQrWFUbNJfZeJqTXW6Lx1tGjmcda77ADRQUduh1CkRFdKBeHyEuf1LT/TATIgheOqfbzrfRAkOKnJ5fQx7s0nhII4XWK0XLxAPigmm+v/Djz6SlM0t0+tsVwRn157dBkZZBEzidYHYx+KfjRYpfeKESVZBTrVvh7i1cFWHDVO0RGncW/TibXtoG37O7FkCLcsVYpdwr8TtSQtSeEFEl8IgPF6vaFbUNaRuozSRf85ivgJ1BP+qvonqSqmvlJtYYx5S5yf3HI+0x3WWvVeWYiou3t7AcLx0ecmnDm4OV6W3kVtv3cZjjnfkEVWuxeqHRxgpAFA9rCGEHkPlIUqvRLBjgJRUrGmb4tWqQErjbzxBMyUOELpMrN0jtukXPEc5QRgYCPAXZBROiE9NcQ0SIQAk1tSsGbNNFua2UinnRUlgo7773rsGmjdv3pyc1WtQnqDzGg4TqePNWzaLTnLaKtgHDeon8eclybq1K+13Sw2jTyoPG2J+uwj4fN7hkrsipeyC9RxGunv9zHqCR9tlvGgG1keO1/h4h40XjGj6kE0O64vX+Hg4KzYY8bjvbOTLMxlHKbt2tSWXrqT05aVr2f4PfwxSKTFSyfiS/rSxCPJe2XtkBCjsB7SQdjkr9xTRvK4MDdEkDucHkm1B9xZHhEwLEVroP6+9HoGq348dKQLFHBJnzl5Jvvj8Wx0Ut5wW8t47yaLFi8x+encygVQd+ihF7JNjckvzTiRqkjI/7//ofbXxnZOckh7whx/+vShMd41XDz1ouCK7S5YsULR/ijU18YwL/DWpHeibuR+A+oXUTLANFN0BXFm7gI64dr0AIty3rVcX8LY5DzYy2nzP5ni6tBCosP0XI7Gc1qHygYPTlk+MesX5qgRVZefGHaYahicXSYtLq/LpxUcqjky770r7VH5Xu+vcpcq/l5//KmddPjKY2js3pDn0U2M8yoPF8OVtYA+0Br88e8OdPV5ijWkMwEXXx89XWxcGXGmA8dSoSfeQuRItgCKsO2rfCjWADCfqALSSbgotpFEOIDsFhc5F7lmvsrfhup4tZF3ZYZ5+0OpAlXGJ6zQA3DBMzxVRbNeZfV0ZCVpuA1qHNzRKeYcuXI2hsYp31DPFn7D2mV6X8wtKQLliwrCabe3HlZvSCrjTAOpTaxTXSmkOKmaveDzbnwtR22Bjs0VguUC3yzZxHmSxGbS9y8+MLZ8NmStXv3kmPEQNxG3ZmZvivkNV5KyjW9X0adNNso+GSAdUNAxQbVN3wRlz5lswrk3d9/bv229nFPPX0jLdgiNjFDEfrOY3Z1SXs0uvQQlplrr3UbtTFaimB3BuI+U/fxbSjuA0mp3iQq62BeJ1XAbKXxdfnTdU2XLueSP1FnGttQV7+lsElLE7hzlktpz8wHToGec0t3rCY65fFpdBukwNTPizi58ZEGsmOf7LO2nHoVX20ccfWfh7yZIl9vtF0Q2o/IZ3tn37Nk3oaTtI2KijBFZH6pvCnValBomQQULmuW2tiDA/tg0zd+5scW1XyTAoNS0gAlBFMQDwO1eeDVqtvI70MhvHoiipcQrbJreojQPU05cZ7dLZUGWjFefRI7xlflj5dzdAYSyj8c3dR1+Bav7WC0ZBv+TjqfZOUTItTHA0MZG/FK8FMHEv2ldxPKCf5+4zgh3/DLlKehuf9E4KI8tzzbin6wilARUsiAR/TpzJzVu2yku9JkMNmJQXLGBh0QgVcg0RcR2n6prEmGkXulJFXERTt4s28kgFXwsWzBeN5R05MOMkw3ZEhmK3OM83k05VfEqFWc7NMoHbt4zXSKU7IIXWwleUyj6uyB5d21atXGacR/Q5B8iwAeaJEgN4wCP8bF+2KHKLw6LCbhANoFdxQONDUpDV8yJQzXZa34BqOULu16mFXeJmtncKT/T5ju/tH6l/vpAzPDnGceIMe1ee7qRDRWlWVKCq6IcoMyhL81AFbsbJEueV/d48vTnMsu7RblvrXT9evHgj2bZtv6Kpp03zcO3adcnb771pqTPoCLR+pVjl4IH9BlQ5+Om2B5CkaGW+eM7wx57o4Pji8891wFw3hZB5sgtoHdK5a/bcGUb/QICbCL51x2JdAsp1JwM1t2YfuDVzwtW1SAcXw2OFDwGcOtDkEAxtWg0nBkVPG0t/rX/l5iYsDUM5fKXjyTnqf8zsQeFkCtfK/qkAqzWCG2UbY3eYf366CIIlr2J3uNeC3aj2nPCR8msqjZbVXIwVH6/mA70D1Z4zRlUv3BtIyr0orwpg42ggNZ4G4acqc4HjS5EpFeE4c8gXAVxvC7BSQMxjOOsEUkgtI/k3VeAIaoC3HPc5s/cLQAZ+tykol88x5sEmgXXK/weuJj+HPU6giswYWsW79uyTfugp/V6nM5cucCpKVCHzKIHVRmUoSVOTXR2sDAW0nv4AJaMKUIzkDrtlo1gkFogorS9ko8IYxoCO0wf9wQARqtrHdOjNXNSY1zzI8k/uqzG1bWHLpSDV3jmAVJ6EDfOCXZxV9j0pfebshQA8baeHCkPQYMUAqbJ1ewRK6wY3JIuV1SOiipLRzh07dH6orbjUbND3RqoMRRsoSzQSuHL5sjkAtOV9KPsooPof0mPXR8kHsLCJ9LuZg/CHPPciHcTw576AR/Oxda0skO4X/y5AtXhsZDvmZfd9GahiF+NxFivkgo21leMLPXuX9DOlNpZF42GE/L3Y8sDgBjBjflf4HUj7VAtgv6q/UQPAc8TJoe3imjWrlUp+kGzdsiU5KI4sFZILVV2HJzNaHY7wcnZIVBxQO1QyRiuk8Uo1+alTHFqt4odMSd55+y1LU+zYvl3XumdVwWO0UFAvQBMWcOMbXWleO4jCprdhTU8RA99xzYS/ZAMfHohQLf3DdwaqPrAOZv1N4r/5WS+cL+F5xZur/C1s2Wyd555iu6JELYmG116XP5CiRcnNOOMZu17ZXWOUiOCkoCccuL0A1WyP+Dhg2NnwzPfOXbslZXbJuqoZWA5AAHHlqfJym8WlvCQ93uUq4qJwYbMK/E5JuBm5q5/9/GfWZatTmQI6ae3evcf4rF0q8BqmtPCbmxTle221gZdOpZEZpA71rd+/93Cyfetu+6TrX1+n4qwlWnfS75XNR6aLTjP9xQWIh4DZFyeyuok08CJP3cbB95PPXbZb4q+euo1GOAIUj1i8GlDlfaqEIPJLI93f8bTAPle+Bm5a+hVekyYczb5buMcOBv5M9gMnkbenoOCJemij8oBxRrYHDpevbgeqblf7S3FArXY//Dq5ev2OpenefuudZNnKxeL09TOZsXZF1vcoGrF33x4roKKhBN2BoC3cVJ/2dnEAKVaoV+QCetEz8eMpBJvR3Jzs2bNLYPmGDo2RoiONFQVFMmWKckyV+gM8dyYHGa/BOoQeS1YG7isOEPYCRZE0vcvns08JQCWtyDr3f+O+tHknChYAfjavualkf/ggZOuhBFS9UXW1L1//+fOoAhiUXvYDUO1hKOPDVWx3rVc4DSo8w/Z5bk+bI1/tC1vg9hRuNyCIRimceTh0ZBKviXtP3Qhf2JhGaY1PUEYSVR7Ow9FSyBki52sAXFbex0BhdID9XSvOabM/4VGzyx5yoi0pmYzTkvf7+tut0lY+Z0B1cH2Dzswma7UMaI6tirG1SCs1NAxR4GiINQBCAm4glCm6bhl44gPSKrpESbC1Hs83W63+Hc6T7wuo9uA72bg4E7d0noV9FKB1sGFBMSDMsenGC6wyb67fjl3rENXxqjUVqJNtmkQNjWzF0aPHkn179sjZHajAxjhr1zpcQZTZyvbilBw5ciS5K8cEChycVzsTdn4soBoNQbAKhkfjOIW11JPfGpfbywBCK/owUOZf2XrOrvKyEdW8LQsjbv+8zH35wveD0CJXpHCDsbRJimdV+NejoMV3KUTXbJ+GhZZGVMNnDq/0xRH7/cT0lvPaaK8KvwzdTTwVKAKE1QmZ46ns3rXLSMvvqviCzjhEUvftPWiVvTcVnZmjv/3qV780DdatWzcL9J4woe+NGzdYy9fTksU6pkVDEwMKeSZJOuuttzYlLTq0+OLQtJ7xCDEHpfcsoRlTOxgC/xQ2PoWoo49fYSlVMXYvF1GNGznbTL0dMNX+nhv+9MfaQJXFFKM/cdb9k1UCVR7OGRr7tRKo2qhZmoWoUxjDFHSF8cyvk7hhco95mkapqfYOAyLX1O/+ohpVPFBhApueIi6MwDpF3uAmPlVkbbrml1awO+TV8pzpU6cn/8Wvf61+zwutEIt2r59//pZ4/BsAACAASURBVIV4QnusC1qLOl/99KfvaX00WVSACEWn5EnaHz9VRHavjM5BtQN+Yinj115faYLy3rFthKWAhirCQLc29F19/ZC+zX8+j6jmo/NVo6osrzRK7eNF9M4dyCqDk+7NaGxeMoJUbZEwWy8LVPW2/bWPWIcUlKDXSkQ6eltpyk9rJGZyoh3ytJzfCCnH06ekJvHR14qgX7XOZ8jcjW0aY5HuyZOmKHvSavJZ11ToxX5eJY3DGdrrgxTxviR1Bxzf+6IYAGJpodjc0mIOygs5xp999qnAwB1rzctqZe7peLZGRZscInAGAQqPFQlG6orOfETSiSgRASbCZa1qLQgU1rVFqbClUsQIEQ7P9nvUy3iGtoGqWOrUqMe/pTs0wH2unDl45emKsmPxcduRLxlRzV8zHxG01VftxNct/hBR9VGrAKq5sa82F3Z2ChiwLoi0e9dG7RcVMNIaGccOxwo6HNQ2oqx3RVN6pDVPZJ+1COdx4kQ1TBHfmgJUzsWhAkmDrYCY9eLrLYtdRmzoa8sS4RZEcBoA7003pqMnTqtZx3YDXSK9KFU9VZSqOdZanWLZO+o2B+VugNY/98F+HDUGib8myUpOt31Ee2MrRrU1y53IduUXSyGiyt0GZyvSJVLcWgPV9CGiWrCU4Zf8FfMyXfn1XzzJc4gwBFyYH+4YoMrcYSZJ/0Ob6EYRBdUiRUyRYDx08LCNsxWhau6a1FAJB5r6HRorPZCdGaHsEhKAOCxZRDWHTBlIu//cINZKsOTPiJ78JIxtHCDTK/1DANUqB8tLA9WwcmyhhmrBDMDkIot2/70A1XA/FjWFT1i6v+Lrc6DHDl6vFubgoYCKDUS3KsAGUa/rSuGelu4lBV2IJl8XReCiqvHOS4xXZ45VBm+QPBXAk6rew4cPSrj8nLy84do4LUZehrz+7TffGuiFRwnHZr60GEknEtIn0towTBqgisrQ8g5NTyJHHC7OL4pbycySS3jo7wBc61NulsFMQ/bZvzNQ9ffKvqpFVH2T559TZWlUPJQ6TtxjBU7MR/PiS4tzlt5VysPMIDo2mj2UPseMEoY5/3ki4AorrnLBVMSPuslN8WnhDurf5zKsSEtBFaGa9q6KAFkzpJNpaThC0To83c+++FJg9azxD5sFXH/2058LqC4yoLp9247kk08+VXTtrrjTYwVyV4lyssqKwbw6FM2958nNa3fUYni3gO15c5Lgp06RDt6QoS5a36R12aJWfJMmTzS+tPkwohG8sOia1hEqGbqW8cp0IMGjZJQR0qco0OkdPtYxyho5jQxdjNo50K8OVKOprzBofVkQPTznpYGqPmu/sCfgz1EhazJxFFmiB+Ontr+bGX0HVJ669TXBf4zLnTsPVSCl9oUCrPdV0PBYYPPpM3HNFSkdpYwK0WlSZYwGcnpvS38XqR/e95YcmZNqWrBF2RioQTR1eFtO7nRRQQ5LqHvzt9/I1jyyIq9BikZ1a66IhL/55huifqw0JZEdUoi4r0LSZ4qqm7i7bBHFEUuWLkteX7dea6C/NSMB5FKcBf/V5112QJF1A6t2rhhasPtkjvoHJ7BWqj0MkL22mI2rFlV99YhqHoBaojbb2L4W47qovuTs82Rf1Z+UnSnhmXH+X/bAqrGOq6b+C7zSl3TcqtjuWtuoJ6CanZrFD2ur3AIbcCKJhsaiZt8TnC/eSEfUAK17CpFZi0g40l8eLXF4rtgpzjz4j03SJZ8shw1KUyxg7Sc7kwerVvjKock+Zd9pv2GjjLWiwubHaom978ChZJsyVjcUyaWwed7cBcmcWXNN3QWN0IsXryRtymRRCD1AQvXdSvcPkS7otOYJ0lieL4dwmoCXunCpGZAXo2ov6D0MrNrnAqB7mt9GJUZRDTf4f3k7WG3c7Rlsrxp68mZfyi8unXU9AVV/WS6jlV7Iz36vxfB27lCD+AzYHQsl6LNhTR6LnnRROs8npOuNli78duZlqoIlRMV5nO5WRKixS1CZUA6o2/VhTP1HOOHvnnryYS31CFTjQZL78OVDPtIG7Km6Xtyk9m+6VrNDPQ5Hj6A33dvf464O14xcswhU082eP0wKRqV43xVetn3ongxC6bWMRzDe6VjhUerbNo5ZTJ8nimuIhl26fFWV/8dss/bvPyiZMnmqpQRPqkBmuQ6X+WqT+USHz9lzZ+RtjkqWLVuiA22kaXaeV2U4Wq14hFAHqJPh4IErQrEX4HeogCr6jOPUgACZEOt4o+/4OUkF2llKbEP3h94sPXw5vBAW7/eKEdW4nMrj2ZfoaOVzspRjLcNa+bfcvFVZ5x438jWYSZI5sIibuqcIjq2rCtkUtxjVOKq2V8LaKILwPIc4RAcwEHouSgPwIDEc6H0SAesvj/+0oqkff/KJpc9IVRFtWybtzmXS5H0io/z1N5sFho4Y3xCn5v33BWamT3ZB+K6nRjV4IgN96MDxZP+ew9Yq1rRGKZaSpEl3N561uNNybmjFB1l+ypQJtv5GquAKTq61A7YK9TqlxUQnEAgbKAPPkFC4iFB0+XMapAnFN25KGH20a4MLUAXY/7EAVVsPHILBBrKP+xLdc1vJf9r/WlfIY7U9on92m7Xnhbpz+85N03V+Lq1DDlYiTUQ3ENyGKjRGldIojlwW7wsNXZQA0PFF9eFHP/qRzcUXn31uurAUdSGhBmf1vlrxXrp0IVm6bLGaQ8ySs3tI9IC9dt84FbEbEWn/5uaZcorfstaIh6UBPELpzwWyPU0Txln7RYBvP80TlFTDpMbdc/UEouRIuhXT9LnxyQbNRoPFlWWueqZuuMnOFkX59/J+j3YjtR/Bdud/zyBDdtxXzmMhTFbV5PzjAFWiXNWBc5/s4ksC1WrX7D1TmqOHQIPURbK5zo9rzHx2mwIPSgFos96mux5cVhUPm9KKbBsOGcEWoq2N4kRCDwAcYReJ3MZ16PYFkxRoSRoqKt3v6pzdLOd9t7SLyWYOU4c3JOmIAvLely5c0uNyGMX7HiTpOSh39QKk9UP7ia9K9FURXhUvo+gDgG6U5N8QgemBsqeoawOO/V605iH0+4ni3xYhzSMh7rEK7tFT4+j0lI2KV602L/GKRkljzEshEer+q++XEIW286m4tszZ5lqOvA2wohrQKt78dWEO6m9wLAikwDEeIgdgx46dxmFFCQkpUBqWoCHvEVVDi66NF8W6zYuPRR2ZC1QMZqV3nm3fYEcKPmUZqEbTEh/3y/xxANVC2iZs6hgpTKMefQCq2eaKlco9mIKyES49jVuI1ZFp5ywXcTOe2Mnjp5Jt0lyFyzNZIHXatBZt2Duq6j2nSJZExZWCOKOiqYsXz+sgeTN570fvWEXvHXkz+8RxJczOIkEOh5QL7VqvSkILGS04J2zk5pYZWkwcbAul4znMNhq8HFqymoC9fQYvmIAj+e3mb5OZ4qMsF/hpNBmRHOQwj7G40QLUS5+U+S78VPQA/zGBaqV5qAFU7clFE5OfWvscgaeaPd4zUDUjE4BqntlkOzdnuCzKRWMHAT2PbIe79rdT5EDpY0XVWDMPFZEYJ+FlUmlE7qcqfftChU3n1PaViAXe7rz58xRR22Ap/6ed7TImgwzMXpVw/aFDJ6Q8cUfGZFgya/ZsI89fvXZBoPWJ9ZDvUtSNRhg4RmMl5NwsCsFK8aCJtqGfhz4wawfFAbIE8G2JbCD3ZKCutDfMyhjKcVsBSFVyMAOqVbbYPx2g6tFNokH9+knKrJtihQ7xzlU42XpPDsmj5Gm7otWiA5zV3qfQkm5aHM5osz6RmgcRpycmyv1EUdYJ1rluwcKFZgs++vAjK57jcKE71i9+/hPTWd22bbNFgVhLZ9Xily4y8F5dVkj3I1uEBiY2ZPXqlRIDP5ycDUWeU2R/1q5bLZpRizUzULBVB3+g66I3HeKpBFkjR9WdNIuxZgfyPyOgGkelvJS/n6r/P2agmnc43A46TguZujRIE0cmnBrYRIqldHYh3RZbQd9SH/oboqeQFUKbFUUbWoACVFFAMS6rIq7DJZnE2gYkGb2NyCCQSnamK9Cqbqqb1uat25PDx45bESKZkJFqbz5MlIKnsoWcgzTxYS8M1XvwPmOkopEMUAe5B3fNuee7QxS8YaLeobs+ZYruQU57vYDpIHSxdX8OVEPA0M5JjYkCUvlzp1ILOIxbjgFTsVZKB1dg7BZQVy2g6uiwFlD1eeoRqKbwzm06YBXZRprboHrEeA4SICXYsUt0RhSPaH4EaCbjNHvWHIDqX6RA1UBm5HyBqe3u3cPJU4iqHdgpyghrLP+cP1Wg6uDA0w4FW/lSQJVJLnIbC0YoOCFVfCTfqfEe+Dd6JtyP/amfHRjophIufyTgSv9dvru10UjXX1HxzKXLF6zrDB10WmY2WzT1jLplIbgLnwSQuljaZ8wT3bM+/fQT2/B4eXiPpE+uXLlkYvAjRVxvUmR1rCKswxV5obAiUkWIhJ3WIvtEr2/S4bjh9deTZkVqibikYJRjKHzY4md2hYH8l3tkoUo4/OFPAqim3lovQNUcw7wXag+EiGzRO/WdGL+KRiM/bLHXNmNsLU4paIpRSD2IAwVv6Pr1GwZYGqSxCoA5JiN8R9EBISEZiH6KSDy2COkcKUFQXHP2goquGgYLjKyyiN2O7WivPtbtD5AhmWvNKg7RhvXsca21UZbmIjXPAfFcWp1PpR4wevQIAzPD9TfsxUBFK4jO8jOA65oUC7inkSNHWQSEtedV4XFcosHk8/MNUJUhJ42WRgAcxMav9LewX4or7NV+e5XUv73TK0ZUvRgJoKpIs/Zb//4av35DLO3IfD9/8dSkwJIXig511hnP65T45ye1x+8IbAL+cQxoj4pMFhEK+MgbN260qPYhpf1pMELFbZe4gBTb/dnPf27c+C+++ERKEjguj2wvLpejMV8KER06sLs6uw0IfCP6EBQkJGaOHT9iUnhPlFmhvSwd1aB/UEQCb/m5lB/q+j23iBMFffR2J4vlmpixMC4PVPPzGdaBnvkHi6iabc3vPVeisC8726KbnT3n+4yo/gBUi5xjb6ISxzqb/7hzza2J4MQyDuLPK+vwWJJ5UGPuCGTeuUOU9a6+H1oBIHrng+QME7XDwUJiiqpztFmH6sykJoPiQ0wTz70t+tTW7buSy9INZf9Bc6Il7EAtzVEq9lm0YKEVHOKAWwBHzyFL1S6lnSvi0l69rjNYASAyjQ2yoc0tzaINzEom6BxFrvg5ASFkAAV8yXQMlGIAEpWIQQ3Atpl98/VnklupfTOUzm4o2LuK1L9toVzJaakAKe6waDXLKjbxOOvJWhr3voKUlj07oBirvfZ9FEhbttfifamAXM40dDSAKrQOKGpw3mlkVLf9939l+xA038+Ez6LRjwvGt04tFaJCxaYtnNxHAuT6GKfXcNCXHS3+bDtZ0xf2niIopnWKB35xSCuPfH+73Mkf7yDnxWevqgCq4XbT+9bF0meHTdXniGoPs58CuzKCNYI5M6KDnuo6eRMc9vASLysKShvVp/JMkKMhJUuFJJ8VjUy8kxNqy0lRBVEUKuqWSapmwYIFlhpm/HeolSbaZ5CcieTGv3355ZcSXZ5kUhKkTWarg81UcQ/r5Y0aXUL/gzt09uwZAd1PLfX/y5//QqBWPLVyqoIUYDriPnIGrOIohuebg1TYhmGdl1MMpTH8Q6X+i1MRf3NOU8GEht/9AMu9KrcQM9tbMr4xi1FenOlnzKK48aHCfYVqVeMiaW34nQEEAild/xJBAOCQHkYyCzB7Vx2w0AiE3U9a/5gi9a2KkKK9Sfr31JmTyeQpE5NVatv7UHJWRw6dliHxoqD33/+x9WTevPkbRetVrPfG68k0RQwGEiXQ5+lQFK+9vVV2QdFSKQL0I+Ulmkp3NzSSBkVz2yWndFAd1naYtNKYMSMFcN5VBH+JVb8TEXn0uNV6TlOg1aBvuqV0PHlkIJhuJvCnq9kAW2fpXveRKm+pao/0sC3t4TJQ5XoFJ8sNnO3R3LRlQNXWe9Held8vTUOnN4w9hkdHeoLCEOg3rhn54oUaD5h0FGPgRSjwkelMhqg2KTackbviLbdqrEcLQOK0EgXv0Br4Ws1B0OBF4YMoxo81n2tWrVIq84koIh/JCT5pqgQtirQCPJsmjLcIONKp8JO//vprK6TC2QAQAJxHySmh+9pisjByaB8iryceH7qYyPaMHz9KGSDSsaMtoo4za+5HKGbFSTZYGJwstoUPq++XbHyKh3R+HD0Cn58CMzI9f5mhz3FSM6Pu710VqBbfwy+evYnfZ+kEsj/naSDhluJZWeXAKjvxNT5F+id759TQuC0q8EbjM2uNSe6N+qLo09t9eUTQn1U042GccpXw8f4LwMloPrkvPcn2oy5GwTFnIZX6nYr2v9Bcwn2ncBDFAGgB12Xj4LM+FNiEK86+GaoiZWhtUATGKygzWlFXqtPJXgyRs0y9xxF1GIS/Txc4HMEzKkzuFBCdPm1KsnrlcmUyp1rhlsnw6TM+UXErAaObes9TOhOhzbSKa0kzjVmzZphuObS4ByoGe6hzmnU+cnijQPNIy1iOGqWIrbJXIxWBRR6OWg/GPx9RtQCRbKqL9vuyKza1CGssAMQMg+VaJYW1lm+eVI2+WHvbBKBaXrfFgylsi/x5qBsLkWQcA9bDAzWpoSCYtt7o6DI/OBN1mz/4jyrI7DIPlzSayj+N3JsVKGgwwgaqusnD5s1vznguBHudrqpCqj9GF8Jf0+r48HtvQNW2Xc4K1ew7nLMd6ViGm6zAgeGahcmKL6oxWxVcyviprdq/CkfVrlXFiKU2K7xZxXtibPzb5W7cK3ExDfc++Q+geluViFfEXW1paVFEqyv57W//Y3JEkjR8xOHanGtVbEH6DzAAV4Tq/2/ET2RcJ6uamGjYpk2bJL58N/no9x+pEGekAQI2+AKlhCfqwEIAHPCKEPNDtWk8q7TyXkkbNSgV8rY4a6T9uEnmh/aubnSQ5nC/MD2vMVDxs+ZCrj70OUfAfi8aq4o6mniqpCvPFmnpqy/WOb+pqqc/7G5KN5D+XgbouQ2QnYHRQKcLpnCf5ZUT2JjpcyrWL6NV5aCLaA0XwRyA8Jw4kth65pU/mqj8mQvWUx6ayMEjBxVRPWdpmgb9PkCR0PZH6iqjyv/x45sUTd2oathzon2cV4X4ymTF8qXW6rXO9Au96psiKjqhEaV9bsCKaK9S2M8Hib4i6RcJ2N9SCrlVeqIDBr5I1r2+xlqJDpMDdfbcKUmaHLACnmVLl6vzyTLj3h5Vmrnt0T2L+rY0t9h6dXiYWx+sM9vr2aBU7sYq+7O8XHK/V3OE+gpU42Xch8kBmtL7FQ7xYCu6wyFdZ7JwXjzn88r4hmK9NGyB/iPNRdqNV8cevnr1toz/Q0WOGjVmc7SfG9VR5kHyofSabyvqRHqvQSnQn/3sp8kUVTXfFNDdvcs5Y2iwwndduXqZDnEAABXR/bTfLybffLvZnN6HD+9rPh4kw+WsoP4wVe1h0e59pujr6dNqybt9X3JbvFqK7qZOmyDu+zzrdkbQHF1nuO90aMMyGG1FH4uCOzq4yR0OAZMwt0F5IZ9vqdwLvtazr2qgMvfnkOp1ugxGK2Wg+5NsCVWuFX+PqpuuIh2anYnV7Xv1q7ysKxVu186CyoVVgSdKdsrvrDyaVa5lSzi3hksBhPQquefkz+2esmMZkI3ZzPwdl4BqbugjJ9JlE8P+0BuiGPBUtoNGGNADqL+gocANOW98t2p/kHZmsdQrCDNx4mTRZZqSxtFj5dSNV0/7bq1tZZj0XkRiSVlfunBa++q29kmTSbvRMYtoaBq5lMPYpbajFy9dtY6Sx9RBkroS1DPge9PfHuUM47e20jAFhZ1606geprMUXuv06ZOSWc3TzJY+R7vaVHi0F6zQDKcSgKp6gDp1LeT85HE76kIYKBbY2qDndoF+LtDv9JpCar/KPJaXUfq7bZOQ9+Tn8Icy9otLKqVixecFHBjPNfaeFZELsNLREaeCTG3d1o9+r2uK56UqNYBqP+sqk4uqUgEXIkQ9AVVH45UHf29ANX5YP6oZvewafQGqeS5GT0A1hYLh0umSD7aoL3Clx0nK/aF60Q9Xrw5Uo3Grvv2LBqDi/W1B+AgZ7IufDQACZA2fjQgnouvwcr786tvkP/3dfzbvDT4NB89yib6vUycioqunlCaMhRKk+Em9Ii2EWLy3c/1cvJ6xNkd4p3AW66WzOEbPWa42suOkt3hZWp5PtYkP7D+gDhODkl/84mcWVemUJwp/tV6bzGU/SNn6TRpQjbQc+xy2i/yrMGfx8XRG/TkBgxbmsVQwkJf4yW3Xqmu21ly72HzxK+QbCvdadZNyqwVPLX8dAGKVdy59tjINIr6iXCndE+zKjEjucAkX8SPZDwHSZ2ikkvqifehlReR2S6rqvKJuyFvRYKCrSzIkg4Ykr2n9UCS1ddu3Fgl470fvqqBvkkXnSPdGKRYrnhFQ5btLkdEXz9U4oHOAWgnfUiR1f3L10k3r7/1MFIHOzkeqIl9g6/Nh24Nk3/5d4r5eFKiZmKx/bYNSQbMtkve5CoDaJMOF8X9r05vJjFktVkkLKLaWgLY4IjjpAaj2AD5qrYPKv4XUXPxDugDypwPLrfh7ft6qHL+Ft8nbCZtfs9r5L4dshSOdAkzj29H5R7qGmtPOZ4q2Pnkm+ocOR4HAR+Ii04f7gipxaenMtRfMm6+UZqNFgDgo7slhocByvaKwM2ZOsbElatXW2qlI+FHZh+PGhb1567oe70iWrJgvOtFK2Z1hdjg/UhR37+5DyemTl5XxuWc85/nzZuvAblF2RsVf0m69d/eW0Yomi9fKMLUrCgZHHpBKFGpUo6JclpINm4IPZJ837J3wcH5ELP5UBmFl57G0Df3XYECRJ6yAetXOupJNyl2zagDDLlH95OkZvL38SVXtWtUeq1p8U7q/vtxXX55joxuu/fI0rp5gfHlHchBmQNUl38KsClQ9M8mpLtMcvq2WrUQ9UUghkkdR4lNFYaEdjRjRmIxrmqQskLikQ4cr8jrC+KfoeybKGiinY2u5QcVTZBkBnxlQ7adsxQuJ15/V/jqirNRl4+uToZw1a6ZRcS5Im/XuHbrRDRHlhv30yBqAIKU1TY7czFnNySSp8zxTSvyZuLD1el/oNFTCoz1KoHVgP3E86zosS5UB1YCl2PdYdYYjj63sz7nDNQdu4+rvy2qL0fmYNcjPp5vVyqt4liO/q4LdMopHfHe6eeJgoHICx1hyeR//3W+6rYpbUY6hKryRayGxbkArd+8Loxviu4Gg4pfttxzyK+ELf37uXssR1Xi1f7pA1WYreDjFSfuuQJXrxsPLwWqAJ3SB0X+IC0MIJ+WLDtwxSWgcPHjUgCp9v4lsLlu2zLTLfvfBB1YRDJd2lg59uGsNIjMPF3+RVN3nX3xu0dbXX9+gg+ZWcvnqJUu3dKlghnTJkqWLjN92TS1dp6knMxFVIim//vUvxVVtCsU+hq6N+G5KADYc4V+LpmoB51IU7reEAyMulPCawkr8pwpUw77KH4uRv1axD/OHiv5YKz5YzdT7/nOOoM2KGXXoHOpoJKP9TJ2UWsV/PnPuXHJW0bVL0ml90t6pdH+D5I3etha921V0M3/hXEXgN6qlb6MB1f6SJvIIJzQEKv1dGQDuY1eXeLAPugRSD0j386RAiMj0Mt5wW+k9P3/BbOtOc/zkUXG75FXLPi1QFfsm9bQfNHBwsmvHvmTPLkVZBb5GqiBinZoRbNi4TvdE9TgFCIBVP53KmKAwPn8yQDWzvQ5US9xth2yZjWaPwRIguERRgqVEiWLXqwhT/D26vQioQv1A2/CipKcOHz6qSHWr2Qyk8Kjct/aVev1yNQJZIcdhZONQXUfFIXJmblx/kGz5dofm56EOczIqd1WcMjh5/8dvG6BFBQjdy7ZWcfXkiJw7e01R8NMCwSMkgbdKjnCjbMYlRZz2K1r/RIfzZHtPQOpt2RnoBnTaWyo7Rf9w6CXpmYRDYl8ZUI1R83gIvxpQzR9YQaO3cOz9AFTzw9FbRNUgQA/OwssD1RIAqfWrAVU/HIzR4T6rrxhoMkG/l/UJb5UoKxSZa8pA3lTgpk327vEjpe8Vja3rT7ephqSBluly4GjIQUOMcaIoDVGwpgHpRnFKMzoKtQDKTFnQ5pAKDI+ILtVqbc5ZyzTwwQGkrgSKwoiRY1R42h30WG8pmjpB9m+m6VK3yZE8qW5YtwXY4HFPF98bJxK5rfHqAqieAskgRVRR1Miwln9QisMcc7kRjHisSk5A2yp7NMSNeh3sIlCNT3dajtNgS5gngFQzX+m3/xTnKH4IA9j6E5lhaGp1/+5//1+6CTUL1yTjVDQBJ0KZHQPDdgkLKWcf0tBw7jCMYCJlZOU82zgw8XD06/kHKixwu9XiifIHj6iGce2L59DrjHH/pXB5/ncqWIshsyzK86oRVYcjEbow+gKuNmc2xRrfbts8pOg68ShVDczhwu9PBFRpt0ghA8Djr//qr6zKbtbMOUYFoCKSblRIbnwj/tkxyV/RbeNXv/x18q3SfPT1JdL2SAUWkyQ7NEEUALiFdKiZOb052aL+8chd/VwFGWN1rW6BHfhBRG6J5DYolQFpnajrQHmPaC/agVrgc/kYme4iCyc6TTmQG+elYmNVRFQzpyuby2oHTq2ZZhYrt3hlRDXMaLqwshVWRSc+vGE1+Jg5gfEK6T7qZdFWArEqn6vsQAYr5xRA/yMr6RlVp6pKHSj+V7tSuPdFcqe38927D4wyMkGcLopx9h/Yo9acSwRAVpsEC+eA9Xz3nU1ppvXzBoxS+PPkyXNFRa9Ku3OncVSRkSGltkrcSFq8UvizbcdW0QnOqoDhhfjR44wLNmvmbMmm3RYw3iOg266UmMC0KkibW6Ymv/zVT8SfHK33pVXrM30MMF3OOAAAIABJREFURe6tdaOvLbebJc0Js1cvl/qvHM1XjKjmvPi8bezN3ri/Vh2oxtd65sJFy22lmx4jdmigi6crIEF3LOAezQiIWpDivySHlUjTWGVPUAFAaxnVjyWLlxg3daAqSHAaKOQ6d/Z68uUXm023GXkxKAHz5s9I3ti4VvYE0W/nzpHWhCqyffuB5MC+o5a+RAHC6ELitN5SJHaMDt2FixYIICiKq056V9XRplW0BPirb27aZPJpRK3MRlhxGXQH/9n9WUcj5vDaA1nRSf6sqQmsStGY2NEonY+0UKO8AcOxW2VfVhSm+BKs9J6iJXiZtGtvC6WP1/yHjqiWb7s3wNrXKHDxugBVz1OY3TS6nO8JbEJ/eVGd2gfe4hftZtklnZPwWWkiQJT1+nU1FtD3HTliVPv3VwZpgNYjIHe0ajjgWI9VNgkZJWo6TAfaOtC52P1Dcbap+SBjYfUe8xeanjV2k8APHZgo/GocOU7pbWUqleqGnjB//pxk7rwZScOIYckFBQX27N1nzX+8uLnB6DFTp0xNFs0X5alpZNIgdQGX6ctHKx23sdaMDhiOO9sVOYzm+zM7QXmaqXCUgh/VlpqddLmjK39+V0se5ou8qgHViKSdSsCNOG4iKFb3r//LX3bDLRyisPREaX2tVhp3UpOq0XTvfEC6qPAyZG34t14HFlcZKqPBh/Ge8IjWZpVp2d37iMS0VgSuPji5A9wW0z91oJqbals//vm/K1D1KzhQ9Usy2vSvdB4ogBbvDvFCa1UJoIVkrqehz0o/8L/6q7+xogxAwDSl+AAYc+fM1cF10Sr4KcxYv369Ntky61j0WDIbeKIUySxeslCb4IU63pxUK9eFWhdDk88+/kSHW4uKMt63DXxWmq5bt22xavExEiUfBEldfJ5pIqLPVBpkypTJ1pqTjjgAGQc4NA5Q4Y8OUQ/x+eGEd4UcSASu/glL3LMSLvVip2xr+Ez0Bk6KQDa+T4WRjc5CWM5F4Fq8RrVChpqYs2RQ4nvXKmy0vZW/yeoYuPCkfNrZO/zFtRn2Ls6pvgE1z41D5Kk0Chf4TMelv3n8xNFktvjI8+bNkiFWIQJAFc5oeH8jAciBIIIgTKMUW1uyWxqshw8dN8ONxitR/D/7s19aRTlan8dPHlNUtdVAz8pVS0za6pHSY3v3HhLIvahI6rhkwvgplkKjTeFPfvKO5JZmybaosrxOFe6KBA9Wao4oPoWEVlnOnsiDAQBcbwNazUoXtnNcW/HB4rynT83ZPMfMxdnv7TbiVFYDqm5LMnti69Ae0MiHz+ufU3snnC/MicUlae+LrdfEMD+k/O/TX93EzRHjnmZpeVKXA1XLQPTzxvW76kh2TJ2yLupzDBDAbNU+nijqx5v6V+eHnAsv8rD8jjkVn36yRfN90tYXaUzqpSgG6a/S55ktzcnylcvssevXrxpYPStZPfhqP/vpz3TIL7BILw6yR8kQZOdwxk44MGCe4bZ6Jz1VbcNt4+OFAq2a05hOYW5ONCY9R9/zG6s2UC1swXD5auDQ5vCfEVDty2ftK52gcm69Jz1fMW4Rz4C49wqp6rBXLFNI9gG9YvHgr0vq8ZrA6k2B17sCkq1y4qDLkJamQc4wnWNTRVdBnH686HIjxNUm6INaSZtA746duyT35xzvRcoKtDQ3m1OINCQ2DqA6dMgI6zLH+45UQIhW5vNlxx5J//ygshynpHsdNYvZq9hLKDJLF81LZsmBH9pP+0xZcACnFyH6rhtIC1ntjXbx1Flv3go9tEUPi9LXYR6outtuoDcOag/nELYlrm0fvswOvhxQDW8UOIxZpjjbfXX/5t/819137qjal/CqPOU1K1fIKMwR4FAlrYACelcU5FxRWpcBBs2PUqqNlDEhbyDSQIFV/6hYwMKtZ0AV45I37v9IQLWmsfoOf6wZUS213vQzKoCBHgxTOV1ZQBZ5xJ9C3WgB+SNANfCrUm+JUwGAR+SVamEHtw/Uoebrr79RtGO7/t7PUvaTBRxJ/59QpePHH39sAOJf/vmfGzWACl84y22P21SMMUKAtFle33kDBZs2bjJy+NYt24wwTmvX65LnoECLyAw8Ng6cDqX0Louz066NOHcu0kYbTQIJh6lDaRh2CGAWGSO+oTF06frWPURf9Wi32kbyFRXqgwuzlz9gMvHi/IFSCSbKmK7cf7w6qAwguK9ANX+XesOacDkak/Ca9P5qotvSIu7DNSJQjZ52/NdWUNi3GdeJ0DfAgAi9OkjJRtA55IGKoIyvpR7XOB1RDjC4xjILYsDrxFCAVvMuGRIBza++VtpYBwDpft4H52iWNPNOnTwrB+qkCn3u6ZDpTOYourBu3Qql3EaqucWJZPfOvSaNNX78RNmhOeJ53bHU16a3N2h9zbZiLLRcKRLFOA8QmYtx5n7x6gEz6ZcZ4WrJsLIx6Anx+7FQsm5mDSu/sscqgWqIeuRtZO4a+XeIVylCpeiM+QUsksdny3JqHlXNoWHOhZB/sfG3yIte45XT0DMAkZLyURTJozUOCtFX3bljr9L42vfPiKaq4lqH9qIl85ONb76mSClAUd5IiKj2V+r0iTRejx09n9y8fk/Zl9viHF83FQdsVUfHI2sIQMtL1g/ZIPSfAauspfd//L7a/Dabk8qnBDxTKIamq5WR4jWFvcT9WlQr2Ni+AlUH/yz2/LwFoFqY+uh8hWhdbt9Xm/JiB61scn8Aqn0D5a8OVJkYn7hYYOyLIs5BaffkjCt7gKwP38/EHW0XP7RNvO7bslXX1FTglkle3TNaDMWKBEoaR4xSy9QxyjBOtk5wANZ+2itwU9skcD9K6ha0GR4hhw8e7MGDhyxI9EjA94Vk5dgK2KGxqvVYuWpZMk9A9b5sKnrXZLLGSCWAguc7amwAl3/27DkCqvOT8SMkpyXc1vkUZZTHVhRGURcBRaNekVkVD9wLLj27QgCLHWLhoBRoxEqj0KTa0xQ+XPGcKplA/zUXArIHwpgXxtrH3COq8VXhp/j+wcA5HOL/iuzwuv/1f/u33ciQXL18LmlVJ5JlCk3Pn6eKUB0eRCHoXnTkyPHkiowGXA6iWRTQrFy5UumgRaajifNs0lYxupS//QhQw7+egisZcSI2hUGLGL/nEzkOeLrseui4kRr4lzncM3tS8VNvXmD1NEVlEU7PQNUnshKo5g7TqgsmfkCij576J5yVFboBMFwfDqCKsDsV4ETH6N+NFis8VjbfRqX/AZpnzp5PfvM3f2Mt6P7Vv/rX1slos1L/T1Tw0l9ab1SAt4tHiD7cElV6r1i+QpW9u0xqaIbShWymvbt3G0m9UZHVN1XwMlkcVrisW7dsVUXkBYkfT1WV8U+sNzPNB06fOmXkcdbZBHF1ZqlP8vTmqYroDDcPGbkR2qvZZgsbj1ix/xdXe3nawuM2RMHLzoGTdC7SbRQ2Vh7A9IhT8teOO8DQj222PGAprI1wvT8GoBo/WpoSCpGkuHdSsGr7FO4zYM9TZ3xRMAOZv1Oc5ecCEFR1R75xBKo4Rta8Qj4UHZW++nKLovCXxG1WpFMgZcq0SdLyXaKU7zVxVk+ZJnCXDHDjqOHJhjdek1TVfPGoLyrlv11OzlVruzphwkQV8i1VBI0q8X7JnLmzrAMMzQbI8HSpUraTanJFAnF8rL2fQAxAtXheFY1DcdZSC1NaHfk1llqZ8GC8Xv66patyRhSAaFRXCfvfjq1sdVRbfqWj1ta22/kQTQ0/x+BBneYgKhrHnZCCVQOqYf3ixNo13FbHiKTlbrRIaAjy9VdbDXgqNipjLVugiNFrG9Ymb2xYowMSzVch2ABUBw5Qyv7FAPFfn8upaJWtOaU2ipeCKsETcQEf6PBlXtQbXE4s3HcyfHCVZ7Q0a/432EFvmrHa/6wtsjlUSBM3Q9qK4hKzAGRdbP3ioJDt8yPPj75AC7Cxx8Z6FipkSGU2S3MUIkTxsI5uZXxWyoEMs14tIv6yGbPezpcaR1OPf+rtmj2B5r6816twVNMd1Yfo8asD1ezuvSVojwY87Ovs7yb5qEgn8007VM7KLk1uu4pI28TvbpNywD2BVrSokX27LccLPXMcu0EK8NXLkRolSsDYpvFyqupNp3WMAOgI1XwAIMkewVFF5YTukjdv3BPwfWD2tEG4a5WUNebJ4X7Ydl8qPUcs+0jzDHjlaJ9jFaDizJVE5PgxjclzgdQrknM6Kw1SFD5GK2tJcTMScYPVznr4yAbbW8hIgivSgIQNka9m/ovSVjGiahRCsyFh5cdjLR2xfETVKaF54Jozb/ZODlQzOkYB8wWHOlsSJaD63/8P/133E4ENNVxU+HqS+BYTbLBI4d6U97BLhTEXL161zgHcCSi/WwZj1swZyc8lY9IkaaKBmlOEa73i3FtpmiHMa565ZcilNnJGHBCbnmy+wPIGNS65AtfIPni2GPta9V+5+fqGYHvb7D1vPl8C6ZoIT0wdiYr98/JAtXhxj5E4E4CDJQpWx4XEvQiwSseSeASpBz4bhh8hY7gwLc3NBkQunJdskKKtU6WluUHgFWWATz/+VJzXrmSJ+IiPpSN38PBBRWCnJj9Reo5qxK+/2iygccS6f+CRnqPLhHg1q1evVjvOmaqCPCXpozMmjkyruWa9F51w0Orcr3QIKUdLFpLGkEeIyPxCpTjWr1+niFqjiwAremMA3LQjxbrTcz2i71JIznGJxwn/uhOV7ro4GXlvIEa4+RsvsafXWBvpvBWBqq37YBTLr8+8xex2el195fXBXikt4pe9RrUD1fZWuHBK4+E2w8P2J4ackQ4XIBVr4FNpWAAMRVLWRjXyBsM4+mL03plIjuzetTfZvfugwKiaU4jrOExyRhRhIfHy0YefCMBe0PpQJF0AdoXSwRuky0q0dqf6zO8U5+uxjDHR+RUrFlsfbbqmIdnCodIup5uIH61aEeUmfYxTQ6oMYz9ahRCAGmsVCF1JRsQoMvb5fQDcYHvEJ7M5lfOcTUOePJFaq7CQ4mWLs2TXzb1nRk/JrlqtG0x+6sO5YA8Fi2s/Ob7KEmjxCWIDZZ8t7IqoGOKVwWlezEC9RTB1LYA+hzC/062MKNDFC7RuPqt9e906lVFUyR6dt3C2US8ku65/GRfaQ9bLaagTSG1Ldu3cr5TnUb2mw/QhiYrSsWrGzGkq7lxkzQIei6dK4d248WNUgCKt1bFoOmtOlLlDXuiWKETYkBuSzyJiThRqrjRhKUIhddspRxeuYasKWHBqsTPWihF+IYc1KVAi7URfLVIcsk+8R80Bzmx5bHJikej8i+zn/MFUCyCVNvIf6Ne+nl35ty+D177yRMvPq8V/7ct9/YMDVcMxOitpoGFThyukfdFPlYFyyDqDTqvVemgNAwxvK8J6Q8EYOvzdVfvWB8owDdAZNUgp+iGqxyBIQyc464YlBZ6hOg/JAqBj3aa9dPXyDXFWz2gvXbF0vTfVmC1AK01RNQsgk0QGu12RWTTOiZpSXIg9G64OWfeUUTp88HBy4uQJi9biiCMrOF4a5ugVNzWNkWLBYHMmh6qpAFxvnE8DrmY8CPo4ngqPOKCN+yI4e9WwPlbGrR/nQhao8fMiPQAyJzGew2Gcs73CA9leCQmhsJc0I5vWr+tuUPHDNGl2LZCRmSiCMIUTdySbsHv3fnm/p61TzWxpFY7TQJ+R8Pcj6eXNUPXZO2+/mYxHW1OTFoEq4NRTSAI/kiqJws20dORnN35E/GJ6xtdDXj7BvHi7xSrGPewmi+0U7EFcWMXdnn70/HMLT6kZ00qfGTdM5cYpv74SRviniUDJL+m4KBf5SD9rX4FqLXhCVNUXmr1L7pb8Z+QfiKhm/B0eZd7QLCO1wIvYiHSIgE/GIj+kiOff/u1v5amNSt6RDBFR2C1bt0mKZn3y81/8mUCHxMO//lZtF3dI6L9JBxqtNLsMJDRID/Oe0v9UVTKGSHQsXbrMOnqgmbZt21bzCMfpwJtKNyul9+HK3ZFsDbJHP/3pj/W30daKjsOmQwfWjeu3zaGaoJRhY0O9SRtRkUxnj/4C4r55AEl86OAdhmFzrBV+4R+bkNzvJW+/wiPPTWcEcdmy8rVYAXRT8BDWQHFJFBduld+qreXSsnq1a9jHz4BqOlbhavHzpe9PYQKjqzXkTkHwkmMBD+s6t/bcc1YjgY5Oq2D94suvjePYoYKqgYPUqWXGNM3vT8yof/DB31tkH94j/Oa3333HKmVp6fvFF1+IFnDK9k3L9KnJurXLFVWYbiCEanbR6KW5ekHFC4dFSZkuWsGt5ND+/Uo7P07mKkOwYcMGNSKYasD0OtW9KgCkEHCqovp0oEEOqV5ADBk1OPkOwOM6CWCm2giXRch9h9t3HLNKuBK0ENN15ns2b1+qHvI5m2jrK7XvZkXtP4+ohhUbzQRrjcOIuwo3Y+CUV8U9waFshbO+fmNUlUMN4MqD/jMp0eeqzn9mwuk4l3T1aVJtw3AyH0TXdQhDGeinhhCdSp8+vP9I0aAzcjb2WESce+c8qB/cP2lpmaYiuuUmx0NRr9prmcND61Y4sdw0kkLPn/dLtotycOiwuqgpAgVXEM4qUauJ0p1ctmyx9GFnKj171TI5T5WWZS4bRWea1DTR1ChQM6ClLJxBQC6fiQYE0R6n+8nmJQ5eZjT8J/9/G7vgt0XX2JdH/kyAI9zrtvyDPqEvgPBVb+BVIqq90d7y9/J9ANXKaKrvlfiV/y2dq4I3z54gG0mwh03jnH3j6SvCTze91gePFORRUwEVDKMecFcY6b44rs+gq8n2DYUyqe5XY8eMsyAODQZwoLgOslQXL16WU31eZ+Yja7E6d54krDqlpHPtistaSbccp+vEiRNWlDpTgcLRo8Zq3Q5KTp04o4DiLtnIy9qXos7pbjmzAb2DtX+IrHKGsu4BynSEGyGAO0YFk4bbtLf6a707h99xA3uDZi2WnbWhivalMDvh0Xh25uxOug+CE49DWDhf4/mYM1ClfWIW1x7TPby+bGn3iFENyczZzSLwzkkmSxLhgSRKduzar0PlggndDq4fmixbvNS0727dvJY8FT9x6eIFZlTGi1s4FBCqK7reqi4qA4Sh7+jssMgcnW+4Hdczc31DK7SwQYlDEH7BDLwqUO3DbksXpduoklHp+QI9A9UcwOnh5V5t6wdR/PruQLUngB0+YQGo+gqIn4GoWBYpy91UjfHjtffkLf7mN39rCgAbxGG9cf2mVUcuWLhEhVHNioS0q8pxr4omPtNmGKaD5IlvCh0UeJ5EZaaqg8f0adNts1JE1U9p2y2btyR79+21wolFixZZZSRr5dTpU6IJXLH19+67m7TRRgo8UJ3ZrcjsafF8jqlX8sBkiTjVS+dLRFmHXqe4iXAS0V80Tm4c+2CYWFslGxQwBZs0PxbFKFmFwWQPh/GKQK4wfOHv+SvWukYflm5mWgsXLSyrXi+T2oLStKcHTjQMub9XP2cDEEuNWFxfzghOCxnSO9LcKBpB1IEivdMSir8lCsBIaRUuU9R07rx5Nudbt20Td/VrFRI8ljGeLQfoV+oWM1EO0dZkm/pt0/51nByl1auXJkuXzJW+5lBxD2R3XtRLYuaJ9eSm89oq9Zi/cvVCclwR/zZxn9FapbgPcW5A6nY5WBfU1nCRKs1ff+1168xGFI8o8WCpVzAerDUirywLo5rYmFQZjV6AavUx97httiYCUM1RmKxqt/SVn6cIVB1X8i6B1mKgMtxpHqhi7XK3XwSp/kZGDeKHiM1KDlvxdnT/Tn2z4APfOLt09OmU/a/XvoV7d10O5cEDhy1qRMee8XJix45WUaUO4NE6PyZLOWTcOIFIHa68OzQOL8SSVGL8ZHqPc+evJv/5dx8rotomoDlK58xAZXXak9bHqpZWh7KpUyeoe9Z0rYO7iqi2Js1yQAYrstUqAFGncW3U4cxhDHVtvqTOhopa4HY58vn1OWSDvPBOvGaI1vB6c4DVV30gGXF2pQmGwOezAcrZZt13AbbWHM9sdPsCAHvd7NE+9fE9+3q9/PP6cp9lh+sfGqhWfq5aQDVukKIGr9NiPGro0MHpiuxfzqOuIAGHtBpFWHeVpj8n5Qqkru5r/aGyQVHzEAVWRqjGhw5UNEsZrzaug1E8kV1DM/Sp+KjQ3MbL6aOG4/z5sxbcmyP7NUFUAqh53AGqAwNlpx61dkn//JBlMR+K04/G8VgFdNAeHqiMJB0BH6vQ8akyphR4oQGLckGTAkLzVC8yXk0N6hWIrNeZyd6goJJMCNkO6rJQ3XGRqx6Aqo2LA/foINt4m/0wrzMd/hicdEPj+6inrGUxoqqAwVtrV3WPbByezBKCX7x0cdIpD3WPBNtPnjyXPFJajjZgjcN1MKxYaXIMN69dlqi72o8JhA7UBt/4+tqkSfwha78XqquJXVGpdvjoMRvM+XMXmkdLyLlOA4m8ST/LQ+WjFIxKMAP/rIBqDzCgAJoqjV/R/JW3ou+meAk/DDlIYlraPaf0aOsDVrVr6JuiOgpo0K7U/rE099AhdCsaZHJW6MZ98MGH5pywMSl8AIBQyDJr5ixJ17yRNAss0GWDFp2nRSc4KpmOm7duWg/ykSKh83zSdtAQ+JnmA5s2vSGi+nhrp0nRFaDl1KlzySBtvqnawGslXTRDEkUNw+kfjnMUoqnpIZN5dnmg6inYsLFqANVCWDpstPyol9PpRR6QP/NPAqjanVZLZZfXWASq2fqN64xnkjnjOjEt1F/rgf7VHSoIeCo+14OHj0zPs07zZ5WyisgRzb+s9fXp55+p1eFNKUosUTp5owq1HiWfff5Vcl7RUgwtahHvvLVekYcm786iSFudgOopFWh9+NFn8k/6JevWr9Hvx5SePixz2ZUslND2BilXNGmtHFT6bJucIw4PurOtES2FTm1MP2vHWgLbknCUwScFQNk2ieslHY7ioVceJZv3sL/yyysa6MKa0PM49Py99Z69AlUubgsrwGd/rUc/c0A1TFFv29w/STh0+gRU/dPyWSJVwFq66gMPUJcdlEWgCHz77Vbtc3U2kyxef6VQJ4pbPFsR7klq4ECWBLBaL46qHZAofVjnHQCk6UzYYMBx3ifH9Le//XupDvTXQT5dmT+131UE6s7929K7bDfgWa/CERqRNCtKO3HC2GSE0qx1WiO3JOgOYEXKbITW2qa33lREiTkHafvnYBSfS8KPYAprAIeXN88DTZu3MDY2yp76i6Mdpj97RUU0NYDG3uaiLwCw2lqr9tg/94hq5ZjUAKpxOtNDwV+dprfDlEdx+rD9LNKayg9qo7crG/lYtu6usg13lI6H8kQR1kMFbJB/QxaFlq8EccYAFnX2DZSDR5ofqtxQnZtkFdpFrwP8orpBu2HS+jhRZCNQCbhy+U6yQ7JvF1RL1ClMNmz4kGSBqHILFsyR7NUIAd/HKnZVe3XJzlHATFMPagqg65mmq5zGenlbQ2SbidyajaIhD5xWOYwDFHK1yGoAq+Y45pzfyP6OSM7Xmm8opy6VgWr4PTiAxX0QD+Lg/AbrYg2pfvnem91IBDXPaE4GKx1y4MjR5MTpM5KFeaq3QM6oztKrpE1or9ou/tAQpccet96X1FBD8l/9i1/LQ0Z3MwAf3eNjec2fKk136PAxbWIZlbHqLKKqONJss5TeGT9hlJ6vwZAhcp1MPwriro84O36Iah5Z1dR/H3ZuOozuFoX37P2Ff7iI6h8CqPpuSz3XkLZLk7TxEApDUP0OKsdkgAAAqQ5AIDqX1lBAa8E2rbwy2rQS6fzNb/5OnlyHpTuam2eo3/gVA6VT1P+dQwoqAGnes2fPGfiAq0N7TqIxJpyMhyoQAagZq2rHRWooQKqjacI4q3w8Ll3XbYqIkXKs18YdrA01XhGaiWpnh0gyzx2lFEc8JOzz2S+VhXzuG4XHC7umGAFPNU56WCrlMfzTBqq974f4jPwhmP/Z2rHmvupk+Vg3ZFrw7C1CoW/WDF/94SvqASpXLyoiSlOKJqueHWW8xq+/3mLGfqj4qPPmzkzee3ejCgZUSCBgkahqtu3+M0Vj9yR79x9ORkuMe7roBCfVLODixdOKFvRT5HShumi9blXl20UzOXHsuNbLJOm+rlWUtcU4Y8whBwL48KYKJVpl4ImqcUBAfYELSybIoJme7MslM8z2E/suBwxdRzs+2cEuf3aqRe0SD5z/8lcWUWUAQ3SnFDGrBlR7A0bZJ6kCVGsZCF0YKg5zT+QHjihOSj9RN0h5Qs/ZJU4yncTuSY+SiBHrABkeeK2zZrdYoVzjSBXvKuVPdx9kpwZRHGVD7UC1Tof47j0HZVt+r6IWHOBROnDp/iNJLbMV7SZnh64zUkHTmicr2q5+6cMEBmSHHotGdF4C66eUOkVh88c/eU/2ZKwVmZj+pd4Mvv49Ud7a5CSjdEJBCpGlfFlH6tjaPPoEeFbQ055makrzFnl/9secI1Jrl/0AVH10aqX++wLAq9FnyuOeh60ZVKo2O8VIubuvAYrZdgwlSZp/tMuhO3ZqT7A+71P/ce+BRU1vWUOBxwYacbTQkObca5CzPEbnGMoA0ATYI+iN48CTeaS9K+DWVpvM3lMVoh4/dk61HYetqIuU/TTpEy9RwHHS5CbtEWU2dF4S3HkgJ+2iOkcCWCk2JKtJxqpO9/dQ99RNIZfO5NEqzho1SlnyYbonqDc6W/sJrNoeCGdoOjL2maMNi7skGAsyUb7g06enc2HOITa0DFOdM+7zHuEuvwsn/jf/8qfdtMxsFN/hsCRhjojvQBcakzBCHJdey0LveKLPxf8boQ8wlH7vMgzTZBT+/F/8ynrTesQOPb4kOX/xSvKR0r/XlBqGBG8tafW3UYrczlPkdumyBar+HqcwOFIi+kAmkGu73XY9NxmOgzQeVjYAZaBaa9Pn/5ZflFWBag8W/bsB1XDR3LWz1H8fgKo9JWySFGD38omtwi9MuiO8OY18AAAgAElEQVTJdFFVK6bpy/iR/gRMcFkOJSYnAx3GOlOq4nLy7//fvzC+ziJFxNasWWst5A4fPmQVjwAVk7yBByjQSzTtgbplkSIh9TBcHuZgdaNhMTwTR4fILFX/c+fO0dqZZ1GZL7/8Qu0YT2ozDbXDRBkOEyenynuUivuWS32AYj8A7917d+TR3rVDDKABNwjwa1w7kdLxWusEPoik2ecimqLfnaOTG5UeVCXiMypmMV3D9lF888Ufci/qC4CoeI/8i1LA1JcZTG+l8smlG+mLgXeDkn64wudzjmQclRCWZBWao+P8aL6eK23vzoLfAPSPLuZE89NPxruzs9t4iZs375A0y10Z60HWA3utKmObtS7qBw6RbVLR3plryaeffaNChvZkvNJej589Usr5su4PFQIVUwmUvv76ayaovXOHKATilS1ZukScxrnWjQlgiqwMKWF+3yEwC9cM4zxO64ViiPnz5uoAmKT1JjtngNvjoqwlQFUsOGKUByrDQCp8gPjSfCbrkpWbf2OC1kjJ2nULsbwAgOI8pdi30n5EoGoDyo3VApqllRApQdHwco+1OJY8H64ybwJItUJaTDkJM+1dmgs8uN9mrVNvqTqaA5pCJxxdDuGpKuCdLbBqEmWiWljaX2sEfe4IVM1m65djakf513/9gVL9opWpOOtxu1QdQvR4pLr14KA2KL1vslY6pBvUvGb0qBGm7zpJkfRORad2bJdU3p3byTuiEk2ePE7vJwCAvUEFRWfQMSncIMuHOsnyFUt0tmkeieqynym+CvNGUZkdV7pdQIRp9UYt8Zxuq4dfcpurBFQL51GYC98KgSvMT2Gu+wLM+mYFvr9n9QVQ17IlvX2man8vXy//nJ7eq+Y95HbmqwBVWwe+2cK84Y+gluFZYig8z3TWdCiT9Fia5NRk0CGSc4mI60NJRBLIwVkiA805OUJUJDj6FGDxM+AV3inLh4jqAJ2fj9o6lPY/YBS4Bw/umywVIHWOKJpPOtqkASulJu01z3a8SO5LqYBuf5yBc+fOtzP4lOpMbqto/pmoB3QoRSZyyuSJyZSpk2X3RiniO8x1ikM7Zs5Gd9a1JXRNs/MEenRP6So3lBmboJSBaggA+aY2aB+/0t9CDUTebNX9T//jf9s9dep0VVAqnarIxV2l2brxhrUpSdxReUso+IVQ/Vih7dECm3dVbdlfRmXdmpVqabheAEFyQnreC4UPnsjD3bx1p6rBj1vKjojJMLUfowoXG9SgohcM02xxYkdLegYyPYbeuWAYfEVddI20ItOmvshk8N95ftEC9/VwTUcmDwD1oA3pHwKoVo2M2FTX9Bjz98mhVev+Kk1PkWPDQvN37Pkz9t18uVH2wykCFcDdoOSBhNzhGUIQX7FqtRb8lOTchfPSUv1GerxXk6eqEO7UpsWLnKOe4qPlQR5QkRYyHQsXiiIyaYq8w1sGEqgANu1eAdLVq1cp+rXOeLFffP65SOet4rIuMgBLuvDosaPJOUVtOnR93nO8wMVjcalv3b4pvmObeaxssJmiH6xUK0h4QTckLP5Iz0H+A17QcKUEh8jpQlCZdEdhKfQVqEZHwoBqWLnhoJG5KA7xq4LM7wBUq81xtTXxUnspc3/T9VXrADIbhS2z/0uT4Olro+yPJX7VseXSpRtK45+3Qjzkixobh6mIqkUFoFOtjeutmw8kd7ZPzpCKsBLJ5WkObz+4JadnmGzMSEXe7yiV2994Xki8XLlyyegna5T2B0zvkIbwDQHVVatWmuweFeVbt2y2FDCY46nsG6m4xUsWJ6tWrlJR6WhL38FlhM5ElBfggpOD8WZ6cLrYG4OkAxqVEGLTCou9xM+fm5DymFd0QtOFq0VUe9y3JfvW2/5OQVNufZlGaQ8mI7W+HMaA0+gKp4V0XnxS1y2wLoekU73PiVo+UYQHzhz7kSDHEDVroPKfyEncd2k3v8D/rVPo89yFa8lf/uV/kp6lzijaWkoZAmemXpXMRIca1J+dNrDnlAYljWlcdR06wxVFnzRxXLJ4gZwSZQJv3LgixYglyvCNMi1Xov1oWXZ2vJCDsjvZs3ufgYQFqtkYO3aEbAPR1bHmcOCsYyfqpfPqgRxfvxTexXGKc8S/Bl3CPrfHewKqVRzFvBMINOgN1PU2v3+Iv38XoNqXz9OXiKqBJQugsA6LA5mfi+/++SsjqtXtqfNX8zQRD+I5nxXQSBYRjXoiqvfu3hNgvSew2mayfDTYSRsKEGXV2hsvR6tRQZhhDWrbiprAkKHmAH4rB95aH+t1I5VBQK6PqKqp6BzYZ+cnZ583MZCShgqocM7pHHlKUpDHlUHHaQf8Oh7pMu3yyaLlNLcoO6lMO4VYOGM0+gCrDSKLGhqoQAP0BhsZSosNoDDygc3te8N5BeGbfVGMqvLnsGMqLE7d//V//Fvxx+tUjXkouXxN/IUX0g1TZKy/NuJQbfCOZ+rE0PYgmaIbnz1rhoDIreSMUq9jBDL/TPqXM/RhOsSDIGIlcc3k+q07iqZ+qd60DzXgIgaL37pQqR1A7h31BGcAKXgZL+mRSYpSDGbDK+UzRn2fqb6Fp0ioGx3NeOPRy4lei0cb4gfOpRhLElfZ4KRjk62rOGa5qMUPQLWvWxmgGqWgeA2nLg4NC1gHu6q7ibSMlBQQUdM2tVqlWnHf/n3amFIRkCc3SRyZOXPnGW/nsy++EoB9lrz//o91OCySbu9RFWVtN5khBL8nTBwvEWSB3snTkr179if71FIOPtq7774peaKFBgiQ0joi5+jSxWvmQXaLh/NINJWB9S4kzma8KvA7W4Ly6zes1z0+TY4cOmj8Ha41SpGX6QI+81VdiQxW/1eIqAYn0Q+mH4BqcTGVqAAGcmyciiHCCHZ42KSvRClREFTzp8icohCPtH76D+hWe0FVc8uAAmgOHjgh52WzFVMNUIQVFc+hkrxapkryIVIV2LN7b3JXdgnuosmbyXATOZ02fZrxtvbu3WvRsrfefssKFnargpa03BwpnZCGPn2GXts3LVW9ThmCETo8bkkHkTbE3AOyWhQvUCCBcgAV79hD3oeCof4y8s63DAvDUXrFZqsNVB3tBMZAQPqV+zXfptCRf55hWXt/VwOqVtrc25cban2FrE3YAE5Xo9EIguO4bfyMdrMCH4qaW+GtOYS8B1q8dNPzI94LIQ2e+XNUOHX91v3k3/+Hv00uSBJrks6KxcuWi5M3XOtBoFRarYcle4WqAFGpYQ1Kn8r+ACwfqrjq/v2bSYuitzMlgwVwReGmceQQAWYpk2iNSW43uXT+WrJtyy6pj1ywoMkIraGWGZPk2C61iDrSP8zpaJ1VOCYD63VIKz3q2IhIURZQsWM7/G4tKeNBXQFUTdSxMMLZOohBAI+u9wXY9TZV3/ff/1SAarXP3ZMzXnWczU6Vo1i19laYf7Z6gB+chbYjwTY6X1gKBG1w2tpll1DQgB5wWxF/7A+yb9DfUOEZrOzDKAV10I4mC0mAh2zTHtFhiKgSpYV/v1I2b4JqiejutmvXDq/zCOuvHoWVqQoSyq6R1aA71n2B5EZdD6ocHw+nHrwHbm2StvmixfNU6DpXwaLBRoW6r8jtE4FrOlOC1Wi13KSspvNbfXwMqNrujevaRA0DCM0iqhX0OJPLKqK9OG91//f/+T93Hzt2Wvpckn3pJ+3C+hG6ie5kjIzviMYG9bq9qDd+pj7bKyw9s3fX9uTuzevJfInN/uwn7yfDaFGov1shlQzGbrU33LxVWoftnQIfXdZt5k1FXUnBXBZI3bpliyIWp6wgAhmia5JUeKBqtYnyeFetWqHDQV2xNACpJxRuPVar2kfRe3mDgZhOCwNSUXyQiyraU4qHYtmQ/wBU+2LGfLNFoBrbMzKWRL9wepDdQHcXr7BDKIONj04rQJENgoc3fkKT0gqjVKF9Nfnd734v7sw1eYMrJTGzTAUYF5Tq3WKvmTp1UrJQWpkLFi5O7t5+oBauX1snohkzppoSwMxZLQZC4S8ePnhCoOWotWpF2mPEiCECwzOTceIsoiBw9sw5S3ngEF04f178xQvmHQ4SmB0g8LNYFeBwFkcJqMKRA6ymX7moYXmUIkCNSywCVfcx8Rp95f2zjqimqaAwemHLFs2/w1RTDyH6YAYeQv8Q/e6V5DzS9VwROTnQyK+wxr79Zoccm/1aW88EHoZKl3VEMk8Gdt3rr9tjn8txPiWqCNFYDOpY2TakWYiYogBwR7JpE5X2f+/dd63LFgZ+fFOT9Zd/LCfrwIH9Jv1CtTj0kztSLrhyUYL1cqjpVw9Hf8GC+aZkgSFvV9UvRRFN4uRTHAjlBBCG3QqfsFB9nxrjUjSoGFHNA9UAdHO0C78GWY2+RX2q7fTvB6iipZ2bXINY0qAkIwQNTNww47kLvBNRBbBCKbNe5eLCGaY3Ym8EqsA4RYO0GDqevkj+8wefyrE4mIwQWNwg7d0JE6XXLKB5UpS1zZu3a/zb5KwgVzZIUdAJlo15+OBOcvXqea0haYWLNrJYgZPVq5drnw+z9cR93VeUdvfOfcb3a30o6pver34I3ObZdn49kx3DLhklSK8hPTtcQBZpR3h98Alt7ENUj/PLDmcc1ghUsSdVgWqlM1AAUeb0/gBU82uW8cnT8XqLqFZb7y8HVH1/Fb9qO4GZbXMSFOl/tiwFUTjGRiUxfrfThgCr2LMHquxHi5UzDfDaqgIsuPv9xaUeICeMLA4yjmSTbly/n5w8dd7UAJqbpyXrXlujRjlNwl+PVNB+yrTPr6iJCl9DpcQzQzUjUN+Ipl6VKgHSfrOFuSYLixEcvK1g4rlzp9SM4KYVJiL3RjZztBoY3FZ2Eux2+eJFi/pC4WtWy3WCRRN1nqNPzZc7ZVCC/NRzkOqa5+6U+pefi9HqgOv8GZH4WZjvv/x//l33DrUkPHacNpgDEmobuqXN1Sy+D2kN2qtSoDJDxQmXLpxLjikKNURR0LfffCNZqTAzrQtfSBoEQt8j8ZH+/uPPFYFQMYR09trEFxupCrYlAgB84Hrxtc6fO2dghQIuSL7ffPWlySog6A03Yu3aNfIMmoxMDKDx2w6HvXn3qiiFF2TpswBUrUIUUhRGzcPujt9jR6gySs97sBkYKfq12TCVN0VxsZa9rMot4ROQN0aeKuOrwnvL2/hsSo0vmV4hB7orKtgLb5/7bB7eKN16+HvVj1B6fumlBiNSZ4FL66iho4ewhG9EF1Xvsj7rSJZByo4+FmkQoif9jbeDXu/+/QctRTpu7HhJ2LSL+H3RChqWLV8s6bRZAgTDxS3cpzTtbnt8o7oVrVi5JGmURhwdPegdv3XLDkXP9lunrRE6OODrrFi11GSGDiFTJFWCcWObjD5AIwLkNxYunG9KAV2d7QIbc43LiKPEprVAMYeEBp9UrhFO0jSTc/O6SPcaIY8hCGlS358WLaQgxs9tPvsfR+q/6jrvbRmHwza3JINRsVWcLq24NCvXdV7hI1yl6o0454mBD/EHSx1bZ6uws4lOMpZo9JLOOqEimdOq+Kdwp1NrbYJkzxYtWaho2CwBz6fSX90scLPP1hUdY1pk29ARRG7tyuUrln7DHm18Y6MM+EnrrDZa9gegiY7wBfGuiVTOE80E3uOxo4dUdHPbJWKUXu581iHgO0rgdJR1VePa/I1sAFE9ONYU9VjhqHH5fSxMt9CGzgfCesPYPITInD2cM+w5VG/jq/2VDWFwiiqySn09TPNJuZyZKEXCK60btxsXj9vhPDvZbZwzNV2DUjOn+7YOYXISsSHP1R6ZPWoBiDAOflgFu2kAX73QtQbOXbgiW3FEqhC37LBuUoRpjGwGqgLffLtFDgy6lRQBQylTUxNSPFovODWETdnWzUqNbpT6CFlC5qhTRSlHjx631rxXLl+X/fJq7NFjR2pdTLMi4HPnzuo5x6TVDHUJKojaVIq2NlJgd/78udK5RO5K7SyxfXAITbnA2anuuBradCDOcR3awXpkLdqFwNdOAyo+2pYizQdZ7NG+R8qrztn39ODLRFRfJSLcl9fUSv3Hj/lSVKZqY1Nhq6qNfy4QFna0P+Iv7hQYxU8xsX2iqkh0BnUanGbWKk0tqONAkQQw+FTOGWAVagB2CvDaRqtUGmVIQaOj47kpqFC7gU4qZ15zS7MBULbdBYFK2rVelZoKFJnZs8Rflf4wQJX3o4PkIjUPaJJUFo4jEdUjqichi8TeQNZviRx2NFsviMJ34cJZSUZeFt3qhu3bFr3X6tUrjEoFx9Xmi8YgAtWoBsSub7abw/42Zw8+O/20CxYM2cwIVm3l2zcU1LqvPviL7usiuZ84qQiTUionzwiwyt5MnT5DIOKJdRuaLQPdrfT8qRNHzUC36CD41S9/oQiDpIS0aTkw6EWCbthnX32b3JNHSuW/CASqyFYrPHmfkyZKO4+2YjoA4BA+fNgq3uLX1jmGAolxikp0yeDD/4GPgSA8Vbl0UoD0a10UMHABqbspIsTs3bASekv3l8eCp2WowVPRGTovxm5eZp9mIe2eoGxvVysDVWx7RKpxOvwatTg58V08kJJjf0S8WYrI5O+qJ1J6DvOWPkR1oJrHMwbQcgvNfKd4UAaQ5xfN7jVlfkYeW91AUwg4f14KAPp+rE3kgcw6azu3SN5afzks16/dSj75+CsdJNdU0DI5+fWvf6ENOclSq0Ryb964m3z4+48tncF9sWHf2PCGgQSI6vfUUQ0gcO9uq9KDu6zr2liRxd9++w1tcIEKpfAaxVM1xyjybYw37akakwXRL64F7Act/BwiLZ1a/6xBC2ZxEPENmV6/xvau6aHb21Kp9feqTszLXbAMIvr06h7et2aBQoj2VV1ftrSq7aXSmosOp+3p4lesskYOiTl4qNTXDc1ph4DicBXWjFURQv3gBrX7TUwNYIvkzMxBluEl0gq94+jRo2o0sc0OhJXip64SvWSf9HxPnDhpgvBIaj1Wu0P61LdMw6AvtKzQsaNyqtTMBCdnjAApdKYHWl9oE06bOk2O/XRTrTgsp364Ks7XrVuTjBmn3t+YJBMeZa2EjljGW8OOYdRjRDTahuCA5z565uBWsxUxKpG9oKBdWJ7s4Hz05qP0aY2EyAhORiFzkC6Ant/FbVNmMByURSBgKM8F1vUoxbpQi9oedujQbjNmAsUhrYpi71Nzh4uKdD+Qc8Gh3k8SWaiLEC1HtQHaxzOdMRRczp071/h6VGbfUfRox44d1jWvUwGWWTrMKbQjioRMD5EkOgKRlYGPZ64FQEGBnMFDBoi7vEhR2kUqOgakukoOcmdD1IjAOmFhFvSvFaIQZNHPRJIjXYBr2ecPtqNivA3jvlw0r29z9t2f9TIAsC+gs7c7etVrvMx99nYPmTEqz0kZqBavZI2Q/GgrfWVw1ndC/N2zEM+VTngiB4kGF20CpXdVqEzEE06r0aGkV/5M4BbbQqaIOowpyhoCXKHZXFVxIbaO/QMgJZt4WQ46NnDVqlWWJSLTBHB9IOf9gCh6BBTHKvW/QFqrLc2zBDyHCaud1Z67q7P4kvaZOk6KMjd33iwVmc6xwFCX6ACo8lDPNEzrf5h4/WQmcUjrtW8GBDod6kEEGZ8LO8awog0I0WUc2hTH5IDqjk//Vvx/pWbliV67cSf5XECzVcZ5iCJYGH6XEJmVXJExPn7sSDJMoPK1NaulY7hJbyZ4ap2m1HlEKbKvxSs8ekrSViKlA0THjxmfvCEx7SEKV1+Xjt0gHezwvohCbJW80H4ZFuRgZsxsVuRhpLiJh4wHxAYfKWNCSHqSNDTHjR1nwuCA1iECzoBVlKTr0PuicwJgtZ/AQn+BVf0tlDNoxoEJMYX06ub4B6DqdrS8x8pGw6kT2ebNgrj5jRhAR1oIJ3UJiwzR7QaNTQ4TX/BE1OHn0Bbz6BF1wdq803jPtGL98z//temq4p0+butMjh4+mXz22WfJGTk+VC6+++7byVoBBNYSCgXotra1PbG2j1u3UOzVqkjILPFV18oxGm0cnC55iO0yBhTEWLtIeYW0XfTuauALHcIyCIAQ0pfcM6oYIGuOZ7iIREee6X7pyoNw/EBFd/zT8/8BGfRqCXt4wj8VoGqDCTCpPRDlwyVv5GMUxTrdcRm8G31TsGB/s6IFRTGeD0hOnKKw4KB1jZkvmarV4pk+Ujrtyy+/THbu2mWawPCWJymNvEXUJPhey0RDGaYI2b37rYpAdCnF1WLKEBRZXb9+yfrQLxVAaVEHLPhgqE7Mlb2aLwAEIDoibeCTJ47pdc1SG1gr+ol4z0ptW0W+7g/nxyrF4+9aJwZqSBkHyokVi6ZmK5RnWMSS8cui+7a6gnMXX5AVkdSIvH0vQDU/iZHYUMocBIejx9m2peDrIbPSuUM/B1S9IE1Q9rki1KKDYHNMe1ZjRie9GzduqTHA+eSgzhKkgeDJ4zxQgIL8D1HPYXIeeCd48RRuHlch5qmTx6VZ+USRoRnS7l2vdOYiA8hXVQAKQD2qbmdErWgMcefuHXU9u20Rp/HjRsuOzLH9flePw08erwjvjJYWk+KDIsAaJcJKFNYocqhB4AzrI2I3DMrCw7WPXNwU9tgPQDVdOq8KVKutvZdK/VdcgMkrY4q41yqpHLzcz8eebV7Ix6VAlbPUqAGAVYAd4hN6EoEdMj1OD7if3BIVDm4rBcm0N0bGatz4CaJXThXFboLxSe/LkYZK1yF5uNOSH6XrI0VVb7yx3gKD1AWhsvNA1zspmtRt0ZtQOMGxbxwhxYyn/axV7CMVOJ84eURr/ab2leqWVBiPOsAj2cwras7zQPiNc5tixMbhIy37SXHWSAUgAa7Q6WgOxWgMUKbDAo9hSByk9gBUd3/229DWtk5gVULrAqnwgbaLlH5V/K2W5ma92TADkWeVYpulzh8/ee9d26DoTtXrMMd0nlWI+eNvv0l0ieSR+ANwDrnQa6vXiiawKRmuyn88RwzSPhUvbN78rRnppfJc31IrVqIdH374e+tbC3+JAhw+MF9TJkueaPY862YyVhW3owVqB0sgur+lj9noui4GXNqsnn4NHrlJs8QUUvUF0hdPKw9Ue4pM1j5yKyOq+ed7IC6AuaqRplwENpzxfxwR1aJRfSmgGgYAEXiAqR/QpAeJIknOQ4cCHuNTvDQB2KPHTiX79x62rh9wTN97721r+8uBf/tGa/L5p9+YBNZTCX8vXDQnee/H7ygyMt2AI32Z61QN3tb6RCngw1aQxcG1Zg1tG3WIIUGj51G8BW0A0MF8EBWBz4MEFt1ETO5K65PWm9ZtRPfdqAwBwuVQVSgKfKjWeZdFWxiKqoEA9XBt1LTwzw6m4ldf1l9mpf2nV3e5HBD0gg8rl3IPAPmVI6p2Hn8/QDXdj/Ad9ckAJzZGxhUUZUBam/DlkYGB54V8kfXHFpf0gBxlKCfcyjylbnGazymSgObg6jXrzCHqUoSNaB2x8ZPqpQ3XlZTVVGWFVqqjVqNUBa7KQAMy5xOZkHNyXimy7VISuK/s03S1muZ5c2ZPU2TBDxruuVNpK+ybtQOWYwOfy/U8HaiyF2KE3lcNZtz5+dywA3W/Vsbnz60Oi855RCL/VeY+Vj6jyvSXbFJx3v3e4pdxjAs0p/iXGqvWkXdpc+QO/TxQZf3y1C45iC8kYRV4fo76XD4PwGk918Xb271nn5xX0Xw0mIicAx7HKPBBm8onAqq/+93vRGk7b3xlolCb3nrHgymhacid27csGrV33x7b4zQwOam0KV2D0JucLRoJh+41Ra3uiutM1oX3oNZixoyZdlDf172gZIOdQEIIEffHsm28J924xqnY0yunfRzSkbI17EOTl7iKGbXyTL2ULamc5u/lkb7YhO/yRn80QNW949JHyTlXVT7kywBVzxi5mSTYRvbOFAOknsEjnJsUYrULr7HOoQbgiN9QdvyB5K4oxHqqTBOKNvXi0UO7Yw/gRN9VARW2ZvnyZcatH6FMImsRPNaGVJ+itTTogSbVoKLEx4+ey6lLZK/q7ew7evSA1uoL43ojEfji+TNlmY6pBuS0BRqRjYSbP1xZDAKM8LfJpI/VOm/Q/QzXHrLae4I75qg5RK8JVLd98JeiEIUArPIc/UVEf6IBePS4w2U7NFKktg4oJXZXKZBlSn+tUyeXAQKTRDSZmgfadDv099MSdp8szsMgpdwOHDiUPELqSqB1rZ4/d7bLCOF1Hjp0WNyJ83b4L5XkywTRAugbf0fXRwaE6tntO3dqE6sqUyClS0Ydnbx6DdQYRVqbVZ09U8ThCepqAl8W/o/YkJo/HVLGXA9ANd3yOT+9Rno8HnDVDECeuN3bRqvcrMHaVHuhGaHev4pcIH9+ekSEaErlR8s+d83Uf9W3Lx5A1Y6bqhHV3KeJ5088LP2K2dFof9evlvoMQNUkfog4yWqzWeii0aXfz4iSsm3rbqVlTykyMVQH/wyBAGlailpy5fLd5OSxMxblgFe24Y21yZp1y5QCpghHnpsqgpPuQfISHySbv92pFMYFk8JavmKxIiF12uh35Fhdsj70dwQu2OisKN4HGQ/4Z3B7KARBveD4ieNWsMUXXMT56npE+oSI6lXtATg+Q5VKeUs87klqhWc1FuEwT9MavaLN6kbPR6/XF/e4oP4gQLUCfTuAimu06u32AH5r7YS4XsrP4XFfN/iluOhecQtwefoUTqTGjOIFXNpg/OGBIX4NVeSqsj1Ey4w7psg7jSRwlIjGURhIimy4DO5pGeLbOgj4ff3r65VpmimbdUt6hTesLejMGS3GYTwsuTUisxRGzFVE4u13NsrZHmXi8ugrEkR9Jl7kINlaIiFnJYf1TNF8qslHihuJ3BXUAyJwbstk0ANosWwSYNARb8qgMBZjeVkQpSsPfonDmmeEVYxrnMMSUPUiidxXLvLLvKeSdb2btfQZlSs66ohiz52j6vbDF47ORk0zqXb4y07H8XbdngNmspAAACAASURBVP1Alhtu/C3t081bt4iGoRaTksyjtfJqnUcbN2ww7ce9e/fre5dFY5cvW2EUkFGhirldKVWc36+/+cqKVSYKaD6kY54OY6KypPsBqw8leQYAoCAGvXGUAYi8wqFFRB0tZ9QgqJ5m7VDEeUXOLFqyKEasXLHMuM+m32zTm3FVTbeaIzxE21nXRj8KDpmZUD0Wsz4vMeT/YE/97hnJ7Fa/T6Ba09b0EDBKX1NVBaA2UE01int44+iOsmXtZ91Dl+TcTC8DXWHZMOuAxZaA26xAYJT0JKADbY6o6i0pnFDtf012CRDb3tFu6xM+LNxYJPMGSQGAJigz5Ixjd7B7zBOFyWQzbc6Epdgz589d13sNNOnIy5cviid+WvZsgoKMi0z15KaK63eKOnNVdAL2ACB13Ljx5oThoOGID1IWvUlrnQz5RP3bqCLEYdI6tqy4nfe8Hwel/tW3w3E/7Uyndefv/1JnJ78QctVAsPEVhSR9br/rFXQMaeMDS7tyiD5ko+Q94oYiqnRMB/wHn36c1GlTzluyLBmgytvz5y4mI4aOSM4KWMDdGagBGiNUDZ8IGsBFRWDnaeO+9dZbVlWLHBFIfLEGb5o4XnixeAyP5DEgjguax/B3Ga/hRTJTYHXTG68nLQKs3SLJv9B3f5Tfzf2MRjtqq7lxo5NS+asMKqt5hDY+aRSjfCoXo53RcPz/7L33c1Vblud5AAkJCYGQQQiEhLDC24d5NiurK01PxXRE/z8T88v8ITNTNRMx3dMTVdGVpjK7Mp/j4Y3wwnsQCAQChIQw8/2svfc5+5x77pV4pl5mVd6XSqR7zz1m77XX/i73XdUWQdlCiz2q1b6XB6oZCIg37/y9Z4DQ6b7y+658N9zBdwGqbsFmQDV+qig1ICxI/3EY5/hoFDUb0YvnCqcqvP/NNwesSntKYYy6Otcl640WEXmqc2W0bNm6Ifnksz0iEl9iVp+jwKFiXM0IrtxJPv/DfmsLTLEN1bqjow/kITkvgHlXi1IVw1YMIY8uNENa/KQe9Pf3J9vUFIM8wlPKO7wtpgIKv9g84LMjhLJ9+3Zb3GcFUs4p+rBUBRh/+8ufCai2SzmEXGpDrOlCrCorOUSGVspLRY5A/D23mx8KqOZUNPMa5M3PsT1rfK/VBa/qE1UDqnwhhPzfBhAFIEUGhecCWYqTL7xubPbvTLGT63VTChYj5bnyGjsVBsOAvqquaShs5At9BNf0WXWzunpV3jfZw3j1AT0o4UYZ1PxNYQIKl5QmuqdRnbuFjlgffiAaJTrLOFL5d/Lyyj+hXMs36rp1TMWER+QJnrSufS3im0anwiAARzCgx/hc9Q2KE5oUSsYgYkNwouRzXStGzQG8IlAt6jfnpS2fGAeGOU1+sip0ZIR2vz+gGhyskcGj2wSA2svSd32Bo1tI+j8fKvWgnvVKyJQc5Af35W2Sx4mUHfJTYQMgpHpNlfy//tWvbKP+7Cd/ZWsdUEBKz8iDh6L/OZIcPHTQLjlP4BQdQdFcf/8KM2JxvDAXFF8t7lQjEe0x1vvdQqlTFqWh8ATDA1ogKqNPSz/cFwMKwBRKoU+UdgI9I+2ByWF9p+864EA+LvudClSV58d9Qb5uRYTST+HFfOCdR3fZWjD6r/Lwc9XF9S0+mGl08c8NqIa9fvohmYmLKTtLLf3lRdod7GGMOXVs/bliOnNymJx7AJcuS2/EAWxlgNPVj/SAJ2o1TlMBCkbhMIfsf1JyY9EbyRMUV0R8enr6jKt1rqJBloOt/Y9j4Ri/o8Lj48fOSN7mqDhVBfBq9ETx+8aN65Qes8EikRhzUPw9EUjGEFshPbhcdUxEl/Cw0t71sdYJRhtRheX66VZEvk26jqi8S+H0Mm68rHS1s9JSx6TBtnnkV39nQPUtlrZAKmT/5ow1y9tpIDgBAYIkvxLGfAvxq1deFJJcFej8L//4D8lTDcL89k6do94q1RY2L0gmREQ7JTc0OYFr5VUFqOKVQnn89K9+at1E/v7v/95yJlbKI7FPhQ4UJYD4ASij8m7RapPfr5MorzDKhAaxXY0H/oP6NW9SQcOEQnoTCqdglUI3VC++RJQ5g0gv56CIzfpItbLTeDMDqs4FnwlwkJCZnyOI658aUC3E2wprszaaqPSoxv6ZArrK1KrJVDizgYlqh+ozS0CnHZ0qeKGNuXjxiqPWuCtaM5G6Wyep2cppFl9vv8iJt4oloFee1kZRa7gKZKqs58hSfKuw7c3kf6h70XP1mF/UvlCLcUxd2OQNUVxjjjiAl/b0WvEg3UN4NrgSkZn5Yq6Aa+6xWs1d0rXx9NIGtk/5hxRzLWxplfekS5vhiCWiPxy+k+zavin5a9HatLfRT1z51BbeCBajV3DonSIKZTxSbcUvwbuSTY0DqrXmpvqAvh9Q9dfw/+TP6r2W7ha96qzMw0qVcwFvv49nJPek0U3E71vGsN4wUGpeKHdfuXK/UH3ObPAZXbCk2F8IoN6V8fxUYS/irxRx4gEbk85i80eJ41m9JHqzr5Rbf+P6LfOuUx1O1Ie2hhTsrFcDCzwXRwGeApukjuyQAbN56zqF4BTqn4vTQJWxypudNatRhtNtFZTuT64o3WDxkjb16F6re3gqkHzNUgs+/HCvPPatIql/Zp6MudpE2kSRtVDeOqJTgC3AMioNUGkVtqbfspFxkpYNfiVQDUwD4WvZdy2Ebwt0eqCa2gfeoC8okvf8Mw9O4y/b7YRHind+boD5tc3cPbXXzvY74NF+9G7IL8eKuadGD//Pf/0vxhzw6aefyXh1Xev4wVihUQm0egBKuubhONmmOSUHDxYAmkPgULGcdMlCh8AqBSsLpBMwZqE1Y6MGyA6IHYAcfBgEkA+o0DoEUD/95GOFRJskS3ON7gwO6CYZORg6rngTzlk2IDe/zsOajUpI/whglb9d7nZek6QIKP1qpZ6orfHzxuaPAVTfU5BKD59O98RAtbaWnR6oVny/iv7yIu3uN1rCrpQjgNN4b8hO5LgywlfdsRjuFFJByYcBPqyc02FFf+7evW/eVtKgiCKRQtC5eKmYLXoUmhclqeQUfUbbV4wlgC2sPDfVbKNFeyCNndrl4IFbeJk6kz5WtOCEHI1XLiPTU7Z+epRiA9sJupPUBEAqBtukjPp5Yn5aIg79PrVT7xWNFumgzwWon4mj1TpyKU2AqBJGG6A5ZUc4+qv/w3ZCowUwoEo9Pduqr6u3locsfrkRtICswx28d7hrTQEoJ1XK+aoQ+5DCGTfuPVD+13OFxEa14N4l8wQAaFu4UHlhWKsjyvEDqK5evTr59LPPrCvDb37za2MG2Ldvn3WLYfOwFmPqu3xLtAp4GFaKBYCkdrrKTCkdYInCM59pgS9Xwu8VvX9DeUbkREDaTsea+S1wsQJU9TS0aTXPQ0b/kqqxvDshJ9jOeMlEjRzFTMgz4SnzwsYnKvOGxp//mB7VPG3W+6mB7wJUw5XSjce/kQOtbHoGQAQaZzdqDudaNw8SyO/dvyNi5HuSDUBmnREWw+lGpS594x0VkFPuGF4Qxp8/fzX5zW//RSkAyhlTqPW1vFgNTfUGRDZv2S7rsl85PsNGZUQuGV2K8JSx2MjPPqWCnHvatCjK2C6+1z1795inhLAhHptDavV546q64tTPUjHXx8menZsFcgVKEuXgmgvIk57HG2lB/sJ4hEw1l5QTNpxo6zVvWbVXdQX6fkDVe2VKgWqeo9gBQ50dvBCUpg/hBMUb3+90m0X8ZLWAavgs5HRZkVG4A5Of6GWfGbGdWUe2oUtRQnGF8cG940k3oGN4V1oQtgcZLISYx1WIcEZFfSeV1wopPNFXwAkysKi1zcKvD7QhsAksklLnvP2SqQ92b5FO0ueKAMxVQ4K3b+olM28UHZA39TD5XrOTHbu3KgzXkwxdUhvr02dUCNGbfPjRPqP0Oy9AdF5tiPG0NSsdoFv0fT1S9OhQ0qTQL2+IKFlua9jlfE6r7XNOqir1VKU3NlJ3bu3ZN906shdbQUHybLj85M7cG1VL16RXrTjI9EO2SNwtmZy5ObV7i1Gc3bL7Dz1AZyzOgceTNAFy8v7rf/tvxiMJAK2X8WHte/XZ+fPnk9/97ncmG3hhMUwXSVeQ60rqz9cqyiTfj5exT0h2AJboo2YZt2y65MiTKoBBQZgfvUPkB5BwXSwnOFbWygNlBZiKVi5VcxOoheDsxeNllH7mcMEwchs3TqY4NmgcnNSWaH/Gi0VkMnhkHYWjm7jYiHG2R16DuHGsbgJnO54740yBaq2Z/jE+m073/GsB1ao+7zAtGNwYJ36QMl0WO4T40Ov7TPGmxhqyizPRcreF0ygEJDWAfFZSluge+uad9lY5e8zwVv6oawk923K2V4DZFME8pdQZ6PxwuK5c1SedtsO6Od5QWuipwUErYiTqTfoNjQ1oMU30APCJXgSQTqox1BuxbnQrZXNAaVN94khHp8Gkcll8rxhonTL0KGptVy0SjCmN+j5RzVlHf/W/g+QMqHJzDqQGmgDnVUUBvpNV91aLjGpF81uEzQvh1sJ8pQXxQij8oapkhx8+ltfrqrrBPDJKKVzKa0W0TpI7NCDDAgPk90DjQij1vrwZi5SD+h//498q72uNfb7/6wPJ5UtXZMGqhaZuuEcNAh6IjJaK61Wr+pO10FfJyn0sK+GwKnfvihqLCu0FcicDVlevXWmIn+4ixoOpuzaKq3Rt8mw8RPl2746Llq1XkN8GqE63GGP7v9qxuOvTTTnycMT6Zmah/0zci96X+Nrli7k4Vnl70VH7FhVg8Tv5v4sWZxlQ5cFdPpoEls1GMoC3Z+q1aDkk+MZFp4PwejllS1U1MswGKwUt+ZxSPs/Zs0pREWE4lb54HJpU6b9SBVfwyPWrY9WI5PaYwrbQE+Hp/4lCgeSZ3b5503JwzgpAYKECislbxYuG95WN6LG+e+fmsFgDXqq70aLkP//n/0mLUb3o5+LDIeeHlaVnMEnM0Fy6wXs46lJw0q1F929JOKmUZptFpsFy824D+m2BasVs+B2pUiqNfCt478KtBDxTZcpjgFNtsyjeQXrlkmWark4Dle7ixtXpV4q7RnRG/RrLqMt8dICValjCvQABQv4odzwSjO1raMoEVOkJT2HVtes3lbN/SiDliQEQFDEAiCiRyZW8Y/zA19uqAq29e3con2uVeSPqlVP9TkVAd+4+UjetL3Wuu6qsXZPs/WiXdVE7OXjCcmf7evus0GFc4bfDBw9ZV79XAiPo4kalVgGEV65caXJKl7/5qqydqwJTh9HcFugC416PeYWdyy/1wldrhZYBl8ooVLyZxsZ8fvgrVEPOjIjvohwuual18xlPrbsfB1QNSEe6MpUffe2Nzw9GbgGWbKR4Q/+gHFTYbZYrokKrSau01hdxqHzlc403bNio/NVdouxZbFJz4sRJy28l8oc+oEiP77GZP1TKADmtxotptHVQ7bEBLzGvbJuKSuC1vKC6jAnpizp0lMDo/PmNCp22WGjfug+JuxKmCdpawjLRKbqgNoVWcepA+xNSMp6KweKUeGBhsoDmcY3kyTUg4E4DA0NZ7CaMeTb2NvLRVKRz7dd4bpaqpJNVaguvRkqOr3bsD/3+TMCqXznlEMHG4z08qiX6a7riKhcZKjgkKnJjI/PBloaPLHmD3RgxGHdLGcHLTt7+K9e6VfvWfTltnj57LeaAp5JdCoQDf6sKhRU1IIeVtYFcX1du9dOxx0qr65FDUa2kJWsOqKoFuiLfRoXn1xgA2UU7pVPJvfa8qfPUza1vWVeySZzl3UqPg5P4rNKkjh0+mryW3l2ia9G+dZkaCEAXSdFzo3L2Zx35tfOouvwePKtuQfsVH8mLUx6B7CnoGN4lTcBCbPr3tdEovDMvEy0Gp1Sl9kq5QAuVEgAA+OMf/2jVkVioVJvtVwciACSeif/5P/0nW2Rs9ge/OWy8doBoqi0J4964Ka+pwl6ExACroHQqzY4eOWp9wOnfDgLHAl0sy3T9+jXJB3t2qCihQSB7KqnXcyFa0A4RqsFTy+QVX5knNYWGLppkYa0gcZG7PfKKfVsrs1aBjM2OrhEssJyHg5sPwCbnnYsE2G49e5bwvDWcyaXWcvmKLVmBOfBfBKZlx7sz+y2ozIRM5dFyDNMNjrA+nkq/OdokOUCP99ydTyMLM4W+d+H8xeT//f/+QYTF9+SJak22CKAObByQEbRcFZJ4uA6ouOakdRDZrW4c0A29VFrAbbXZvKEWrffu33MtOHU+LEU8GYwrBTSJ8uUm5SXj/S1bBpK/+euPFUIWIXwdnCLKC9KmQf7abPUUN0xFSM9i1eGpWXtKV1CrSHKR6pVvXS8ABDcdYYvgWY1HL2wilZ6ybwtUq9j4ZejRvMPee5mKVv7AWmk1PwhQRYZyj1AATelCD0afv1/JhqkBowhC2dKoAtJteVoFXMw3qbl5qbmHieKxSLdfSEfNU6cXgCcMELAKTArsoqDRK+g4okfkHu7bt0tdrtZbUxM8s0/FhXhU3ZX2qziwWSHifR99nKxWB7WbikidUr4XRhZ6EMP78pWLSjfB2zCVtMpLV6fv0+P7jQpMGwWSe60Zi1r/bhCNjDoJOiY191wZUOUvlwKVmpLgOrc6MvXnsZ6tmpxyyMtTxbxyFn8aZy9Ek+ABjrtI7g+7p+wVX6MSqGbaK5OxoNLcpd0e5u690itoW36EwshdNaeM1hahUTxB3B7dz3g+jNnDR48aY0Cj8tBJCyC1g6JeNuUvvvzSNylJLGe1Q8V0GC282FMeiNpx5PFD66DWqvSf/v4V5imiyARZYnO/clWc5ZIZqv0aFAWiXeVyecrpbnZTOufJ6At3z4oMcntdMkhWyzjpl4OnXde09Sf9cU05iH+ULI0IeMDGs0ddt1b1K43JajYoMnaOJdeAoKh/3T5ho1rcEDzoj6fufYDqdGAwmvx/1V+ref1TybKHdCNVpvrCp1n75/ztx0C/2vdtNRTkNL9jh4vndbI7JpoFj9XsXr3ys20lfJ31yBvhWlZ3ROoTXk/tXZL352q6MyKZvivDmkgBUSGKssh1xchC5ufJ8CYfH/3HtVbJI7py9crkqXThOUUe0IEct1QMTdCJsg9iuJNac1OOnmeix5ono6t7SXuyTWwBa4Tf5ipF8/b9u8mgIkanT59NOmXwrQcYq4vpfKXBUDgP2wEFsrMO/fr/dIXI6cbjHqxCcFFyOjBH7WejrXXm1IP/yUAHSmBKg/Jam++sufMsD+wrdQ+5pFA93gDQ8heff24PBbD4+c9+YT24R0YeJ7/91e8FAKScBVLJAxxRr+0X8i6sFxLfvmO7XMPtNjFj4mu9pgV/Wv3hH+l7KAt60s5Trs+WbZuSTz5V+ztRFo3IzT1X07dQYdtOfRegwnPGSecu/8evVx8uczKRzxMMllRp8PU9rcwg4tOlD6Bi3JzEoDO/QGp5VLMji2CkfCmVG78VS6kknBjdU7hhv7DyisAf59/MlALAs6i33BtIZagodkowHBjAHovfbVjBK2LLmoIrGUu3lC/23//pV7YooN3Yq1STjeJLbJHXCyaAg2oEcE1WIzmpFEpAEr5AhhGhOBbcZRlFLxQqJNkba5N8HsAEoASOuQmlFxCW/fCj3SquWq8NTN58cftqBThIp/ayFIBQxOHAKu0jtYkY6wZsbuSK0yZPQFgNCKzC2wppQsA6myunS32os7DB5DyXxaG0Uaz2mk424olx0Qm3+fszFk78nYBqrIur3q/fSPyxwasaDq/wqMaiGQu4eR+ideXHk9GYktH9WoV6ANab8nRCTYSOgXpoufg5aWuIF2JSugrjnO5XKG2Og7aKpig/+exDydMSy5tnc7ilwr0/fP6VzndPKSdKIVFePq0RDx0+ZC1docXqVdgNA+nYsaMCtk+Mkm+PKtIbpUfPn7kob+0Dq/qtl6dk0aKmZJdSB9avFx2SogQBrYfOSO6xnXfGdLiloYQBdtLi0ru8MRwDFPtunAPn5C5+uYIsv0Zt74gEwe2RfqUW13Ysb8VFHwFSu3v3Ckdlxmr4kHvI7rOoazIPrDOu0CPO2ZSd2WjsfB3DbbF3HDhwKLkt2qml6pj42ad/ZaH4eYraPFDY9MsvvhSQPS4HS7OMhX4rqqTwCU8o3nSMi+EHdwUw3yXdyzpsPkkZWtzZbY0KiBjSKY/v0AWvt6db+ugDFZt0KRz7RK1cTybnh66a0QwFI22DaVe+QQ6enTt2qlhT1HwaPrxicJefHLpi7Dt4ZT9Qnv5mcbvivaKQk45ATI/NdOqE8hOToio2+KJBks11xb5fmI+yJfpnD1QLnvmchNrwlTsE0m0vktvS8YkF2i3RaK34N6quJX9Gu5ivWvBANW4s4EC51wAh8kANUroitTdq7UNl9dKKsJRTiqdVhtawIgPIIkWnRMMx5jDESb8jHN8lRhuLIjwatX9pZ7x2zTo1i+q1yn84XS+qSHVQzTIeyMnTIvnt612a7NymTlgqMmbfu6CUzUMnT6vgcCTZqKLkjYqUt4oucp44p+HsZ52TSjDr0G/+zobHPQOCXKmwwyCbMitsRvann5lsUNyUcvw7LcIJPBYKVYDQCYdhwc6T95OK2wMKqZJoi4v4Q1G+bNm0xfK/fvPr32mzhv9rjo5/ZuTKdABZu26Ndbii/ZgLrYj/VXx4Q0OXldt10VIDoCkikXfvR3vk1VoiL9mR5LbygearwKZb4RM8ZTAOUN2b0nroPKbEbUV7l3uIbvqwmVO47tlcx+f8cDjDJYhAJprTgVA7Xy33ZnTd7x+olnvR4nmNniTaKty7Ne87XbEBaPozxSveL87sGvnNLCdu3oAKhTPZd7Lf3CVdPyjXpcwtZEIgFMvQYQYeVSirNovDd7UqcWcrT4zCiaPHTxhZOEAUj/sSgU54fimYoa3mWeUJAgKWC8TuEsVNnxbkW3lijyqn9cTxQYGUCfNw/Vwcr+sGVllOorIeNUa+0EWh/9evRAGiYi6sTUiSoQOpkyGGwUTb4dlSBjQpIIWlRewa82R11kkJkDHu5M57wmwMvYcklZ286RSOjQF9LZhama9cBBJ5MGERGOdCc3c2DVAtm6/ie0WAwedVc7nCl78rUGVM89jKwzrnx8bbTr9turlcU6FTm6JDhIIXqzAUsEOb4HQcdC94VsnrYn5pK9ijxhTIggMc75IzZy8kR+RRbRDI2bPvY4WTu8ScMmTe/EUyoLcKvELAfVLySLEO2yHtpX/5i79RqHhSsnZGqU73ld8lr8jbV9Kdr+XdWJ589MluGeFtaUg4GN5umBwFnFPzTk7sb/LR0GaUm/uXRdD9se6tsH5dnmvRK/f9ANXq0hHr2QB6fZuH3JeyltmRKKaykQmLOSiCM8bmnis42jDXJcy1u7ynvDvoqNq1Z7jiEBXpyqMNZdAZ6QJato6NvTBvKoVzrfIILRH9DobrmTOn9d0nSi/S5iy+Z/qwt8g4bm1tV2TxslpBH5WemWv5zHAt7/pgZ7JNjhWWMgYx+gZDhvznzo5WK6hCH2xUOki/cmUbpL9eqUj5ktLjzqqQZVR6hAKaOm3wmwbWJBv00yL6H5rs0EHL6I08kLd9moc1zvGs5ApWHGcAOOBjc23jx9rm/UrvXi0Gkn8LQLWaz9/pugKwD+snWzIVGKFCykv2wuytglLyK7ESMPv1mXpUfUzDps2dw62hEJeLfsc4tbWgg4W1AtsNBtK4Gd4vzQnzQNShgFg8rnTGArDaSfU1RIncaLyuGFArVBRPQSo0j+cVRb8hR+KkeIfblNayYd3qZKsiBzgS2Y9PnLuQDKpAul5Ufbs2b1XX0yVJ05y3yXzjyRd7hZ7plQOqf++2GWdyVWw28cCCgIuvnKXq0butAXtuaD6UOK7fX+mz0Pe9jvCmNPxz3Sg93ckxJdyxVQUt27duTwZPnU1+/7t/sYVMYRU5Djt37hCRu8hptYFzr/CrMrxs9PeE/mmNOVvFNjzwTbEQ3JC7eam4vqisfCQgPEsUWy2Ns9Q1RC1cFV6h6xUFC3Bluhf93FnUip2ZBYpiB0W56Y1kz0CqG6osb9SEwS/mop01HQhNx79idLM34nNUUwDfzqNa5sEMnrL4qcPvlWCl6m1/D0A1Pnfw9JsyLYCisBjdXSLLoW+wOwNAFa45Fh7J5JQjLCDfS0wRnJf8HLoXnRNHKuF9vKrbtm5TesAWo1Oj+pdqXZLNIUr+2c9+bgWCt+T1+qd/+nVyTtRFeFi3bVMDi88+1e/z5CXDWHMeDefJ0uJ8MmHfIRwyovAiFDa0eSQn8pkiBlQkG7hRovkauGJ7RfOhykxLucktUZ9Q74FDKJrI7B0HRlLJtWmrFgoPo1yEhF42CvMYjv5XBaqVqqdC7L61RzU6U8DdYW3bKGpQ4ZUmdx7vweKubmMvwbMaKsTzcurlzVJClA4iWio8YugTvAN3VXg3+vSFIkUixF7ULt03lnxz8LBxHm4VDdryZb3Kz78k7s9TRgtIutOundvlxe1Lzkg33r31QB7c12I/mbBWrnVS7H1qJ/ypPLdQJKWzrlt3zJx+Xk1+zIRzPxIo2lMHoPnOChDdy7aDgvHsOD2R6byGc1A3bJbf1qNaVYvkNvvvDagySqVhoyjPXs9vHYHow053O/qza7RYo6R+XBYLxLVrNyzkDgsEXlU8TU8UDsUL/lZGBBR4a7U5d8vQAMySsnHo4HHl+92yvOcxseN0ySD+7CefiklkiTEEQG+GUYSxDA8vpOoLF86XTppnnqq5Knp5qloQaPJgQXkpHdKocKkVbslJs1y5sNtEv9eqvGV0SaN+ANd0ADTMKXmA5gpvPHJgSRBmtDhqrZAGGMCqaQ6ju6o0hCs4dXNrqURJV5/mf7VPZhz6B8TZYnBLqtJ/Gr3jhtZeqbr0v8d/13xIf45SVRedvxKo+uvOFKia9SKXjAAAIABJREFUDPjZ9LmszKw1z9B/yDtrnTQlxOGF6jLglZ6QJxVv64jYb+6Jcg2vK/spKVEYMg10DlX7YPQDoJX9lqL4V/q8XrpmRd+yZLf0WE93h+17t+7cTb5Rrv+IqCe7pFM3bxhIloiXVZwDyQI5FWdTRKjvWY3ATIGqMyBKhtBhOT+bbvEj7Ag+3tB3umm6GpMewKQ7K82NFPyAkyqGsUpZFSnMb26x5PRLl1Sd/c+/0yCoQlJ/k8+6S0CVZHK+CsqeVB4Y7e3oJPNAJNxQK2zfvltJ5ItsAKEOoYKbzQWLdeOmdUmHQrFv32qwZfFC/YFntauLkJxyGAUUmAS4xwj5tstr2yLlwGLG2cB1rRoOtW5C40Aq9+JCSG4zmGOgZPo1Vy0sOhMQOrM82KDSi/dSFt71CiXanGIDJL/6/MOFf2p5ggt6KoP7BbCbu8Vy4GwKwHtBKnJ0K4bbttN8UZJmi/xp5g3jx9owUnDlFy0A4qEWIDQeL2T9NauTWo9Cu3hSkKcvvvhcfHLHFdpbkHwmtopPP/nUNic4MP/hH//RvGfQq33yySfil9soEKONQNX/b96o2EvXJqw4IYqsWzckm7Iiryvk8UJeOjaebnHOUaT1SH2U6dA2KSYDAMcHu7ZZQ4z5sj5JA5hlea0sIlm+2njIkYVKhOIKy3mVDKMtiWTkk/A9wjWgmqrSEiF1spFJSHWgajD5fTyq1faswlpJD4veTzeLaZZVEajWAuYZRsnfWOog9usbrzz/TWl80TlU8lNURSGOaQH0nF/wpvy97psFF7Vt7i7qA2iZkleMYp3JKYx2QJDjrga0HD56zOZyw8AGq5ilBeuwDCQoWnrkncDjdls5+ueVZz0x/kZy2Z48VbOA11PUAbxIduzaoqKtD4yiD5aVtKCQ9CttMi+VX0bhIYWtgAvYA2gsAFDlWXAGuKYJVK1DR4iDwLcH9nyqDrNHkScvSkV1V9RPWdi4iiFUmNd0E43fj+kIqshBqUc1OjboHzu/OVWysCiHOXCerz2wmg3pBvaqFObb9yBHh4FERShystC4gWImDGTah7OemzW+vSo8oWd6g6IkGL9EC7/+4qA2f4pAXb46BcSfqTkIRXyH1OgG1gfGmqpnPOn9K3uSFcuXWYEUufbjMpoeUrx5+55A8pNkgdKQFikMO/zgXnJRbXtpNrJm1QoDuUvkrUc33FanyNtiLAFwzxfZOgV4XV2iXdN9mQNKP8gaesrhWbfPpdyscvRgDNtqiHR+MbPYu2D9qLMxVk5Wze2xmp7IzpjutdPvstWPqLbPhkyI8IzVgWrl/hpENM5RdUukhvKL5M1k0P/YnRe+Nl36RZaj6q4Y7iPzqroapArXG9PE+7oXq4Xx68KKlPmbduEcgy7RvjMhOaV9KzRXNEchnxV559U0r8UiCnSGG9d7NGtCP3ap0n+reFfXK7cVLn5oR48NnklOXbiSzJq3MFm3fkOyWk6ZZqXKiJg0WTBPxauKBACeLS21CFRt8/EFHrEHtWr4zYO2nEWN5c157Mcn9vJ7sLpTSdVZAaw63oqa9Du5Xni8fvWb31tYo0EIfcOGTQIGnxhvICEQFg8tVk9LmdPSkA177dqBZM+efVrcC+37fJfiGKyA1eoqtEdFVYsXt5qH644YAui2RT5Zh8J40I2wAZ07f05A4qalGeC5pWMWIZsO9bJt0OJHodfLy0uXGPcKubzuLxMy1rwP/9fypH7fQNUp2lgFzBSoRjM7DVB1W3ZkZVZccxrVkRo0tVRVdaBqI17qBSlcF5nK5dXpDcl7itH8RuM2RPfD2DkQ8cqsPUJ8TQKrpAGQQP7V/v3J55//UQC2WW0WfyJqqn3mDfnd735v6Sv1KobYKWtxnwr9esSxapRoUuxUNQIC4KO7c/OB8mOHjBeYTQ26Gjz7gF/CKs9fjJn39vadm5LjJuWsqQhHQJXNpEELlo2E/KAHom27fv2GrRUMrR4B3QUyxqzhhWcJCN5XJxKZLASvf/lMRUDVvlc99O/8uX4ewyCmPoWSswPgorczUcjLwncBqsWrVgLXyvuKlXv2qc9ZRTJMsfMTivO858Q4WUteOtiX9ATJshPQ2hUv6PWbtwVsxpIeFcQsbO2Q173JinMuy1uPgYQuu688VWjQJuWJ6BAvIYTweNS++OO/KA1qXNWwi3WN+uS+PBIvX5IWNUtNLj5UuslaC+G/UrSJeScyAKPKfeVXE72CvsixBlBdri5YKmbFiG9VEQQ5/xhXxq9NTjf96aksJ33LA9UwU7yXpkn5CUs1ogeAYWSCrzUrBY3HLPP0xu9mQDXTszaINREOH1c2dAnndbdpCi4FqZbvHoEB54zI7sQcEP4AO9Tva+k5zRiB0kzebUX2xtTFBymnuJJOY+wZ5LJDO8V4jivX79DhY8mpE+fsOJ6eQq3NWuMb5E0ife240pLQN42k/0gHLF3aae138Uahe94oz/3lxGsZ1aJuFFCdFBBoUf7yhAyWW7eua/+6ZpK6SkTu27duFXNAmxWPXjh/SY6bB0b0vkh50x2LF9k5lyty06j0IsaCQmScTK+UgoQxT9ExRjC6kVAvrcrjLYbpoLYkN8a1vDR+vKcHqlXWFivKnBWVBdDli7HKEq2yhxR1jxmYXmwQg+k8qrmrpQ+ZKseSmwH0V5fZIPK5UzkprvoK+izcdxz650sBqBbPUo7v4vVnSNZWg6U7SU8BWPGojonnGVCK7EDLBnCFe5hWrC+Up4rB26eUuI0b1qpASi1ZpYuGlFd95qzyuJ+oKHXREu2D65JVatKTTL1I6hQl6la6y0KlulgHLlL5vm+gGgtt7AmJf88sDo/UUQcetSMOk1r4g4Nnk0NHjssj+lAVZqvFS/k3xg9nbALyDtAh5JxoDW6rwKFDnKqbt2xJ+vtXGrAYUU7FhaFLydci58Z97cBotzxk3bIwO5Qn+Erg4oDyEa9at6ytCvFiKVCQdUcFN2+1KOtUzIJXdYloEgCq5Lr2KjeRHowsaDrGAEC8GW4bhBmmLN4Ak/w8Ow9yDAgjDko/YAFkzgiIVRHTvwBVPzDR5pMOVQhrmt5wB7hstIxFwDY6FoYZTmK4kOzgYQG4QqGxX2D1hQwkPCDrlaNIpfd+cSmSv8PG/xOF70hPaVbYAw8MFijggBchkFOnztkPYcM2yR0t7PpWrDCKKxYk1eJDSj24JC7Nhcrn2S2uugHJfpPIj+nuxqZwX0bYUdHinBEdDflE5NFukeyvXz9g7ezYTBwHBykHDkoaR3IKKnl2Wh+XDZIbrWyt/gWoZlg8GzGTGlPaboHnxrJiQ8ObKhl6rT7bKrY7dORYMig9s7h7WbJseb+MYRXtyVM2KaDx6MlDFeFcSIZURftMYIXUEmj8fqrufS/V0GTwxFHTLh3t3eKNvqMOaGd13KgM8T5rG7xIDAOEd6kFmBRbBSlQGPL0mkceoflrlEcVuTSqGukkIksdKhIiGtCvSnEo25AA+oJbv3vvZbFIWARKs3x+NwKVQDXIFwZbkD5+MbPQPHaRtOU0WgpUI4fADwFUA/gMaNUBVZ7EG2z2CO45ctgmRQo8h7jHic7oy5MT8Kg6J03KROIfk7VNF6wD+w8nw/cfy1NUr5x00VBpzdKKktcJdQB6/PipFRnDtQpIXSNu3d7eLu1TCyzVZHJCkZ9HT5VycEedttSzXY6cl5MvkgeP7kmvjCVvBB5oFrBC0aAVvSsMUJw/N6So46juaY4cPw0CwXXyqjbovN0CwSsEZsXFK+8unxEleqTzP5G3rF1yQc40Bssb1X6YAybybM8EqBaNRadxa7xsuP+9ANXaz2orq6Cmq3lViyNaG6jWmoBac5Ptl+yP6A/WxYQiC1YvpHlrkOwSGSAdgHbko/L4U7nfLgzVtkiUaXoAjOcTJ04ll9TwZOSpcuyb25Ua05Ms61oooKqc8GYx5yjHurVlvhmKvpgqn6NazQs4U49qeMzUjjCpjAiFclLqvGeB+xB+L4ABXYIgor0jTwBWZps46OinXi+ACG3IZSWPcyzeJxoGDMiTsFUE7POliHnRnpUQ2UOxAEAhQ1IvFiEk7vS1JSRD6HVYeRa9WtDb1OMZypkLAiMUepHXs1SNBNpked5XtRp6B4t3ndzWj5VM3CLLtg1CWg0kG4MtRh1DeJafFLCmaYQkr5tJnuYC5UMkmTf0TwKoulv1Lz9h9oh/Jh7VirXGuPs3Iy9KkFH3qO4AZJF+8K5nuKOvYeqofqSw5YroauCgY0FiLd6Sd95yyVTkt2/fHst/RoatswehNH2fwqlb8qQdP3HauqsRAty4caOKuTbb5kN6SrM8W4RM4Ge8I49qn0J9O3Zu0YbTY3IGYwAeXNp4HlYKwi0VWhDipZJ4s2i29u3ba97/uQigwsz6gnsie/AQrvMTq8/YgHMO+GjM/j0C1VRvebl3spEirIodI1fxa2os2lHsV7dW7DzvVIAjkv/x8dfi6T2ZfH3gsAoEEoGR+clCgYH5ykFdsKhZuqpO+kZ5hwKX6KsNAwPJR2IEWNG3Qsb5uDyttwRM5XFQ8wv04ulTpy2lYI94WtcNrDYKPWtMIC/H3bu3VchwXt405FO0MOImxNOPXD9Rzv5NpRsgd/xNekt//wrRZNHAAnm8Z0bOEvFUz5dcQpNmXWKsIl7XCJQ4gFcDZV7M7FldQVIAewGYON9UAKq+8UXFOnVv5PeO6J2aCOf9PKpurQd/aba7uZzLAFQLKKF4v7acWG9uHFxtRhiTLDWM67xSpOaqmoGcUrjzxQu1ZpZXewzvuCh4YIRAL1y6eFPjXm86ASqzDetXKlJI+hFpGkrZ0NyOCESev3BNuuhmMj4po1SGx0ux2ohrXd5PuFUTM3AWSMewzKFIu3njjry781XM0ikTFb7fp7rRKTlgWmSg9JqBwn5mVd06J/vrdd1rn2o44DonR1qVe1bQmQeqLgM6M+b0e8Gj+hegmkpzFWmvDsqDSknF3qujaZaBXacaUK20Eqa7v+i2vXFu3/D5zkw+qUqkx5AqYAWH6Aqif4oywBZgPKp0ihLNGqT+j+RIvH3nvhh2FDkaeZE8UUocimWuGHIaZr1KBiSTu7dvUXqSkgB0/KSi3XmPanxPkQAGVVFlpCN7uuQIA6LVFrzyYSITy7rD6Gxz1GaQRc/v5AARj6EyGs8QJMsnVfSCy5yQCwOybdtWa8/KwxLiojfzcyXorhZVAmEuwATJwAzqSyn80aePlEc0amGeXTs/EHF7j3Jaz6s7wmXzfPYIHHyscBueWjpe4UXrFm0IfWmvqiKzQ+EUKr9R8FBn0boOcnAWMmkDRitk/joKFrgteejohKI/sE6z0Qgilxe9spyW6QBspYFR6bV1s+OUcHa+TFBz+UdZso77Wrr5ZgHhDAiFcH25vVx579WXWrmkRICBzaEgZuVXjQ+Kgap7Fs7xNmVz8CCV98zwoBBQxIX2N+PlvGe01IQKDSLw2zKSCN/jmaJfMgTIdLFiY2eze22J4G4OSEU5efKUwv7nbPEOCIB8sHuPPGo9tpDviQKHFBVA8JClsrySJ22dirk2GcMFxtZr5TVeUcX5wYNHZImqilLe1AbJ9qKFkkWB2hW6B6rQ66UUkEMKL4hAWEthlITeI++QsJkxU0TgwpZ6CHOFYWPdFkL/md/MwbD0UMMf06jPQpjVvmsTl419blqj01U1klO5LAhEOHeY6EyA/YERrDSwwsU8NPVynoZ8/X24DTqWPI1p+BMDNC9u9nDZWTFYiBSJmurOcHJSXvW76tz3RAVVLyfxur+x8GuHwl3kuGNAT0kGtsjj/oHYJQjLE8GhdTT5j88UYqaN8Llz4h4U6fbuPTvlDRNTheQBb9SwcqqHhi4YGTdtPHvFE7xx4wZLNYFq5obk55RA7ogKwxqVb9siYNOpyvXt2hxmq2r8/IUz1imJYr5uRZQWKEKwSF5fvK8sDgdPXJvRMI9sUDxv8NQ6UOoAq1uf/neTK+X3qq2x85wF8FptDsMkTwMaDS1XbvphXty3s7+cOKYTmM5tbLw5KryiXBcUkMffdqQBeXcP7u9MtikkhkqRQpSX8rzSOQrPN0YuRi1r+vbN+xZtofAJJ8kezSuMAU3zZmtuSVmYJe7V28nBIydF9fhY+6Gq+pta1PqZPNalkhGNstKX4Nd9ouLQC8qFfyjdg/5Y2q1Uk4WLzLt+595N7Y+jel/dh+RV3aQoEDqJIufn4vilmOuaaj+WisEAGralypEGNNDsx+kNumV5bla0RLq/a0Q9ck3TBn0aYcnsuqkvGeHaHtWiXio98zRvlheV+qWffpdnjXVPTrrs4DKQWQX4VVWP0TmqiHj61emWQPGpWWsR9so9X3qu6H6r4rSSE/ubclEJl8fKcIBxwGToBrzzpl31HgbSG+2JszHalLI2KUsdo2v0mYqbHz6xYvqXL0bFK/w8GVi9whrquC6oAqrCebMO//b/Kn38OFQ/E1GolY9ZC2T57cE2xUyZBPHNciLGFToBMxwThQvV2U9U9QioaFdYf9PGzWb5AQJOnT5tFDK9vSukwPdYFSY5PzAQvBUqPnf+rAoVTiZPnz9KVmkR7tv7oRS/codUdXtHfXAJ65Mz9NOf/tT6aY+puIr+zOQg3rh+Ra0MT1tXGJQ+VZwwByyWxxerggYE8w0cUD3piJbR5TwbhS4QxQNqDfykUpM9q1Nwvmo2FQQ3KtMBVVPDORfZTIFq5E0ggT6nmLNz5D2s2XccwAlAlXugQCAvUjO59yBj7syxAvALqQYOcninxgFeIcZ3Fdcm576fu/XoPlhsWoyjCs1RxHdbniq6z7B598mTubK/336ngNC6iFGtSGcj/XtD3qsv1djisooEm7WxfCgv2a5dHySNAgDPBT5oZXdJVd7wC+NVbVOYj/zUAVFcUfH/TiBnTDJ6TJRGJ0+eMYCBJ4buRT1Le8zb9ZhCLHl6URgNohugGIt0FQjnuwSA5iqVBRlUIEWjVQSqbgMqrvmiYsiPsJcNjzPKN5xMc0wnA+m1akxjhR7KraH40zKZyW854X6CvLm/K1Vh0E8Vn3kUWsMfkt4Qe/UUBTkCZ+QU3lHo9/bdh8nDx2NS0OMCLgrVCxguUhh4gbznjxUyowsfDBOLVQxDZxjmmmgQIXm4N69eu6Lw7xWjQ+tShxdC/XRHwpt6URyely4OWc7zMkWGNqm4z3n6Z1kKCtRHF8RvOEdAZ37zAnMMsOaQKQIJw8PKj50cN67DLrGkdOh9innoGgNgpnEF6zw0R2BsqPhFhqwFrW1OCIbrzOTNQsuddPYMQJViNEbPzUCeUabKZj/dRhR787xs5PWZ07CmZXM6yhvvpbKXzXDqgfX6pOzwMjn3T8hTWh78hHKIHUpzXlj4VO8RKbx0TTrgsnlfob779ONPlHqmPGZRm80RswMydPbcxeTLryH3F/H6HLVa7VqWfPSRoin9y3RK5UErNW5UHvOLSn0bUucrasA2btqcLOtebukkN8QTjSE0/lIsOTrvwoXN0jOrTR9h+N6WZ/f82bOuA59yl0lR6lm6TAbLEuu/HqewWeGgnsOxVqY7l6HPdyFmbceEiE5hAm0cQxZzrckt2Q+mk4Uan3OnOR7eb3MuLwOVX83L7vR6rRKovo8K/Da3bqsgMi6CbptOR8/sWm4vca80pOz3Fqc0ycID15L6MqUf8lxxBj4TndvoYzVJEVMGuflTWiekPBHt/tGBahg0AztOZfkfr1L8BsoCJ2AJQKVQitAXlEJ1aqtJRwTyacaMJ3PQ+Op279lrTQWM2F/fI2eC6toTJ47p38vWLWT37t0Kby1Nzp4ZMm8XuRZ4pUgzwAsxSmtM9cbF4oXbkkG7dfOq5Vk0CADDBQv5Mi2/XiqMw+Ker40GcIAFShzGFX/hSdWP9Wn2Vmn6nNMD1ZkK0F+AapWlVIK4srBfcOwV1IN9J1aQbp5oucgPVdTj+sFjD6DAMxI8TCEciv8SPsar8sJC8H31qsL+KvbbIp7MdSr+a1axxIQMMBoRnJcHjAIaVOhy5VJ/9PFe5VV3WSgPQ+qyqoUpxCDkT2hwYN2AzrNZ4Ty1YxQ5+WkZaIBn67EsOWtSakKnKnt7BFY3b1yrjaZDG434snRCOrfFXnvbzINhFK3CFAf68cuNEF9BI/27AKpOJdGy0tH5eBWlZ58OqJqc6TgYJ8gRVKxWXtR3qpp9mYxqXseeTQhQQvz+MmmV1xKPPHqHtr1U1T6Vp2F8fFJGB17zFRaGhfwfo2NcvbNbpWteyZAG6OHJoMkAIf8RtZamaGaryLVXrlwhmVGba4FIeBCPiWHgyZNnAsDywonq6OHwYyP3Jo2JPMU3b16ZQTNXxVVNc+uSNtEckfZEHjT5rBhirIHQmQ3ju0lMKVyfdJSQozlLQDX1qup385+aEAnkph5V51XNO0N/BKDqRLnk9d2BKic1maGhBwWWdLQzAO91jMbiheYYaio83eSzrlZu+qaNm6yIjoYheLrhtjyvfe/rb44pV105pzIwFrYtFmPAp5pLAO0ceVAfJBfPD8mIuWrRu6WSm/WqqAZUnlVOM60wGzSnEzJEHo9C0/daLTFFwi5WHVrznh48qdSQUUUVl1m7VvINF8ghQ/qJ1YiIlQQid4SawiyKOBco5W6OnDPk4weD761/vsqcygi0/jsHqg4rRlq1Kvitsq9Vebum08Z/54cDqrHTKERcKIhy6x5Dx1Y8XlgDrc6UpACUgqxxOW54IXdjinqjC6Ea/ZMBqtxcrJ68wyJtpGHBNbxaVpU4pYRceSSUTP5I1Y/3RcxMRSXVZ1SaUQkNBybeVHJvcGvSW/mUWAIeC7G/Vl7Xjh1bldu3RblcD5Ijh0/oXE9U/brIQvooXI4zUltdllAsSgCv6tTUS4VpXxggoDCByspGJQjdFchgkClYWKpw2WK1ygPcooCbRS+0SMUxTfoXlYUHzDGxeosjEtYyj+pfgGrtFWwQspZH9f3WuTu6Aqi6a7DA+AivOByLhDrc+6GIIhxHkN2xWdxTLiD8l+fPX5GMTnji71YBCTWukGzS8eiBgAWm2HxVOhJy3ayOWe3yZqHvryvn+uixk8mQPLJUcvcsXZ7s3b03Wa0ORuTO0vmD/Fl+h5kC2XI8eEoBkMxtWL9aqQRqFSuvGpuNDVWkH2uOX1iIfgzd11w6RMj0ZzOKKDhL52I6GZ7e81AyiamiL/ogvCbJvf3tParBRRDKp4pANVTalokZz41H1X1HAM1SShTuFYaDpgqyEzb+V6Iko3MV/xEaGxdHKq2k0W2XZZg/kW6rk6ecKFKrIjodko35ApAd8pxTXd6oecYrcebMKRlEl8z7umnLBoFb0lGYczVGgQVAaQHXrt4Q4JWXdMWq5Ln31F8TiwTOANIHSBfAmJlLG1/d+SJdZ0CNMbaIXoZIEvp3VCD6kfIfoezC6wavLDUCACKKsGC9sNadgFVcDESXbAz4H79JB1qcuFr4v3oOdek4+3PHnzm+63LZqPCo/sBA1VQKHemCNy/NjyXVjWif+Cqt5eQ9G188Si1inkEmIOwnMkeqwF3Jw+mzQ8nla7eU4/pS+xHtLNeZgUMO8Yi6Zt0WByvGQ3//CjsPkZ778qI+1GdQPC6VY4UcZhqYQIXXtaTTdAmRwyuK7FgXNEUjMYqGFe0hSgOzCLrsrpgmyHumRoQOXP1KOVqlQjxYcl6J4eSNWv1y7Xrly5L/TJG0GSLpxFQC1dq6IeyR4QQBJZSbFeGomI2gKC9/Kh7VMqBaIsZl4l7zvZnshf/qQNXu2DEcOKAa5tFpAww41ioyhp6iuygYbFQ1SOyfMwaqtcRiOqBQIYgVJ3P+HfvxEh0sMUIIKR+YfU4LSnKhiKkTBlMnKlWWgbwfyCtAP3boVqjChhUAT9ccWX53lQdI67t6tZVbrJDWJ59Cyt6afP0VvHUXBTxnK4SrjgqipHqosBseM3JzllkrzflWUXnjxjWhe+UHqsqSxYsCwAP7UiD5mfIX6SLCljSljaZBjQcWKZd1gVHAzJOF3KvWiMv1Pjmqmhx7KMsLsEWcefj84HhjxHlkai/KILUzq/oveiveI/SfAoM41P9nEPp/76XuhbHEX8ZUuLo4Fz5CKeNhIi0gp0r1OZ1ieOF5HdYGc/HiNYGEW9pMRoy9AkOK81CcRae1eaq4hjtxudJJyHddrIr+t/KinBgctJQW8lghUqZ7247tO4wD84zeP6kCHfh/edHydYFCwBTQWG/mMeWyvZtM1qo13TZ514gU4P1ytCJjZoyxRgCwVBsbP6h5St2adN3ofBEgeYm2PpFJH9LV34ZJ9G4REsTyOBMZni7NtXIaA7ooASMVvJthDblj3dQwh+HOq6+z7Jtu7cSrsXjl+B7D0SGPy3gK5QWbpZA7StuMHv0Q6nXjCbm8YkvKzphSigA8nYSFh5VnCOXLiJQ2wJUGJlTuw8G7TUWkgMd65cZfl366KMaIicnnyjvcoJDvgHFmkvZB5S2AmII8dOYy9eReJHqsC+Ix/Ga/WoWKwghPn+LBzoSW/gGotirXebm88mtWrRTryVIReotsXvKK948wNeCY1ARLgdK/jUoBaBGwpWodw/6dinZIiXL5+h58YtgYiOT/g8cy00uZ/ZHXexXyFfYMPyP5KQcRV4aVnT1bEvovA6q+aCxb1847zqtM3p1c1dLVytsLn9uacefjxzZpqqi9FQShDMZwIOfnnslLfylP04jSj65ev51cuX5TBsxz7U94Pt+oOcSY8TnzPXJO++QFJU/5kfZG6K5Y+0QZ6+VRxXN7VmlsdHKkmK9VjpRHih7y91Z1gNylNuVEbm6r3S/nbFUXx/sCrTh8kCNYJPCodyr1bkCFpKSfvJITh72RFJIuyQKt0S1nWT/kGiLb6Erbk5WKZ+Po+JIi5RGHjsNIF0P/sdFZqRVsWEylAAAgAElEQVTK3snTaFWG/svmbSbpZJXXyu+vKbJJDf7YQx+eL3+WWjplJk/7YwPVsEJiTmJnoUZUXLa/eOH3S8bo8CxaM2VRBSJFzxQlp3vbjwZU85Ph7tS2vhKg6lSL+8xsM/uFh8aV7CaeUBQLCJcxIVg29W++2W8NASBRf/HyuZS1+tEuU9HAzm1S5JvEpXo3+eLzA1p8owrLz5PyVi7OUpTtXPu9Q7mnMA2wKTx58lieq+Oq3D7qqv3hJJTyZ7G+kXtklRTAGoVrnoouhorJ0UfiRJTHBO9si6hA1q7tUzh3uxZ8s+5PFZzepxqAagAGJroew8aKbyYb/cyAanGRZwtL21lhHRRyVP8CVP1GFUmvbYb5aIAFiD1QNUNDyBYgC9igRzt9xG/e0iYjNgp4W+FDbRHowLDh+AkBiXo1uqBjDQv8gtICaAuMXLDRfKxWw8t7es378rVyX8/LIOOFoURlN9yseGNZ6NeVV33yxBFtGnXJTvWKpyVsi0LM58UewGZFcc1CeVBWqF95vzwj0LUBvpElKNfIt+ae8NbQmWc2lYLGq4kw+Ow7Ax5ePcX0NZGXeybyOz1QrQYPytR3tc3Mn8MD8Xhbye4xPI3PXfRmdCjBKgeqlduLO7fLhnPMJqwn8jMhU8/orfwB5qF2jgbPz6moDQDkBTlc8rYBXB+oYvae2FAeCbSyEfTIoEHBT2iur91Q8xMZ2bTtXLOmP+mVNxWvHP3fifQAPPDc1Svc36zmKk9VzHX86KCllACIrUGLzgkIIT9/sShl1qmwYUDeti4VbREJwoOKwX9cKVanREwPowUe3iXdov6TvC4SSMHD2qq0g1YZ6XRnI3eSdCmr/rXFwgYFGZwryHIikwd41iWrQIVUDaiGTnXBU5PpwQwUhPdKgWpaKJeXrwrMmXpBvayXiF1tn4LTC+FFKkmKWyNBzLxN/s0wZrZZiOqMXHmih2K1mZIXnHbQ0E8NXbhoRjBzjQGDs+bI0cMyYK5b9GajUtowfinIO6f8VZqbIDus8zr9ECmEFu+TTz62nPspAeNbN+9YtBD+3RvyugMiVsihg46gUQ9duPDaLpFXdmzskTiBhwWIl0nPbDUHDzKDMUO0B1lpkAx2qjkP92apUn6ZZvMTvOxla7rsvUwPxZ8WwVolUI2PLjdSf2igajitwryvNPhnOhKpXM0guvhDelTD6pgxUE33juBEcPNBJDtgoFmHqhRTpZjEn6T4d04obDutbgeUeVSLuV1h+UaZO155OYWVbTseqPrwkZtW1wUGvi2UrMu5c1XadHihApa+ywta5yer1vYnGzaqFau8rvvFaffFF4fkDVVv2aY2LcA+9X7vF9+XyGbllTLid3lAyes5q97NZ5VkPr9F3tHVqy3UiseKxYyS/lQe2uXqQvLw4X1rkfl8TP2+H45Zq8zXr8cFVHuSX/zyI8sZJD+LzjXoRwdk3NOFarkYqIaJypSXF4NSYYznoGw+eC8aSTtHLY9qprjdBsq1/XeCQaFzfP/FVMV7RwaqL1e7yxqLM78FZuepcUr/rNUyEKuBEnduB0y8R9U2N7dBYdSgrDGcnkpxP1To9JHlIKoTlYoVupf0yGh6kFy9clPei0cGKvjO8+djygcT7Yw2kZ07dsjjsUV5Zo3qDX8i+erLrywvDW+o9QWXh59Naq1CtYDKi0Pnk9///rc6z6SYBnYmq+RZJU/xqPg8KeKiUxGV353ygPRrcwJskGe9UO1gaUTABgVAhTGgThuLgQ2dlzpOt8xM22ZJLDY0Tv2GHNZ08vxnZTOZzlHF0BbfqDYn8Vlj+Fl2NaIy7oohjJ/XUeGaYQML56smSZyp8r6yApOgsxgwoihEVLzmslO7dWYNUmz4OB7PvWQIvSbA+ko/lMFN4FVTWsBTVWc/k5HxUrmNt8VqgvHz9Bk0fCL7V1OTuQ10RpttHtWl6m4EM0RbB3RTLVYFTue1kZGnyYnjg5Y77c6rttS6NF61BQuakvVrVydrV/UlvQoVLxLoRBaf6LqXdfzBQ0ek2xxw4Z4pQqUYB888QHWRuDk71Y2Gn0XiT4QScK48efSkMF8quWlen+Blc7ysTmbM05IbTueJLUoCfzuY4mQQ4GcaKtUF4RvBSxf+Lc6jjxDZ27HHK3/cjIytWhtlUA5eS9AQxOkK5tvfu98TvNumQniNDUsj8Rp9Ihk2P7xSCp6MPlP++h0ZHM/NYwntYp2iKpcuX1QR5jEzdqDAq1eaGmF746aU0WQefOtGRS3FLO1tK82gbROwJeoDE861a9es/oJzL1Ev9507d8qzPs8M5GvXrmvvbJFuUm71k3vy8D7UPtprnSRbtYdS/HfHpws8F2DtFKhdpjQCYyjBiglLyxv8zF1G/VamocvWYGG9m6xEAoTMFRoThLMEr14+TuKG/fsAqukDBmHNyVeZbrIrV/tgRu+X33dRlmNhdJ/NRL5ndANu9MyQzr28R9WGosLoy+7PRRn4P7cuwUWzDlYBqv5a6XVqrT+nZqsP7kyAahi2cLtedfNIvoIw+iSEzf32yDPRWo4XD0UYDeCKtcgCfagqWvJn6tSea6GU5lyF7KEHOXDgaPL7330t78SEgGmnLMN2hS3mq6Bgrn2X3s3NUuxDCqddvXLZcq927BBfqyzFr776ykAHuUGwC+zatcs28aGhs7bBLJjfYbx4R44cVZHWM/Gw9ia//NuPRROyWO5fbfZkF5sHRSEd8wLPMQUDvVWa++dH322q8WKMJjWdIScUIV+yUqDciBqIyE1V9rfz8roPnd7Mz6nzCkUzFbyJPIedl8/LFf1MF4E9ZYko1VIa9mQ1gGqZby2MRuU4RY9YAj6qHZ/OjveKGVANoQ0bHec9wZBCNglt0NkDomTrAiN6IvgxR8Qrd+f2SHLk4KA8FmpDJ2OILnIdHfPF1bpa4dyNVgAIO8CBAwdkQMmrJeALmCSVgPArhRGr5AUDDV0Wk8Dnn//BrNPde3ZZiBiASyoCXXE6tGHQJIPxo/MNBRIUiPXKU9fXp/xGyfobVWaOqWUeQJiqdMu9niXKEBV4WK97PVtoLhDWbRhfJ0++q5PNaybHZZtDXuSCPMUCMRMlXti4KiZtOqCafaHCu1VVYKoBVW/zRJ2sLOtOt6jh82T4NoJ+nACsYQG60C/6zHrxyIs1SXKrjp1StIYuZaOjz+UZP6OUkuvmVZUjVCcVsFUYdlxRJEAnOgWd1igQ2bF4ieZ1pXIOe61T1osXSi8Yk8wp9A+N34TYA96qXeYy0fHtUQvfPoHcNhlI9IuHSu3W7eFkUKlS58RT/YyiGq8sACHoMdNhMn7oxgQnK7m0m5Tb2qcuSI3iBkX+50rWGpQCQRMLuh+ZDIX1G7yofpqDFztb3tncOlBbC6hmk5XXTSXGeimQ+GGAqtewthE7oGo7sxN994Y9Vf5lmXz2rmNB1o+1uHSH06pyXMCSDwCfloam8YH254yKqO4qN5muZo7WrkkezXaL+JFKQuoROcTtYgfZtWuHIjIycqVP8LzyXaKS5jlXl60tm7cmG0UdhIefltJ0PaO2Y46Mort34Zh+nKxZ3Z/sEf1eq4xdwv43xSRAbjRRSKJEFH5hDL8TQMbgDoWoFsXhJ92FyozSwtrOubD9Z9QNxIrEWUBVVy6z8OMA1bx8uRucdmeq+hzhg+pAtRKQznRfnvaiFQeUAVU3B0G9ubsJ70X7gn2QjY3VgRz4rSP8L31Fc1v9IGchx6+iSDhZis6Agp7BkzvZCg8Q34Gp+vTH5XrpT3l/4DUlzIqn03pWSzG+0gJhTdNikjypl9BNSZleU0L6b3/zL6LxoBq7zbrAEP4cefxQuVtDFpplQbKQAaQAAFIG8KweO3rUKm0BBDvFxdqjzgqjSg+4feeWhXDr6uaJkHvIEtZna+PYtmNt8tlf7ZaV2SStonuXtglt9QDTKGy8ESSo1yunjA3HeRlQYuQuubzAsOZMt/kxDLot5TUsG1s72IJjGRC2Ac4ExEL/ERbNhSVMlwYV6yYwAESz6+0jJ5yx8OcWQlGIckLgPvTB5PwT+GsVHyucLt3kqshUQbXZUdP75dgBMnVn14rvt2RBhHQrM640QXkFGCkJTk06gEKilodm1iXesznJ+PPX8rZOyAtySuTgakAhr1m9+BG7utpE7L5LXs+Vku03MoguaQO5YiAVjzxzT87icrUDpnMWY3JPxO0XVAF+Ud2OaJe5RrlkMAxckdEF72WP8grXiT0Ar5gVY4lFg9Cu6y+/zDgUu1QU+Fx5jQ9V7LV0mXgV+4k4qIMIuYcS4jq8qxR8eM5YIFe2MoMB63qahxm2Qht7ZUJc6UVjkEIYMArhRnPsR7TGrMcfhWv6u/MWfSYbWRi28oRlOqh4VCRR/lL2rVRm/C+2dARLJegBsDrB4i/pq5ycAUlcLrCVJGmM3wlAsJXT5pJueq9fv7PuL3jTKOZE55HmAQIGqOK5H3umHH76civXcEJz3Sr9RCEVYGWheHjxqEM+j1f2gYpuKIBa1b/ceHyXiEt6oXKn66U7x+RROyey+W8ODSp15Z553AkpY2hBeQRdG/M8JRkizYpCIAq+9u79wIyeV/Lq02wAgN4qA4hiHdIGyLueayHoUGhD4ZXzfvK0znDPabvc4Nsn2f9lICVar27zjpRb8Qz+o9gTV9zEZ7Kplxn45ZdC9otA1ZSsB6qxunFpIqYlrHIRgDpbXlF1wkJqAHcC/bTptVa/2v/qrHMi/L3wVWruFaJ/qnVMQVZ9/TzTIdeU43pF3nHy1S3aKO/5Vjli2sTswB56U0VZpxVJJDeVgq810iuE9OH1RV+cFFUk406aHPzkly+fU/7zU+mflcmHamdOGsgrFcYMC8wSRbIiK/1gDKNzyH3tUlMJ0hFgTiH531pBeK9q8IIytSE6wxwYN7mXh7xnzsmJi6j6vS4MfkRdlqnusP/l0Ek6XXnAV1D4ZZtK0Gkx1rH1HCmEAvKpjOTMBBlVUXlhnEo+RvzLij5nItPVr1brk6hozh8We1hz9kV6mkgbp8Pt9HJVoJpXmLVv1cHGWBEXji+4eXO6OD40lgVkLQdU4wPDZGabgxVFGLBzwmdJ6cG75c8TSLupMEOQn6uq9pRatZ44flpW3TwBzt0CqivlgX2UHBWFi9G4aHG3ShlvUiehrdu2i6tyPPnDH/5gFZStyu2jKIswGuEN89zK+4TipYvII52H9ppt7QvFnblT/KzrrB0mldwTCrNR/HWM3s5KiMeybGlZaEnpS5VH29mhTUDKAwJ3KnBp+/oG9gG6Pmihw9Fp+jkMO5PpQaID6EWL3AEvxqSaR9XmxX+YeU/DuPN9G9r0uk4hZPPivureqA5W/Zyl9Czh++Hk8YYSzXmJRZyKi019ROKe3oW/12+30ky/BAmrWA+Gzd292n1k4u/kL/3/MBZZAn9I9cDzHtvyhPAmXk4pl1XFKtduqBiQVprPjVpoqdJLBtavk6druRH/H1U4Dy/HOnokK1xHj2UaUMxTtIC5o6MaNEUYVaTAQFE0qc0BHkX6gsP9ShRgvrweFMXgORlVDi2eXvJRaZ3YtqjdvKu0U4R2aK1CwXv27Nb7C4z94s2bSWMp4P7IafQOHgfEbMx9GE+cmYgjlErwas4SJ2TADTlTIEx9GFDj2nQdwlIpjOSgmA6Tn+bCxmIGWnZEkM+wSvLnKgKa4uZRlNGSTSzdSsN6CZuoW0Mh7B2tHg/MC9eyAwE0ULxIF/g1Zt55S3USBZrRpU0YUTzrwDzkmgy86JOifaGaG+/YHcnERXnHkCkiUHjN2lQMs6hNFeYCnQCDF8/VZ17e1+UqnOoVB2ur5rdFntAGAU+6AO4/PJh8c1gUSsbPuV6pUmtNvuhyRR4iFbsU3JCXSIRpkbxwNBuAg/Oq8qXvK98RMNIq2qVOMRYsk8e2XWB4vjyAtACep+6BUnQJWfx4XGFboaDvtRwPDqSEsc4KsyKt44fT66AZ7Plhv3BfzG+ulUB1ekVSvgFH34s24KCdgj5ImznznDmR8vnMXgXbvmZf5v+DPvXflnFnwM6nk5hPXm8APElle/lSRSrao9AhR44eN+acOnWC7NY87Nu3O+nrX2FFUDdl+Jw8fSq5pvSOCXnSidTsFfiEz5d5PnHiuDoMPTTDmBx3Oj1evXpBuuOt8t2lWz6AtnGpAdLH2ged46jOZO+xjBUM3zGlqqyRTtmwYZ2BWgDzK+Vh12nvbNR+DHhlTyNNoVGeemQdCiwiBA7PY+hHAxUosWwqHQ4w4FrcO2yvmF448t8r7Ke1GhlUiEkB2PjPvx1IrLI/Rtd0952/3zjS+u2uO73sF4/Ij1/ew1q5TrJ1HdaFSbh/e9Y3VTyq8eY73S2WAdVYDGY8MFWBalAj2Z24Q6Mws/2ZXbWYA+HkMlve/PVaoQc6gVDkwkbaKk7Kpnnzzeq8pDZy3+z/xnq+9/X3C8CusjzA46IJGlSXIddhaL027r3Gk3lMYRDar9ZpQQEa8FixUZAvtkzAk/zAFSt63CKjS4l4DOl3e/TICVmW49p0RAVj+YINKpBYnKwfWClwrKIYFSXQduwtlcGyjlHaJL87XrLwRCG3DUXu/NtmhVRMnLMyi5yF8TrOgGr4cgCe4WL5s+aJuj1gLEihC23lz1dpw8Z5YsXNutI6cyrIv0qA6nQyO+3nfvyKkCX9nn3ux4Y3c/ORl7Qg/1Krbs68ERF0XXgOI4YX2KAqm65X0P/wL8PXIkAJ+ftceb/IDfv8iy+NvH2raNj27N1rnyE7gJcxebYuqYPaGR0HgFgoEEIBww3RYFmemAofKJigA9s59ZU/qvQUjDPumg5uloqg/DE2B3LMYLSYL2OMtq8DA+tUwKHqXnnrKNKh/WK70WyZTzgk4xgSc/RD5GN7wGkeJDgkIYV38+2qvp23yGQv7C+8Ty63D4mn4x4Lq8lZThJqTGvw+vt142V0pkC1MpwWp7gUNrFUeQb5yNKXbIssfJ7JVOzn57shAuKeMhdtALRg6PhoC4YrXYkYQGv/q3wwZ5C7tAwoj56ogvae8pnhTCV15KGAJ9Ec8lNhe1ggGWsRYMRD1qs8wk5R+y1SMVYzqQPydtIR68jJc8lRhf4bpCc3KKTfLQMKcIphjE6kwA9OX353LavprNZkrTzvqlGGNU9RrqoZNwoXN8N0Ic8qhaurZUxBnTQPHapcSur2XM4i/wXQ4U1DZMfnR4etO4ftwpoM67LiQzfqxXmN/64OVKuDnKp7XfH66X2hG53X3CuHdHPOC7ML87tXLMtOZuzbpmY9CPMq10xGLyusawjWAarn1fCBJjc4YnCQrF69xsL+GK7Qo505fy45IaD6WGwiOD7gdCU/nls9L50xLKOHrmXwq+K1Hxw8IQPlhrFCkA+9fft2K/yc0r6FQQ1H+Qt5/B+IVvKxWAgwZubItY4MrVMLdIyjYcnO8L1h4xvvkPFEqgFyCRhtamwyo5moKGl5yLaLRkXD4j3vNkyELPyYFh0qbhxrAT430KkRbX9+F6Can8nwV3Vau+ryVfu+Y5kuAtUA+kLkqIpAlt/qt3q3cm1NF8fM7qm4jmbtn2Hov9adft9AtZocxdPnHil7x/6eFqjGTyEr3UKmLiyJVyIIAQCWfB845LACaT1HMIo8m6+/2i+Fq97s2rh/9vOfK3S6Tgv3grhYj5qlyXmwXBloFHFHZ5tZjOs3iutOBQps/Gwqd0T7cUjtMG+JeaBOVbjvFPYlNPNSi1l4QwnnInL+5COj/pgHvYzuwNq4A1q1SOcoZyyMgaPYcQJI2I0/5wpoWHOB3MS546qRa1duxtliTjFB8YyF3s5lObLvD1Sjm3Zap1T8wlKMwXImF0VpqdypMlBe8plpd4+a8ELHiou7ib4S59SGt+OcpxSoenBkn+l3l3qc1ZKHzYb3KFwh5++1XFekr8yWcqbwiRwzPPGDp05Zv/YFoo1Zv568VQEGHf9QPMKE2gCoD7UhwLG5XgYVYOKiwCsNMD78+EN5YVeLsu2eimIO2Pk4D00C8KhSbPGGBhuSY2hlrEBD1bqt8tgS6qdrUXNTg0KBK5Jt28X3qjavUBEBHGycUs8GBYNUudONjS48dOrSs8zB8+dnyg+eQSwPQt3MAVQdhVHsuabgKLxs5Ix/rzAh1aQlEonaHtXiCSoNpXwu9nsC1VR3xTdUJucZC0csodnVYsXuqI0cqHMJGOgJ9Bu59VClmXdVwOGpDI9RpTXRMIVwPRytpH1ABYOh0qyIEBR/S0XV16f2nLRP5adBXq47Ipq/oQYBbwWE8XgBbgPxP+kF5DMCRACf1iNeL96ncpw55z/IvfmdH5gpkPMWpVZBgUV/+U66Yakgq1GySycsdKbxA2u4AmDld+c7dJ1usrQbP3fIlx3vXunaKuqvgrfthwWqXp9wQ/7GnG4M8+j7JZW6ZQv6LP0z2gPtNC4NzlcNeB3mnh8OcvJC+fe+DJYrV66q6Pe5jGA4daFm7JacqKmO9rGDhw8n56Uv6KLVLiPio48+NGP3rPKhb6pYGNlArzBHNBLAOCH1ZJ687+0ycNaJHosoJPmnodEEUUj2uKeSvRFFHxfKg77ZuqYtkwH9TNHNQeNxJWpIUedC6aRGyRh58tbqVzJCKgkdIY02z+LZbixTI5dSMzqizWY/d4KRT/vIxj7olfxqD3te0DvBKPihgGoZYMzv2uX3V6rknGYp9agyGnoGLxvx/uXONB2IrH69ap/UMgKnO1slUP3nKEc1HjMvA9Gaqnru9waqlbig8txB+Go8UcVpcnkopaUaQYvZv5MClSGv0ywz36cWpUcXEEIehGfxLr0QufLNm7eTf/kfX1hSOi1af/7LXxjXKtWRbPaE1x4rHwj+VrwHeAs2iMuQAqz2TsCuLFpt/KQIDIoA/sqVGwKUjeowtF2AuMGA603x3tXXQerdlHz80T7rCPNaBTVUWaPAsVgRgDlS4E62fKGK7tO1TxwyQACAnq/imExYTELNwzKT0L8bqOmBamwcpIskpHqkE+SvnZ6TX4qzl/d4pdPulW9slIRvpx/5xRn/7YCOO0vWBSYTpqIqKIi+/y4DnPmxai3leKOMH9vdq3vHhfrDo+MRyA+DZWZYApYkBe8HhTMMC6GqECvXnMClaDmHAheAE6q4MZBuifIK2qn7d0UaDj+q0gDIJ2Pzx4s2qVadm7ZuthbBt5WqcuT4UQvbknu2atVqv6m8ssYZD4cfWheaV1xLEQfSU9hAiBKQe9jZ2Spv7ibJ7nrjYKTzmvVz9wDEPSjeVMnp2zrboAj3NcyrkydW3lrr5qUAr7XidMNtucZRXjDtH3k+gAotO812yKbQSyfvhHfj37345gUp+st9J/1mZolFVwi/FqXFwcHwKveiRWvHAyp3tRB0zD7PLliUsEqJK1Od7k7C+cJ9YRjoaN+xCr3zSoVVUOqRy0gbVl7jMmDIwSccS6oSXYkwTF6oUGrq1YSAqDphKY8UMLF8eV9SN68leSWjmjQEdCdAhNacV65cMYYT5IlcaWSKfHveu3jxohlKy+XBH1d3PwMp8vLT+ej586cGYsll5Fq0oO4Q0OleIrorGqeII5a0AKrMzcNqNe/QpVk2plX688REmHL6gL+84ZTOsw+HxxNcvpk6QPmtPapV97dMn6Sy45CDl8Tyop4SgSx/yw8Aopy2CA060C7BIKFf4GwVsbq8nBPSCaxB0tUogqNAb0SGxmHVYJzTXsJXehTKpzaDEP7pwVPG6vDhvg+tcv+G+HSPHtG+pWgNnk686OShLtH87di+0wAnbaLvqFAPOiscQIT48Y72iCUHuYKP/JZSDDCa78nTSvOANqvzUDc1Iomeo7pJnnka+ODFBQxjCGGIOdoz6Qjb/0ktkrMmAFVbGZWNH/Jrxg1n/j2iObzjUuxch7VUkipr3apOUlVh8PJV/LxML+QktuRKef1UE6giBrEhlF7+zwyouiXqp8Q/fy18z5E/BlAtbEmZVZWKUy2g6g5CkWeqwW8+HsUBKqz7kM8Dw2swJt7BkyfUqvL2PUs4/0jhUxakLSiFSwCq0P4ckjVK6Gu1qh937d6R9Pb3qNsdavWtKGSeJcdUdX3o0DHjwFuzeiD5YNcebQrvki+/VD/4K5dMCTfNq08GxMtK4coTKXZFy1RxuUmAot+sSYDqXFyvqG5tPFjBUHGxKUBHs1fh4FYt5FmEAd3TWsjZAkOa0KzwKhvJsvBmLhUgjwSdnJCYGL2cR9UvaPaKdG3HYKJsVZcDVYcfyiUwpD+k950CGb/YQ/GXlEzae7qqQnEfZB2WMoVhv9mGmCmV7Lmy23O3WnavHhT5cXFOFF9E5QGSO8JZ/6HS241jxGXrj8EjQpHEGxXSQC1DbiIhfcArGwK93vGoIpd0GuoULREKvVObRr+8VoCTw0cOKxXgphVTffLJJzK4eqxCnNDt2bO04BxJFotKBi/rtavX9L66gxiQfG1NCTZsHFCkQK1ZuzlmridzR5m7eQSEz4bY/t3cZEReuONqSoC3rVnpAr293dYlq1HnJvfNQnlaZ8g1Hh/WJTJt5PbiimzXpkXBBXmOhCHDqwjNUkqfUHwTTUUubJ6TgTA31TeUCqPKwHR28jB3laIVjglrLNZaZRvSd9ksOF8mK5lnza1BKsEhlGczN92mH1eEiPdenbCkr0jxGBdAxeOKUfFIRrdxU1txlIssLersVs4+Ydl2S0chnxFdd1Ld0ZhfdGZfX5+8/OtNXk7J83/ixAnzvA4oxEvnQAqvVqpodbWo0khnAqRcEjsFnlXGtV5zTK7qeh1PYWC7PPlUsQNS0VsNdAnUQqVrlu9HYcDsrQ1fgBturOMRzcr8spmqBKohJxqg6kGKPzzb36vviI6wv9or3l05pghM/ZdLPaqVpn35Vdw1zPESbeQuihPJnJ97o0SORo1UtxEZLVOWpVsAACAASURBVKdURDWo/PaX8qj2q2AYEv8rSocDZH722WdGkUeB1Df7D8ibesqKPufJ69moWgtkAEaRgXXrxfiwyfYmiq8whALRJEWZ/f2rFGWEz/epRYjOK93gjWQR2YAqEsBLrv1leVnJj2buodjiuxvkrSX/GYMeNgGONbCthj519ZKLELWx1JFoXeT2pGwe05FJ9zgM6DBfmV5LEWqNfSk/LxVIJf24yjSns1FLkvKfVe7BlTmqzLOTrwrDusSAm/m1a0h7jWjFdOef1qOaU60/IFCNl3q6RRTWfyVwyh4v1QfRd3Jhm3BoiU6JByHtFGLLuyhibsG7QhAxCQgQ0CMbKhjSAFrEEwfhNjyqeLRodUiRy4hIubEU6bO9eu3KpGm+Qvts3tIco1qUX6rv++kz5wycbtmyQ+3r1ibXFU45e+a8ea8ARc2E1VTIQAHVpLpi0SgAbrqdO7drQapgRkKAJcz9sdBvq5r7tBY7OWBsAIRU6FAECMAThtIl5AZAapAXhPdcwVWmWd8fqOqhSoGqH8lUKcQgtRogqAVUsw0ozFCsJ1IwHR9m+ZE+DGZhwPz5+U4c+g8y4SOG/jJeAZjS9y0gIxEpwhDz+BUXZ3R8uEaaW+gBQ+T/iJB9GKcsCT2FOznFomfUo01Z/hnFEuPyXIxYBTeyhCetbVGHgN5iq/bG63705Ink7Dk4gVuSv/nZL8S7utWK+eipDHUV3IgwV2zbstWEf//X+62I0GhkNED0HydKAOXQQnn+G+ayEfgx9kD1naGGennPxpS/PSjZPGP0SW3KuW5rX2BFNMggYUWMPQAP52edMT5sTOe1RuB8pYnBKuWI48kx+rbolRnJYbyYZ++qrgCqZUCwJrIo93qYXGfncleu6W/32iU2dvJAtewc1eFQ5Vbo3mEeovuKdsLsVyAL4VGd3TZxB5eMh5q0JYFSeFrJJ3ymOX+savH7moNhgYxxeeCUdGT596SBdKpVNR575g4dRC4iYIL3oCEiZx8KoyF55vCw0tb1ipgqnqtgixbB5DvTchMQc07ACE8uxgreUwykJeIWXiXDit9JR4HTl7DvIoWM50vmVFJqXlYzuo0RgT9YhLYdm2Hp5CP2ZedHNa/zwvgFsJfXjzMHqjOZOb+a00P93y5uX/pKMVT5x+m7caqVT+N1IxBOYPIb9IobL7sNyQOFS6QQPVCXquvaU+hC1qY1Sl0EeaWE4bcIpJJTDACFppFCTPJem5W33NK8UPIwT3P5wuZt1ao15mW/eeu66SYMVdY+aQPk1c9WStElcbUe0b6JYYoHfYsiPn0Cqhim5OkToTx39pwZ4oBRZGKLdBOyEvQc7+O9bVeTitY22HNw5IhhgMJC/YfsuO0hTiTyQ+af345IBzk2+ngz6BW/j5iK+TbznE2eM2pmco5pJryge6p5VCsNI0Br/MzTXef9Pv8uof/ilWbtz4X+01RsR4rilV5+KCsVe8y/GYQ+B0SLpkNYGJmcuN/eF6hOM8fTy5HCr7EyL7kH5/3yiotezQBDgdXhYRUl6Ad+OkDCc+V3jWrhQuOxXGTL69atTXr7eqyFap3ohfDoqV4qeSmwe1Wg9LiYBu7cuq8q/6XGgXdP56EikyrJNuUMwUH3fGw0eSrr9q2qtNtVab1r1/Zkt4qysCohAEd5Px4ZFehQ0Ywsz0fyvJKUvlXhXai06EqDEqeKm0Vtbey0MZhHlo3KpjIGqoUB8H3sbf2WCLR5KH5MoBrdrvNEBhlC+cKW4Ip0TPtYcn32ynKa3HtBuefgQ8R96YBqdVDjrk1VdmEjjK6ZB6q+EEYDm95j8LCkGpOF4jwCdo/+xy0U3uMd9ztGi3kytdFQAT7+gkrvJ+adhOSdwgS6UOHZPHDwkDrIPEm6lLby85//Qp7RDe4zgdTjx49bdGCzNgK6rV26cEm9w29ZBIH8adILOrQZ7JLB1Cug2inQCR3SbN/bPcjTW+WmwvF54sQZGW/yuGjjWqK8tpWrVsjAazQ5vSF+Re4Pijc8q3C68kjkSt4RNc4FFW3M0prrEGjuX9GvokZ5WQgt+BcjEAf13EgGSifvQ/UGiftreqDq5qgKUggX/pZANeRXutPkJM1fseAZyUnsTP4grFsOVFNvs5ekYoGJlSt5L78RwOtvUqNeCLQ+VIrJsLyrDx49cV5WAcrX8oQCWAkXQzcEzRQyQjh2ofJbyS+kDTVeVoBKpwAInZBovlKvNJFtojnqUdENKQeXlQtJkxSALuF/DBNyZKEapJsWXjXruCQvHalW3Yvbk8Xiu26WXp2rawNSyNl/a6EiN04GUC0KEr/yY26zEK9XT4cWct5dsYson3L7V+U54ivMHHz8AEA1iG1hv01lOv3crxuTFc086pH516MRpQHsT8mx8UzAEmacWco/Rw9BhYdxC1glhQSdMTh4UnM6ZKlxjQ0yQLtXSA46LbJDSgdzyHE0LWlSXvuKld3yhqrlqoycRhVIEdU/e3bIipRphd4hPbAidMiDu1fXpKHFZTGTPBGXM3LWL48qckDOK554IgCE/nlvo5r5dKlYtKERneSAKVEYCkOJQLqcZ1gEKDo0qfdAnXEI0sK/LiUpe9HgJPKs/pkBVfeQlXrtzwaofvnP/7ff36WaCAeZJerVWk2gmin00LfZlG9snfhZrnQ15zFpOnzfI1Ctds68up8eqKZ7k+X3OKBKMRTeq4fynF6WIib3BmJlB1L7krVr1smDpc4bFJhosdSpGAohQZFOaBO4pcrHz7/Yr1DKNcu9g3gbVdEmTwRFLQNKB2jUgho6f1Y5QFeS1yLhXiLl/IEIuLcoL5DqzZu37qo13i3zPBGupYgK7yuFLR8pt3WDireorAX4EhrGU9Kgc0InRI4hbrg6YymMwRdWdnhi/eK9LsxWZqVnk/SnC1QdfHkrrx7hToQyzYAAbhJaVkP1oM9tf5MyM97ais3Nw4oAVMPjF9a803Eu/6vaK+fJ9wmq7j13j8ADH5yxv+3FNOS228w4cMVY3mek3zG62HgJ85OqQoUvHrYmy1VOkmEpdtJLzp67kDxXuLZ5/gKliOyzlqvkEg6qmIH2nF0ihd+2fZuB3ttqocgGAE3QoEAuOWl0HdqxfavCsivEt9ppG1AGVLknVYg/V/HWpetG/Xb7zn3rBEf/8YH1a4wtgG5vR44dTR7Ii4LnrJdw8Yb1ZlThdbOCMOXaNsk7s6x7qX23WxXhbzRv9rLNNaQduTcyoBoo0R0Q4effDVA1GfRDlAIW72GO1rpJTSSqDrC5H/c1gCoc1DJ88NRLlp4+e6mwsM9hFfjAizqmVKZxpZ3guSKVg7zUTnHvLpYMwbOKp3aWRXTeyfN22ryn5KBukzFNkRfGyNVrV8wrS3oA+a0UzUCzhvyOiJ3gkkK/eNMo8uqSF667qyNpXyD6IlWAz9d7pjeV7zpXjSiMp5NONtCgGdyO95oiyHT6LtUDXqL+bQJVLwN+3Tho6lC9jYpPZ0GnvNYam4BPGU5yfQpbCSJBuhng3TVomG2Okhs3blg76Af3H+r9xmRg7VaB0G4zPPCEYpyQ0sFVli3rSDZvXZ2sXN0rwEjaWp3qNUald84qt/6CZElRG5rsCAwzj7zgGsfTTsMRXnhc166F+/mVKLGIbN63vY3UFnKZybWnMxZRQyI4dI/knpslm0Rk6O43v6lOndYaxCRAwbHGgGdP03kYDW8C25oI++O/AaCaus6dfjCtmcK46vtWdvT7/fa9elT/+z/+nTW4aBCQapSFOtusasfbh0eVqneEEoGhSMfyHJ2BlW6f+Ul2FlrNx67msAgKNoxHjU0/XWFVxq62T8RZUbb8Iiuj6nfsvlDgDrDxwyTQo53wh8vjmlRuVb2UrbyhUpoNCls4DwUV296Xou88F3/qicHzyRdfH5QSVvUst6ABJX9wYGCjOgKtMA/SXVmRZ8+c0mZ9SwB0Unk58F5ul7XYIc/pU1mgArECquTnTMnjOj4Ob+EsAYG1RrDd1dVui4ze8nfv3jfKojZ51ZaphesieWebtRE0qEjMOsPo+QgRo6ABNmHY+R0+WAAQwIc8NYYi9QzasORn2uWoZiOJJzLdCbLlwVkqZ65EaKotJFtfYe68LJqZZffj8szAgjZfzDTPoE0XOrInonWCEoz5gzqHyng2PDzQzfA4MmfyELpokQv1pB7VmkA1WhSpgGYPVQFUvSy5awSgFXlYvdy5M8Tn9m4jDEmAKuLsvWHMh7U8tXPzNeX0SRbJ5aLK+7T6s9NV6LlSADhnl0AitGvX1MebIr8mKfsB5a0CTskpw4sFNRsMA59//kXyTBW7rQKqdJ/p612qNJM+k7V6eVUJHaPkJ8dfGQ/jCdG40VRjtroQrehfqVQYedFURY5Xn/7j3xw8aOHEFnWpwau6YcMmS12B/oYIxYTAUJcqjQkR41EFqJAXR3Ux22yT8m+ZO3qbEy2wMcQA8b17cg6SaD5ikc37yG0gK0WzRJ/lQuylOqhSUFKPaklOmFsN0ZqYQd5Y5XLRO4WC0uzWvIe5cK/pWAS7yBa4A3RTtNfU71SC8+0pedvGRZ02rgKcF9JjeOyp4MbowDOKHqRABy/aQqUGLJS+IbWjq3uJNbgYkvcLw7pHsgV1EXNML/pbKiDtUX94iv5IOaE4BmPy4fAjGS1XzaP2VvIL1RVgFm5pjPfZWqeAE9IMaE5B6JfV81ogZra8Zq2trpFAYCWwNCjadppuKIsMslyi7nwYjnjRbGz8DE0XpiuqNZOdSl1Xvj+G4/y/8dcA1GHu9HtZbCfbd/3aD8dHxrArVkSX5POsU/HTR+z17AeuYFdGhn/62cbf7QqQzfjTcWMUEGv+R5RLDnPNsqW9RvNIvcZlFdgNKneZZgNw5W7aLEN1YJX0LPnGsyUrr8REck2NA2Awua1r1SVtMnJatH+CP0g/IX2JYj2KQ5tVaLdcMkIxFcV7t+/cVlHghN0rRjXgFkNnmZrv0C0Lb+yjRyoKVQHfXDmNFogxoFMOn+XLOlWk3CM9+c4KOkk1EdKxfcNKQhnc4KQzoOM867ODR9VvCzmUUzHFftRqAKFgEOaXpC3AEo0S3is7YXEPTie+cK6wtxTOUQp8aqUylSq8ijdrpW5WO0O178z6X/+3/+VdS5MIf0Uu375Q/cKV10FyPX2E59QrRCePBlW3CO8btdZzFDMeqNreWbBGfNVujfmZ9ilt3ExXfpezVL9MjpqmliBFiqHibKV7WqZN0vzHXG6kuruoIGu/WrfuP6iKayn2em22y3p6klVr1kpR95ulSciEtnPP5KWd8Itss8i1YRCYlIV49ow4Mk9dsgW1YGGzrE2lCDwdNQWwRyB1YGC1hVdfCcCeUNj1/LkhC78RVutWQ4E+8bmuUg5Qx0Lll2mhYnzgJQ4APM75dFQ3bj4ccHXVlaFNbXFc8qE0BonS7eJR0y/i9BuZMOROYksuaOZUr3ugivtUcmi5xVYQ98ZzPA5bN5bRx8+kwMYEit4oj6rZFFyH8ue65AWn+1Kb9SYnj5d93wFVx3VYmaeauykvs5lKyW8GUARlewe7f+hK5a/ht4S0xM8D1aAQKy1UZ/kXIn12iexKmkFtMIwFwPyReeCHBfbEfcmca07JtyZ8R3Xuiv4VxpdKfhhsFhRizVX+6okTg8nxoyetAhdA39bWYjmqW7YMyIOxXN4xdUvSeE5NvFGqwH0ryGIzwRDrIcog8LtKudNNyq8e1cZ2ToUTR4+roYYMPa5Fvhp5bwCeB/L8QvBeJ0CyXg0NNm3aYDyudLKBZPyxNkW8xlAYLZZ3jXxw5zlle3OhfycffrQLazwGmbbh+88DVVAWAswGsqgmKvLh4wO8zLq3SnYBAy8F2QjVxamA8EvtzcLBSfdKr1Kgi3OflsEa90nw1of0kwCqXGzN3UP4NqP7WlEKyP6N71dzhLeMDn4UX/EvkSXAywsBVtYdXk7CvM3SPXT5I11gudq3dqsNMED19OlBAdVrArOdFtLFG4vaJ1pF7uINnxJAQR1AlogTwOOGGmKM6JocTP/4LZs2J2uVD4l+JF9/1uwpFXTpfGJKYXS4F9II5ooKkHxLxs0ALJDI7zPW4SkCKMQ34iLMOPczTNO0/2oBTA8tqpxFE4AEWJwlyKg/1ApJK2TOvxUUgheKfMpJJFfR/lrJcBAVellKk5cir+OIPJn3VcYp0bxJYQZ4fOeCGWTcTllh5n3pjZPGIIFeISpCnrJz9swSJZqKqE6eTU6dVtGW9NGyZb3JGqUhLVbOOisYbzppbRQII2foh7UyWjFOBsU+8EDzj/zCGkCxF/dibc2bYKnoMWaLmzeuSac8sNz6BeoK2SeDaGCgX46fpTqnqCCl21rlXIJ6zUbbU+LZPgebgGEdI3vzQDVMQNGKiHNfA7S3hZ6+qkd14jVsoCpe0f73GKhGJ81fIhKkaM2n54sNmOmAz/sD1W8DTIuSXxWo7v30o3fti+RF6VuarF0hq7ZniYVApySFtAFtEJCqk0fEeXx4eEKmuMEzsAqxd5imQC/zXSDmtwGqFekF02qQaOFV1xNBm1c9W7AuTbTM4+qq61Nd4RWKqyYXtdD4lNoQXk6+/OpAMqJwFonqW0WO3CJL0Ch8RCME+TobM6LyRG1ZqfzfoVBs5+I2ay5w6ODx5OnopPLAWpUz1Kj81juWk7NuYI2U8zotWoU3RAE0JU/s0PkryeFDRy2f9q0U8wJxuW4S6N25Y3uypF3V4PLmEjoBrDnvI4vSzZ4Rhluup1OKhFII96Do4c/Dm4X3I379+EBV92PhHBlXun1CQhPKtbp5/VZyUsqNdImJCSm0F6/0DOptr64sGF/QfkGt0t29WMpwpbWQXKCxdSFtGw1DA9XlOhSoZKNRAUZKgCrndBtRptzCb/mLxWkZbqN1hlwI1eZFNAaqLvTq5BNwCmDlh/mmucVdhdgJyUJTtFSgr1eAgLwu2jLO0dofFlXVieOD8vLf10XkoZX3tLFhtuWafbB7ixVHvJWXFAqrh8NqNnDxqnW+IcpAvjYVusvV0WaR0lLYcK7JS3bsmDiEyWGjsE+eLhex0VxBxab5s1au2iBXy9MKEH2pDWhYx0Of9FJecb7XLo8dBPEblJdGlyM4XjGMXEtfT9Bjeio/a9MBVeYkBv8+k6+qnKf6KhzxZwRUK6UmvyEGsOpXgPGnvuPHeRLMkzWu+aBxANX/eL+gTbsjmXokmqMnMpABMQ3y2pNeQ55g95Ie/Sw3EvcJNY548OCe5R4vUycsesBTWQ5zxVkV0OBBRxYXy7NOHjO0RMw9dIAAmBHpyiZ5xLaIkH6jCnQIEZ9S3iSO008/3S35U6GrcQNPmFHKD3mK5CcCptjrkD+uAfgKE2+RIdK1apfxT7/LfM9A1fYZtFERqPoPHCbxc5gqgVSj+Pv1If8C73j8MCFy6NQMXdF8+ozf922NgFRBsCw7HUdBMfnNtp41buiTYaX28GJ9kgoCHzNfgE3nvgxm2G+GlAdfL8A4ID7oDaLBWqL2zcgKaQOHxE5y5OgRiwjhTd2waaMBX9KU4OtFFmh7ThSIiNCVS1eNA5oCZbrpDal99KOH96Tf663xzjoVN/cJ5zQ20oVtzNL1FrS0irFA4Fq1IhSBkjbQKAMLOaGdOdsJ3tfAmGP6JNeZigH4EwSq3FaqyGIZKBOeaPZNbv7EgGpXb8+7ZlE69C5uTTat7U92bN1oFZ2zNIGvqf5RdxjIlslR075lfIlzdTyiifFpvLsGVE2k7SeKyFZsEtOvbO8dsFPNHO7+WEA151mJd7dY3wclovfeaEwfy6MHj+qYSI67lH/Xpc12SMniWImEz8jx2ahF+1AL9e7d20l/nxaiAOhzVf9DQXX9qoDp3IVG2YKX+9Wrl8pd3WiepxZZjW/fCXgqWZwxeSBy7q++/MaS21lorfKcbxSt0CYt+GZxIo7JC0KeDyE18r/IFfO1YwZa8UKQ58qmc0M0Mnjk8KjSjahfuUCdCumEV8VskSIRQtK5iXeIb0bTm1kthTNU86gilK6jEVGB11Jaw/IYHjpwyFqS0tO8URsbify98vTVy8MCyTnj/lTeoKmpSXkAu7XJ7dXz9ahQhHysKlLr59g8Fib0EZj0IeT4q7ntwowClpER69gF/DvOGxh8ZB6Mhg3D/ZtXIqUe1QCWUn5BB5tD/irjwmtCXgee3ZpVKKxHV7UGjY09zSy1ARboOCc2iksXr6gblSIt9r038qrOVSrKlmT33u2WSjKiVsHkXN+6SbMBARR51aAvolCLim8KpVrkVWMuDhw8YB2x6EeO54M1RBQBoEoYl1SEx/KmPJHnlW5bpC6MKw1gnKpw3ZgVBmKF6PgOeczoggPLRbO8taQVJCL8Tn2MHqhWFsQ4+bM5KU5SiPb6aZ8OqKaclUFMTBz8Scvk3MT/T8OjOjN97OTNJIa1pb3BVD2Gj54FmcATSXjWMU+8VNcrecYxulU9fldUaeMyUKDAgoO6sUHcrG1LlKvaYfrDijtlZHR0thvIAWxSdAUQDf3hMbIBRuTBwsFKytJDVYTTlIXXBnneaSeMzjwuT/0iFVv99K8/1r8tVgzIsbBLEDaGOYB8ftKmGhVRmq/UESJLrEUaqqQv8EgNb/RMxo4BKlMfM9rZkHUb98yj6vTEDIHqNDdYde/iGmlakgOqpFQF/RXWDbdl+cCSCejy4B431g5/XfSScflaOpI7J2khdUqRQ1ZuXLuZHDhwWCkC1y39DYDao5as3Sqma2puse5pJ0+dNFos5n2tcunXih8cWj1SCogSkqr0oZoRbJZHnVqNI+qyN6bUrrVrFH2UzA0NKY1IXL1LVWC1UXUbq5UfC/PAC72HzuNmmxrnWz3DC+Vgc8/IBxR8TeJBbxL7DoZ5ndL3eAYrwPJpE9kcZkDVGQmslLAnZJNgklDQ3fEUuXFzwD/VX/ZeDZDpttKSl5OZPzegWk1kZ332s5+/G7l3O6l/O5H0drUJqG5SYUOvKiklKAJUVJUT7mtQ4jHhPUjsCY+2KN9jtpQL4bnMusiUb3HwHGdf+Su3gYdDZgBUc/tL2W49zUItDYhFJw0Lrurgebmq+NysKx9MC+fzm9M7mcJTr95aFTTb6TwtNNrU/fZ3v7fNu0O9t3erLWuvFiytLQmn0aqVIgU4Vm8odC0sJUuyyRY3IHWhwOfuPbtkWfZpgYnSSuD19RvRzGhjOHf2koX+CfUuUdh/hThdlytPkHxVwi2X1EqPYgVCvDt37bTwCgACrxbeBEAC90AhxOCp025x69nI5dwqiplNAggLBUCQAzgw0+EzXhR+vHc527dtbNxCdiNXM2TgAVdxOVYL/ePxYVy4NHyjeHpOnTytIqIvDZDBz0jOJeHIHuUyAczfKveOlIzLl6/Ki3NaSutV8h/++tNkx66ttolZpyWvdAkv4SlEAVMMMk8b3BwZb6Eoyp7Fe2Fc7nZBFfnHTpW5L1TwGdNBaty/BqRsIaSGYMgvK8pchaz6cbMVaWHx8DPbcroszUMnAWSwuZC/61J6nCea3ES8rUMKvx4+fMzyomfrPWtCoLta3telNBMBxC1rTYHTQvG4vK7D9x9rE+LeZxtQXSaSd0feLmAi2bqoPMUDBw6oUveZhXrXKZRHqJjCCI5Zq1aOeLgvSi5pXkE+KjK4SMZzl4ANhTZ4haHSogCMjYQGBp9++onWjppqSO5d4RzPNJWC+rJiwHSVxrjfg8x4PKsB1VyudmGaU9UQyX0sw0Wg+tY8we/3cpLhXukmF50iXTrveeay9ehWLGk/7oe8VRc54g5c5yjSh7gjjAiM2+fyhjLPIzI4RhXmByzeU878/8/eezXXlWXZeocONKAn6B3obdIzXaUp093/4D7pNygUoRv34YYeFIrQk36EQlKEOq5eb9/o7qrqyqzMSs9k0ntvQE+CoAUtNL4x19ruHIAgMzu7um4hA0kSOGefvZeZc6w5xxzz/r1BAUWuM052pNsqAdCSLO6v/QYPsr//tjJFV521AUTeEuWDb6JopOxJ9wJi2Yts9tXa0ysFQjl0A3IXy8ZtFlVqcPChdT4BzPBYP/jgF4qgTWtd6RN3Wu9bLhuwQNJtExRFi0N10HGKMS2FlV9vcvKrXxeoNhZBAVTz9WwTfhqgWluyFWDafFCvhwxU83pO5p2DLylygKpb+JJVjGNuUMVMHSHlHDUu2EroH0RIryrayiH4rHwaahLYHYIIU0XvmKg/4Zhe1XyiYkIh5bZt251BOSF/9b0aEiB/Nksp/9/8zd8ImK4VZ7Wv9c1XX+uAe09ZoeWmAZw/f06R0bEOzmxVF72enpmmxMGvpm5jrA7jRHNv37zbunLpqhsSoFwxXZF9ZPg4/AJsuxVhnaiof5e+UbmgzSu1AFHTkYBqykiG1Q77HR34Yjxc2tfM7lQil8UeHhGoNmbHH9Mp+vnzA9U32yD1dw2b+v+P//l/HTq8b09r7NMHraUCqqtXLrPm4kRF265fu6XChpNK54kL4jF+qcnrbu3YqYpf8c1ol1a0QmQq0iRUVRDyz0YFVJtY1h86zOOXOCeMyhsA1eaVq3y1Nx503Vd12RSLs/JzItBZCAzeIp1AvpRk0BUZ5hUqOtm1a5c3/NdffWNgQCTg1s07TqfSb5t2lEOktmXQ+WYO6A7Uq3T1mrWrtKnnWz6ElO7nn3+tKEO/Nj5C60sVeRKnUNxCQOhZdcY6KO4hKZZFiuyuUbtWIl9zxP1DAov0C51BzqvQ5ttvv7E8CDwu0rM4gLkCHjtUIIMwNwUxFDxQte2NmoBqtfiMMc0gNdk+D/NPC1QBjRRjqLuYHBqtav+ktrfHjp3wPS5bvrS1WcBmvta4jY4c7ISxXXK6XTq5n2999ukncqaXW7vf2S6n9q4jdqxBAgNwnnC2RP9IKyE4vVDgiir40OkTod8FZ0RyBZJMHBsLaQAAIABJREFUzS8XcAYWzSUdqWpGDYOeoqnFJqrCEUarrpX5uuuU+3GUIxnPIkvov6Q4Lpw0vQ5pmoMHj7a+UtRjQFEK8o0TxKHGkG96a52Ko9S6dYGKFh7fb33/3R4dtI5rfOQAJFVDBIYDD8UKAFYczFytLeSK0D4kBfzee78wWOVntyU/tPWtLV5TqGh8rUKrs5ItYlgXS6uYyOwqvZZua1SAf6PfowWLssUm/e5Xv/m1gSoOcbx6iFMV/FhpZTsVOUbmwlJ0DHW2U/6zjFaFw4ljQTFvCTi0m6ayaPBVtofrtoPd+rw2xeVfd147vf5N7dlw+zGGAr3S+LP4ahZ+mQIV1CEoHA/JWIhXioZ0v9bRndsKgCgIAkeRLmjPdVAEjFIIw2Fmxkxli5QZeqoTOXuUbM+gDpxERlkrcBdJ57N3Sd8DLpG0WqTDJ1E4eM69Kj6F+8xa4z1kPHq1fj6SWD2H+EPSEp6ryOx7u3a3lmt9mdrmivZypv28tXRK3jevMTtvAFSbOz5zjPN8vilQHSmC2qm4LB9u7V/DeBdAy2l/fh5bKr7s48qGHPFD3uQ71v+DPx7gTh3SdOinsPWqVHCgplHoih7rY9GSaCBAiv+RfA1R25VqfvPO22+bGkKB3ad//KPB5iLN+69/9WtRPJaqduOwaG57LPNItB49WIqMoXPRQY9ADkVVjwcf6TOgsT0TSKXQtCX5q/Ot4wrooEGNWg/AdIZqPgCp8+QD5sjGT+kOehgqJxNlB+lYaduCvYwFn541QU64rQVQTUGHLOeYBrTMjmVOOEPWXGcjrLu/MKA63M4a8z/+z//L0KVzp1rzZ05u7VRhxCIVlLBhn4qv0T/wQEU7R9U27ZA2/y0N4MsWhRMffviewujrBX44GcFvJBVUmvfqRqsD1WoMszR09eKRdKttILWxff/dANXSqPuJK/ddSFJr8V5Vx5aH4lLOkhbhLAFFeF+AKzRWKVI5eeKMBZGfKVrFKZYULfzQh+5IdFt8oLvaNC3xeJao6v9tR7JOnIBOcEQO4YErGxcIwO7YsUUyQGusbbfvewmxqwqcFMkscb8w/AYVamCwQMAC0Irhp4/zMUllRUXlIp+Mr1+7ogjqM3GBVijtsknt9Ho8cRNquqps3nLOAx/k7lgR4bMpG4kDUFrI2houIqqVnxLxodyJwA6n83tKFR8SxWLP93vdjYluSIBxiskmK0MAjWWCTtvjJKsybszU1uUL19Qi9/eK5B1VlG6DnBqdx+Ya4NB2EsdK0dFhdWyhuhlQtVbXW7Wy12C1W9ecLACGcbIki4BdAXjSmWs4LVb4cHWgmh/sTYFqB+PG2tN3AKt03WLsM/0gPhe3MqgK774r11vHjh+XfqpS8y/GujsR64PnxgFMmCh9xUcDMvDXrS7R13ejdU484GuKYAFSLJmVRNzRu8T58PmL5WD+5jd/6zQbWohEWNavXeMI2wmlfL/84gtH0KCYbJcm8LbtO3QYm9F6odTyZRXY/Msf/qDPOec08M6dO1vvvPOOnIpoL8omPH4kEHT3tub/rjUfoRNMkRi5A92+nyrHt1IgZxvWAag2bE1es2XkLaHZjmnioINkqFrOaj313ymi+jossWFd2XAH/eE8wqv2ox++eWdN2xz/zvAE9YCn2j/P9SdrAuWAgYFHOkArwiqbdvP6LR3AH7p9J46fA80cgYMupVz5k1adE8Q7u6VDIjxEKsHpxEZ2gx7xpIDhFWLj2HeTFWVnr3OoPK/mFQ8FVkg5uxuW1ti1q1ek03uhtVPZoPeVRUItAFAdhcL18PoImdqa5ckx7bZh9Tkor4/yt8NOS+OlEVGtfMVZanQc1cbN/GigGgvfV80ZinzQNWfWQLX6ZHldcMeJO45l0ZtQkyGizp58LFuKn4NbSlMJmgXckaYq9BEq/+GhLkObXAERpB5Rgfiv//APTvXTKvzv/u7vNPdTfLg9sP+Auabo8I5XxqtH1JKN8ndomlNszPQi74j8FvJFTxUIAigfPXJStuuaI/ZPBWInoBqhrDEFtisU2CESS2COb9QHrBRA9i4FDgD6gHc/vfmsaahqoDOizOVXtalAE6gm+kDx4rzDR8ZB8fK0algrRQCvaiHaj0K1peI1+DrWp23V/+Q/GPPuB3+rg85ga9Oa5a1ff/huAFUNOCHwS5eva+IPuavM/fsDlpZ5973dap8GF5IUs6QqnP7PoKMq/V+ZLB7bM5gsvp1lZUF78zW8QeX0Fk/97xOolgsnzV16zHzOdOkSaTOkvxgnxJX1MzYTXbDu3Xus4pMLrcOHjsvJD1rqh/QIGxTHDVC9KHmXGyKMw698KCfN5upRxJAo7O079wTcAGRdNt7blP6g+OWSIg20e72hVJwjXwJYFEsxzBDeEV5eqggsTuC0OEK3b10XwOtVRPYtO5AnohWImaTNPEWOhHaKpP9JiVTm1Ra1vuGcAPFJswSqnt3hwOqogGp2jPxJajukdKhm/1bPeESUiqmKEG98a6MFobu70VqEb61vjfe4sTpVP5sk7u+V1id/+ETKAKd0At/Y+uWvPjZvDkeH3Aqtc0+pyIO+1lA3kOtapoMBfN+1q1dKSmmm2zp6m9vh5e9AiGUcvRl1j0UROqoFOzUtmB8PVGtXKE7+oKeqW6lwfh3ZVercwEJRDz37A6Kk4qtPFXcM+ZkpFPvBO2up2lecaL4AoXf677cuq0jijOSnbiiyBS+RyAcKAlaQ0OfTsWbHth2tj3/5seWuaJ0IL36NNBCJVBMtpcMbUTOKqXYLhK7fsN7cVSSz9qkxwVdffyUgKiF5Fdm8+574xGoG8ES96REWv3XzmrjZV1v3Hw74MPGWIrVLJfvmVJ3sDgeUYs3ZuZZDneFjsYqTfY+IaPll3l5yAuWcdSQTpbVdcUqe7jpQlaZK3bhX72sUZr9wQ28ATJuXH/Hg6HFo/5D29GM4XjOw9XI/nSJj5jK6WQnceviszxQhvas2u0r1CzAg4s7PXaUvoEFqd6HkraLLHq1VJxVzxxqleIsCU5pHcE3W1hId0ommHtWBkuj8eEVl4RwigUaP+z7JGnULcHwohZTt4vVDXaLoErBRz/xhp0Yx+H7SDqcZ3tqMqCYgOtrLBuSo2wRcpz+RLVy9wXwLw2QXfwxQLbZIA6i6nsqbqTFONbsdKyEKHINGZepRomjhIqLLIpBegQbZ7ieSQCPl/0Q+Df4z9RgzkK3SNaD8/NM//ZP/3KK9TUvX+7I9n0k+D11XrjNLNmqJ/Be1HctUPAXAhHYQZNnwD9QrXO6T4onqQy6c7zP9CdzzRJSD6fJxa1fJ36nweM6cGXq/CqvEU+U5yNJAPaFwDIoLbWfBo26uo+vzHf6N+akARB+Es0+IQcvANS2Lyjqq+s34rVdBQx4tYFLD5/4lAlWlQ4Ymylnv2ra59Xe//qX7exN1uCSn/I0klM6L8DyoyUMoFx3P7WoLSuX4GJ0a0O8kmhrOPvP0BFY9rul0YWkHBjMNfEqv1YrmPGflDvawt1mIdoRfNZivSr+Nxty8dqqsXF21y9futMMuru5pj0o6ZQFT3INbZHNSWk+kA4PxvXTxigqBTrbuK8JNERBRV4jlRBrYKFeUqr5956b5fMfFz0KEm/EDOL4QSZxUeLcABly+NWtW6mfiHh4/IbFtdRRRSo3TJ9W0yBjB46RPPMR4oqvwzUj1k4KjkUCvwOo4iOVcX0UrY9X7HXAKXyy6fgQlAWdDRSU6hhRKeNptnELqI2/kmOqAUh0d5KuAakWDKBomKqUkr/hIWp5n5MC+/2F/66JA+UxF5nbv3uFT+Vjdtw7peo4oCBw3ZqK6gL3UgexE6wtF8ijmeO/9t/W875sugLM7q7a5J1VQxEkfh4lBA4ABnlYrLbVdAubz1B70wb3bOpE/MTCGGoBwOYYNIw2wd5fHhqsv+ahWfG3EXzoA1Y6n3U6OMhZoZ6Aae6y6Fgu5Lztdvm1pHaEGtEbOF8kWFViOw1CL3qDNrliIn4i0HbSUQcCt2mTe03pkLd5WdJUxpLXwIwF8BNp3K41Hyv6ynA26qRRVLRVfkNd9+eWX4q2dM5dw546dohlsdlQUo06BzRdf/MmcVhzDQlFWqPqliAqO2iNF2DisPZHOJg5jRe8KRVvf1p8rPS9E3FijRO4AM3Q2SrDVkV9HXBuO3tw79KNZXaznQqIt7FylfKSMYIQRi/FlGIuUaIx4HBHi8/jKBTPZjjVnvc1+dbA9kYEfFQQajTkc5jXt4K1JbMi86tCJifUceZRQ4eAe4bPi4M1X1I3T2Qi1AEfSBFrR4UUVhcNPlwArQIVmJisFNpeqoxX0E35O+vi4Iv7fqXr8jiKtKAMsV/OIuyqMPHLksOyoGp3odeh4Uqhz7txZy5xtkN702zvV4loFoexRqDqO9NXGr3MhVDEwxVBXwEhj1AKn1CdrxBmqvDSvgXz8KX6lX+SfNafb1x7GL/38QDVWetwt9qRSOCoAwLDwDWAlm+fOfqgZGsvG701T0l/Yd1DReLTryt7sVZaMjmX4QQ4gl7ReaOfqNqtSdqAGYZMOIWtk76eqOQQNXmKfkR0TIFWTnZOnL8hfkqm8qd9QFIZ85EDrgez6MgV73pUyzu7dO3XImaTga8hTYWeib1tEgqnfoEAQMI09maggD4oBuQgwU+BCozy66sX8p9lNNjhWUMZAjFfz0JsyXg5dx1eRkaz+25f4C4yobtqweGiRqsw//vDD1npVyk1TquyOTrhffPmti2eYBIAMRTMA1cXSu6OoalA8D87JyIowYPBIADfEVCfIkeHMOPEGBuE8nSStbLBSgU1lAxeD3om8nlvbNXblSBuvmM3X+MubANVORqf2s074Id1TLE4qKmPh5lrvMOzpZ/rHE6XKkP6h+InXkUIlRWoxfjaeuJi0kaOF63fffedOIXADOaXC/6JgZrGM9O63d8mIL1O67YqjqYitk+rCmZM+xZjT532PfndVaVyMAyALA06xw/vvv+OoLKRy9F0HxU0cr/kyGIObqddRnUu1L9FM+ISAaaKSU5UuIUrCOih5qqSAQpu1erqsTdkIQLV8XUANmTOfyB+LKtEvQv0+UVYQnSft36NCDQopVq1a7vU4EeWKsUpH6sRORPXm9XutLz7/Vmn9wwaZv/n1rxSlW+GDwyXaeUpS7LpSlHA05+gwh2MjBQWHd5ZO+tt00OvRyfvSRTqVXfPhjQzEIkWvFyhFPlHj2CWvxXea2gpcNZLxE5Q+ZrjUCy/s9DvnGIf9Kn1q8g6Fcctv4R7Kz/fBwkA1+9n0mYmPaHBiJ6OETJJjC54b5AbBMgEQGrGjKkCk/q5ACFznfqlGcAACcEBxAcTSxWaxJKimSH+RIir40PC2Aa8ffviBnNE6AxWoAF9//Y3mdJ8PaLSFXbR4qYsmSOfe6Wd+QmoIAIOdWb6s10B1sUTmec1ZabsidUWXGlLBSxV9G58EzM01U8TP7gxnacF7FT5KNo6IMNeGajBFa9lc5ARsM2Ujj2SxZPOEaAyda6pyOe2gyqhs5sqO+sCd7Eqe12LdDCtR8RqGcFQvHQ6ctUPsiAB6QXlEorgm1jsOwj2k9APGnAK++2rGQSFvn7I9FM0RRScyD493lqgAZHWgifQoms4SvXTxsg43X/kguVAtqdm32EC45vggpOfW6DCJrN7e73/w5+/csa31zu4ter2UBrROKSjkK+uo5iEgudv+lZ59NGeCYTiqww5xaR6Kl9SKu5qf2fSJI8zdTw5UmcE2UNxUbeWG84sYYzKHlTdle5KCFf5V7ZoVe6e/Ymso0qNWg85o8JfJAJ6Q3fhOPPn+Ack56kDDGqHT3Wytl2ggEZQD1tk1HWhOqYDrzNnLopMM+CDerQzRfWUn7z3ol3t40npL8lYfqWvf2rWrXYz1cgwAFeUJIu8U1D5VFuBW65SyjTfErwXvcC+0aiU7NEeHcahy7gKpd8KFJatJ4Af7xDOy5kxDSlvG+TSQejEIscnjCthtsH5JJMlLIR+uMsf+LxKo/g//4ddDO3fsaq3sXaWB1MlBA0EB1R8+/dz8IaJkaJS99947SgXTSpFoBCPHiVgTJkeE8C68IYaUop1ZqtpjoviCx9olXgkODaMfVZV4AdeQ1pyr56uDDw7zVpK0O3EbR23gR9jIbwpUR7RXWlwF9rbBLr/y54VsRV6AsY0ziGWAohiEiBUNF2LDEY3IDhHtN9JpdB4iLXrqzGm/DmftKm0ZAwqIiGKRoieC9bXkmkhnz1cEYvfu3erdvsvKAlfE+/lWhHToHm5Np13MZlqkPu00E8CxQ1C/cEHRxVs3WrNFP1gmIjtAlu5ARMj2S+QZmRjA8gxFPri+iewCuENaM2WFvNIoWcPQBPsOkz8MUK1PY8wAMUtWFYLktOP7Yd9Bge59JubPkZD4+++/q7W8xhHhljhISI48l1EizXRMTRR47TUZnS1btrTef+89F3iEGL763fdd1euj+nyKDnOMy12d3q9dv+bT82ql/lcKBKN7e026tncHbskxvjTHFWPXq3GbRvpJRo65cWtJzTlRAlLS+SueJP5fxHPa0Ujt8fPT131qmweJ9ySA0O7v0vqr/CID1XhjAI3iPgvQpX3t3vBs6fhM5mCcsgJwA8gMcJBytxuKG+RkmOdJWmsAPQAnkkaMIYoShw8fsUbiEx0AtmzZ2nr3/fcEMhfb1hxRKpeIN5JECxRJXbmK7MCQI2r0gu9Ss5KsAUsnLQTmmS9axNKVpu/yRdE7zjpDgFPZIDrB2wKxvIYiwGhikRyFrkv0FVALN/KhKoyJpBMln63sA++HF5mbX7SZFRuzPF5RVpc7PsWhLP2eyFJavTnr0HatTj9IQLXtVz8bUO1McyjWSrGG63dYhS1h4/Lz5zQosnI6nEsZZUC8VQ7gREqZ38tX+hw1XyFO+Ns6dMNz5lDZrygsEnz7DxyWmslsH2weKarer71IJLy7e7LmeoNtEmAGmtMHH6jN9IaVbowCVPZ+1H+l4H/cNweM5ldTtaSBrOovf0OgWr3IsOoS3F+NUzvyyvkpgar3eROlJls9nB+138/R1dKShG3JXx3XdQ5EBLij0QTvYX+yJzkfw0U+oFoKmt8sV5ScLAxtzCkqzoViPnTKF5zSgfmAsol37xIJpaFRqEfcVxZo8Mn9VpeKMT/Y/U7rHakMoL4zQUGNJ08fKRL71PsWWh4d2c4py3ZMkoc0UMHOQTvBV3OYBf+gKjOTlsDKyoGLnEnQe+HcMm8MH4cnS3zyLZ9UA6lGphmocnBOw5dRBP7DazReVObH/m0iqq+iDI20Ol+F38b8H//7/zREWmyaRG/HjemSbMdV8fQ+VUWtChw0Tr1Ko7z7rhy8ZGSmqIMVpH9HUTQx1xU5okMIrdIeKvJKpA/xZdoyLtI3iwjicc9ccdpkLNCoIxLla2iwqZS2JE6xUONvnrR8siyMfcnxag5IlS82KiM/zIteC6hWTr7DAtX0miZQrR4aczQ1O7Xq2TMPCykD0uhR5CZOjBZ7NlAGE7oIdAEkqOCeXlI0gfasnDiJULAx3n77HYGpNTo1PlQl90GBgUN6/WNXy370wYc6fW70oeP0mbP6/SFHtngfAIM0HdIxv/zlR+a/Iv+y94c9jqpSSLUZ3qeip/flVI5KpPusgDLFDwBdvj766ANVbC9XSqTL7Q0xGE6vKpVClMptXJPUR9vUjAqoxrsoiyGq+lyHrScC6Wcl8v/tdz8okndZnz1VEiZrWhvVHYUI7yQKn1S9SWrwggzXN1JdgIs7Wc/x8ce/NCCnOxhC+LflKOm4snDhYs8BjhMpJdYdxWhPZeSQ/gL0sEfuIDx9Vu0i+2/qdN0tasBKtexb1Zozc7olcOBhIrHDag9dQdoUV3dBaZgzLcBrLA7VNk3Vr/hXM6LaFpqIt1TWbb6G95M/IP8ZTqgNqOYFaftZRgRJzzkzwHt8/dQhTJdzkYopHzpwyThTAMOzu9Md0QXNPZF70vIACTrZHJQUGgb8HXFPd6kqm0rwW4q8fvbZZ5LA+sEOYffutw1WKfQ7ImcBZwyuMIAEVQYOWxQCIj9G5G2iQGy/OLP9+hnyR8iUrRYnliIsaAV4O0Az0RJsD7aLe7qrNCD6wQMcxPUc8MJZB/MXzHemCXAcdqxhBSrzGaNV5QOX41zOSXZSo7Rgnc4hdnjDWqNRXni0LxvmIFS8PR+26ter3l15GI/InBtSEPXSWI0n+qR1xRqBfwgliTWAr2FNzZ4DXWmOFVF47151Tdu794Ab1HDQpLgTStJDFVRSZEdbazJI+6W/iU+izfSKVYtkf1ijOpyk7ZN3Vj40t1exM5tpbxUPM8xe87Z8BX2gOdwdhrWNJld5z58fUE3ZwA7LMAco2lfY6ICqhxNbo2/rQWNDZEv4e7+A4yUdRMneLFBQhba9E/E32s9uBysby9ZA0xc62BnVfbx4iV+dHIVc8PFFZRwa88T8ZYDqlnUbXWiHCsBjdbGC3wxewW9eFbf1+LHTAsiyDfJ7SGUF3pGklbI/+DXoKXDoVylzM022n8DQoDIDWVqNuUN6D9uEP5qgFvYs5lKXO0YqDrCxP6KIjUUSh90CqPp1eRz5Mxb0mxZT1WqIatce3j78GNvzSqD62//6fw7BeyRt339noPWnz75ofSduKqfZpRJEx/lu275VUYfp2p4RBcLREGLft2+fq+wIwwNO589b4MgII/RCRp+OQBDi39LpBjkr0qHofsJtJcRNz2Y6P0AbiKhSacyzY87DUu0AVTjY5DiLiaznDEZrcYvXZZL6SG+s7r9KFrfxlvJVpvqVN1xGS1lEDaPOPzMuCxZMfPEzV0kiqi3nyakMB1y8ngireT10B3mm1NkDF8DQg3lQaW/md4lSpNN1ukO4H0rHyVMSUVZ73LWr15m7ClCiKQBarkgR4cxDRkTRSUnIwAd7X9Gt6dKWI+J1VCoA9F7/8IP3Df5ImV4UkX2/1sQzcRRnK0oF1xNJrJ2ijKDvSsbjhU6l3L/7nMjhsLmJvFq71bJIja80IHU2ZfHktRcHUFUUz35nrFqCDirKckRRlB/cm3zypG4V7KzyWiQSw+GJzje0cSRaBwhdJ83aJYoQY3gsmyTniCGkfzS8J/i78JI2bXrLxogINi1BcYaMD8/7WBHno0cPKNra55aBS9XtjWIfJE6YJeYQY4ecFxXKRLLh8gb0qyyWWrypXAu1tIPGBz1Iz35N0moE5+kdGl+FceEHDZBTHNw6HBaGA6pptZYRVq/zZGn1ERyyygiRuM0CqqxZ1ht8RGzKfqX2+cjtoqNs3bZNFIFZWpuXW598+kdFL644rbdjxw6v83/5l08caeOg9bfSU+Rw9bW0FPdqXjh4zdUBC84id3FGByjSyHAW4TKuXr1ajmiBD3/wFplzJHQmC+wQMeU9DxRl4TNpPkBxF8LjNMZYLtuI+gEZCvYGkRvTWNKeCaCTooVMTQO4xuCXy3eMU35/OV+jcVqx11kb0fUIEIJt4O/YBNtjvYhMEguCSm14+Pc0Jw91SGa9Mx/4Dbqh7VfhL1zg7VKIoEsVHGeADK/DxyBrRVc0gMI6tZme0zNVbyU6h/OPzFe5LwKyQp8qvpJxGhGoNg2YgceP+6oIp7Rd6HWA6kh3MZw8VfU9o5lTXj9crD32fQckXv2Qqr8sfl4ezDNO4wDjw33KxPHvR5JMxISNE6YAd3B4fKrujM+IYiogQPaKg86fvpRko2hcXV3Q58RPhoPP/0QFGzdBNDdxUt/WGlqjLPMsHUaZQA4zY5VNJrNzW9ryJ7Xejh454etwoCdTNFXrbaEoRpNk06E6oVBBDQNdIBeJMkfgg8562HsO2z7e69Fogz5XwTwwFtSBsOOJ/Gc7kg59aUPkQDYBw85ANc3CGwDVAMJ2Bq9ctKNdD6+80CheMOb3//B/DU1RFAnn+61abX7+x8/NxevpWaBow7vi3m0Vv2+OB5RNz6TDz6DK8htxyS6KXzZr5hxzHHvVPx6+yDU586OHFVmTUWC8t6jQBEH6GTOmCUDdVuTkilvn0TSACnQ4fpPFT6M8NDsxuEG5raJBLenvFLXIXIxi+Tpt3ixCGcXTN17yyohqYxMNB1SrE5iBavb1eas2iveKO8mbPBdY8YsYkzKCZdJ/tXUpa0vf2diTHiEawYkzp5hdWamNCj3gBwGB09JQnT9vsVL+78jpLtM8XrCIMtGoqZoXIq1wgeATwi3kcEIaBFmYy31XDEJ7xXd9T9F2wNkTHUqIdu3XN9ELomeId5OiW6b+yi9kMFpjILTr5KpTb06zYkDgJhqsao79HE6/pq805p2Bat3ouWBDC/UFGrMaYOgQN1SYcfDQMQHH45bpmqaiskWLlvjUS2SFqDNai3QvYf2idMAYUH2c9yr8pXk6WTOeEPmpKMUZMg/fq8UfvF4I9JsFoLbom4YLSFxdE0cOfdulev5FisDB08VQI7lySfvnpvYJJ3b4c6SIaJiQwWJA9tyzqqSPNA9TNimO2lSAagJJIzmFKlAtcCjXqoDVKlBNuY7Kjqmsx5S+Nq3Hr0iuPE2P13paoBF71Q8Cn9jRFM5Hh2XmAmoKmsJWalD71UWSROvTnBC97tZa2S6QSgqeNpu//f2/OKL9m9/8jeeEKOonn3zqYiycOJHvdaIuPZUiAK8HFC8UwGTNUklO8dYZOS80gulQ9lwRdrphQYkhZccaARwBVOlcxj4ge7BsCWtlmdc4By6iwnDSnOZjLSuCA/Ay3clc1zQyGbBmW+Yxxzfp8Bbb/C/iazROzCOSFl92vkTL3EyAX+GII+VWRlutRiG7pvG6r059HLyRtqI18mnpIE8YP0kp/U3uVMRhOb6I9A+p9e4jH9xpIkDHqnFdmpsxZH1iTTrzlcFo2gdvAlRrtio/2I+Y1dA97vz1UwHVThHa5vj3AAAgAElEQVSt5s982BpFxH7Yu32TsegAmsxndpaGMUnZJ/xGqokJqb+Yd449tHMN2bEhRdWvqHbhgGowrpub2hrSIRNNVOGWuXNnysZThNkSB1pqAaIcIW+H3/R+FicFzj2tX/ftO2x+6oBqIbolscfhByrSCgVCCNadV1Zzj+pFOPxuU+e8peLbI21Ii3Q407SUBc/ckpoOnT43S+5zvQq/puMjXHAcviDsYxjLGP/U0tymImxGacuLDaW/vFlEtdTHrRuiTvM+mrXwI5Z97a1jfqeIKt2SKID553/+ndO+E7s4BbzrtNjc+XNcPMUiQJSXHs7oK9L/+7wIyXT02KCIGk6CFBonDiR8vvhClbvicLgqWhEsqAMYiCvXLsmxnxBf7aGAwRLrsRKhmDFNwuoGKWGlJphwzHKLzjkxSTErYQjKkyrGzIt3NKMygiMYLVAtLpGNWuNza5WjaSFlMFDYwg73ke8/jHT1FFl9stLhlUAkBLa9TD186eKhzO0v0h9EBgFg3wmQnj13WZGmteKd/sKHCySBDh484PlDe46oIpWzLnIRqJuqzXhXXDB6vjP3gLZNmza23lXEHa3LG+INfqPWmH2qvsRhoySxWXJQG9QRhBZ0L1S09HKITkExpw/lZIhkEfUAkGAoiBr7wJEMcz6QdD7fxUhWZz22Nz28BdLt9KEBDOlke0cRU7VklK4sWqgUT/ERzxV6hZ4A0KGf/M5dO9yyFuoEAB+DgyMwH1HrmBQPaXs6t721eYvHigjg8eMnDbxXrKDC/B0f6o4ePagCHLXDnSeZlNQJDLFoUssA4b17f1Bf6pMqTlxksI9gNads1r25q2k1R3wpHbK9LuqLzWPjNVZarHL9vXpHmDbjD4jrjgRU64eFmBWn+9N8GZTla8U2LgBHhFjjQ/z/Dp9LIwxapd4WKASYDoizSnSCoik4YEShZ8/u0UFjkQ+x8Fn/IFDKGvjoo4/dwe3a1Wsa+6NqT/wgcaxfOgUXDQAea5yXmR5AQQMyRYDUG9oTXA+wSdTUqX9Fy0nJ0fxiiarMWc+3xVW9ePlS66k4zXN0H/BhZyBGr3nm8E63NyK0s8STpPrXCgFJ9YLrh3MtJzD/PYBqqAC/8uvfCZAdtRMr7Fb5YPyIRijNCFxpQ/U7ocpB2RT6yVPw26dULDqYmjnP8SrR2abLZmXZLK71VCCD+8IPQUN6OWZQI14HqkVSIi3UWnFVzd53otrEgq/yWl+V0nzlfGMtRwip/higWp2j5n0GjaduP0YLVEfzTKN+jW+h7gtrNj+vH18w/pG9gou2taysNaBnwT4hZ3ZZxbFkHEn5D72k2n+CAwUI+d+4rW5oisgCLOdIXWeSsiuuEdF00xhgUHufVtHfiut8RaCXGpBFArRrVNy3XnYFShAKKWcV3Pndb/9FBYFSJpCUJAW4KE706bPxgTSSoYjvvrSe54jGsnv3dgNVghk1Khc+3Cn/EpA7XyiQ63auHp12fFBwWYo5TP6yauwrk5B9bURUE4bIl3VAod3wjHqPMyevOKS86lpjPv/d3w8hXr5PHYp+pzaeNyUhs27tBknz/LK1Uo53vAS9kfGhMOEH8cf27PlBE8wiJs013jyxt8QJ2qTIB1EqCMnQASioIfpK5MP9wxVlQDLm6tWLKja5qJ+NV1pvY2uboq1UyU2a0O1Wljh/wCqGnspairdwvENx/IlTlMcsJ8eDAP+XAFTzVhseqCbXb7BebsxYbxmcFucrDVcdqMJzxVmfUqvQazfuKFK+RKBrhbmlX6p703lpX/JFuzq4xI+fPBLY3KyDyAZ34aBF5n6dJB9rs2IM0Lh8V1H36dOnmtP6w949jkqhAkDxCgV4CxbMliGA5ypuqvl/ctiKiDwQUOUr1oc2J/3DK+Gkwigm/NW+TapANRx8rAhFUrU+icqM1SmY4zH6eBgoBOnRpIVfdEPPj+EhwjZRLfQ+/lgtOMWF3H9IKWNFfOeq+IoiGiJ0ROU4VV9V4dRMpWcowoEKQHQNTu6hQ0cMYpFKev+9981pOn7iiNL5YxQNnC9DNj9EogVUqVA/rNd/9dWXatl32d2W0GtduaLXjnWcjFi05ovNTWTcmLswyHBHGZRspNJJOwFVJ4oy6KwYomH/2njxjwGqpYMo12YwL5F8sscovzJQTUuXzx0ve2JOdKrs5RDBvEEL4KFI64cskWyJDhcUuX351Vd6zb3oEa6KbyIOFMuQpoNzfE6Ra4B0lxwOXcS2bt3qtD8ajPBb4dkDhknZwSeDlnFdRaSIifO5dLtCLWOZwCr0AGgvZ8XjRmCclpys82sC1YBdtDppgdwzZ54Pb6QCidpOVttpCvewU1UKU5Eh4ugtJ5qB6nBYdBgfM5pZ/tlf8yrHU7uhxnkq/zMfWutOLiSvnqvw5DlyQRq3FwIcyNENqA0yQGLG1Jk+LLwUiMiHK65BRIy1A22K+XjZeqx1RZYnPrE89FWWaVMX2q/LiLVx42nZ/xWo/oTL7XWBarKbngpHVmOO3G4gFbA+VjElRZJPJVH18oXikipGpmh8UMGzIWlC0y6e4EQEDqSfKixCMO+FXjsgbfODKjT+Ye8+F3+SfYSKRNSUrBu2hELQvis3Wr/93aeto1KLIYBBMOacsjxXdNClqxVSay9fErx5otqJla23BVQJCkFLioN8FPe1XoxX9vKh7RL30aV7Qw+W+6Vtuf2pa36aX+0RVeedE4So+lp/nBVMGLQEVAHHVXPdoUjzdfb4TwJU4Yb9IIIxQBUdxI8/+qVSmDsswzJugiJLAqsQgX8QmP1epPX791Qtp1NISwLgM2bMbi1VynSNClUAKKRSj0rAm4q8NavXupNNv0Tnkfi5c+eGqrFva8IfyTHMEc9ss04b4q5qMYwbmti6p9Qs1Z3wBqEDzBSnD47fJCkHmMGKfyYT5OhqTCZfEN4jtdbBcLRBumxk2jdTil2NuMsKnJyMUjZw1Tc109TFIvJaiK3TvNM86fl3VWaTX2u0UhADUmQyf2paZAmoxU/rjEf3d/faZcMpGqGq2iG1Dh2vVNlVOVoE1HHOUDAoGIHfOlWdPHZJR44irCdqS/fFF+qjfPeh5a6uS3sO4LBLnV2Q+qEvOyoAUYV7x9X9a9atFBBbIomQ6U69GkpqntAfZf6miwpCRJXrFG3ouPOU4shjG+PX3IoMSIxHVJOmMfWhJTiqODRLJ+m9cNQ4OBF9oRf0LQFV2uWdOnXWUbpf/eqXAqa3pa13yoVUPUrNHFQVMcVUFG3AeYKYT+QTkX9kpwDltLXdp70DHQKKwA7pflJg09d3QWBlhk7mi1T4McM/43RO5xMqjznMoVyyXRzMHTu2esy7ZRj5GRq1ABqeAe64oxs8P2vcaaE8HKSclZZC4iSh2QCqAJ/KihwG+fDjHKEtjE4BcoM3WK6w2sov5wO7lk7LycZ5qvKc5GsUSzddMEODDL74fJwCHFY3v9AveLYnGmPASCiGwDVU4Rljo3mFYkQ7RTI9fCiRMg4CcMDoenNRNueKIqwUGs5T1uatzZt1MFtuegE0FfrCc61larf5tpQpyOzAtz+q4qwDBxQR17Vo2Ui0A01GFtYxtW3dq2YEzCW0BA7TRMZRIujSYc67TmuQDATrZm7PPHV9m6k1Nl1AdqodGxEai4IzUJ6E4Bmj08hXvVQuBqy0C2kAh0OzlTkb/q+d7GRzrkd1oWFf9DpOrLPdjuXupZ4dqMeBg5qyIQBVNHxZG6RP3JJTjWrES58wTg5d31Rmh6EN+0gKlaAJepdI1I2fgK6xCVPxOZXv4sE6Oeg8I8MM488JVDtF6H/czKX19mcVUS0Xe9iYcuCLTGKeE780fh8avpHFyHQByyjqNWTRQuCDNrwp0CHK1ljUYCRHxVfoLQukUqzsQ/SQJQkJ2Jw6ibLOc7eG/vjjj5z2H4POq26IbOMdHZp+//svVBh6wv6TL2oh8I3Q6hbM71HQSJrc4sRu27pJBYDo00/T/cTR3k8pLPZg4ImCQKqVUNBkuoIkFIp1q94DXjyZyknyKxQN1jFHsha2LZHlMuxMQCK5y2LNe0CSz8ga0i/bUncVg5N9RIcoa6e1F3OUQDL30tF2JVs4zOId88d//H8UrHzpvvB7v9+niMUMRwooHEEjFe0w+OREnvoUkbLoubTH5DJMAcD5A1yIhBB1IgpBJGTzps2qwt1s4Htg/1EJzJ9UJO6+xm2wNXXGpNba9csVKl9lXsiQTiqD914oMnFLrztlwDBz1nTziJYsFZ9M37MoWkhOKjpAZM4GYxALMtIV5UItTU/VFFYmsTEow7uJ8oWjAapNUFVyacOpp2WYLDDXLhUN+G0zARgVeHzndFO11Ir3p5mv8nkM9soVYZ1AjTOSQfB1XuqQ8UwdqwByHC7Onj2nw8QlR6fosU30DyH1tevWyuHOdST2ijqVdQnY3pbO7jeSt7qtKmqcO1EuToi9kgVBBJ7U+Zmzp+SsJytSKB4ffbsVTScyCYC5LZL5bHWcydFUCqqGA6rl03UAqghIezBLyXWuE1lmUiaxHsyFTJvZw6A1+1jFVURBrysSNk5GiPTN4cPHtPbumG8N74jK8VPqWgIo6hbAWCUJKvim6MiyPtFU5YQNWD2gSPMNUSL8TCqsghLVu3ypUkIrDfjZS9AGoMvsE0i6qQPZquW9OhBu1GfPM2+JtP9Lp7gfCaQJ9CRwPaCDZL8OihzgJgvUTxUQmyxOLKkfMg78nY49UBUwNOOrBSDJMAyLaypGx0OZ7AUwqr4Om0A17YnkM/I5scAF6QeFS/HF8r/iQ6vyW+YI4lAsBB57hOcrjmbZcdqmBtUFDjIauWQEGLPH4knDF74qfutN2RAUL4iq96oognQ/No0IOYcEohusaaRk4ND/4he/sO07L7rSF3/62h1u2BuM6Ta1Hd4qZ8LnHpJiBp20oDmtVTEWneFuiTbl0dHg3VfhYb/oJfQbZ193SdIMnvKixT2Oxi+UoyFyT6oR3r3tFrSDbNPK3VwZrzpQzWM8jE0fxY8z7G1/abi8H4WCfdE3B6pNEJIdbHmvDs4LvfINeIjUeBTjRjqXM4WygNo3A9LA5bADQCGSNV3SiVCTaJ38YkiHZ0XQiGaHs24cEjyp7WNR/OTPAKjmUfmp0/J/Xqn/ytw3lkMGqmFPOLBkOxN+1P80YIvJygXClnn0r4RxMjbk0EIggEisM1nBkTaDWRk/DkEEZKwzrqAOmZmtW7eojicKPqHWvUSJQJ91U4Xpn362R0XLF1QD0mvfSup/SPS39SrkW7ZsofVZ6fBJDcdi8eaxNWQecwbqxfMxrZvXBsR13a8s6Ek3XepVUe6s2dNsK/Gr2JSZYCNFW/3k+mwOb/gfvvk7X8YgdoaVAczD5cOYvvXvTCOoA9UGiEyDOkqcWmCyDJArrMY0sdkJDW+6xnz63/5vcf2jFRjcQ3pik6bsUhQTf0dhS47o0E6RZgADiqqN1YmVkwgRKk4ZZ5QOuyvAw+QTXf3ggw8s9k5h1ldffi8JoEs6PYh7qhPE/AUz1c6SnusLzQt5NqjoSN+d1umTF1tnT180cBo3XmBs3AsBg/mtndvfEueotzVV0ldEVOCXESHDiLiAA0NFqDxV3OY5icfuAHDSgu5sZzrFM4YZwHSBdlNWv0ZwBnP0rwJUi401MlAN/841S6Bau6MCoFbARHLosXp5a7if3Nn8ZSo4IvoIV/ShnDyGnZ7tAwP9Pr2hU0hUu0vqAPA5VUvpgwdp/j9++pllmoiGEsHaqX7sRAbptU673cuKKBI9dO91cfiI+tFBBA1LjOpyRS2JvnIybPKsqhHV/Jztji9Beu+90vFmoFpUxjP2CfjkoWC9cOq1zqyKZ0ivjx0zwYATALtmzQalcKa0PhcdAgAPNxKu9Y5d26TRuMp6dxgzUjHMy8Ddx6443qeDHuR5pEYQ+YfDSycwCq0AyjRkOCJe5TUdCucq2rZe+qrzFbmd2g2Zn/JBFXzos+jm1K89wCGQTXhVdJwrArb8bqboNTMh7+sk7fWgZTFThmuhuFFUoBPh6xaVofaVHXDYoravAIlphabFXBU6j9H1guq4EcrhL39fTfWEbnIylOWEpr05PCjyjhnm18nteFc9Yy51OKaFKvzf06dOtS4oaopI/+zZc3Ug3ujDN46GSOoR0TUAmKy9FStXtj5QBzJs1p3b/T6AHZRSBBkk6ChI3Ox+e6euIWk3zQutXe/ogAYvf77s2z3xuDkswOsmEk62iargO3JUd9VOlk5c2KaxsmUccKbr0EIve3qXo8eKxBV6rO6QpUkIQfGoaHa3nvSVV3ix0l8LS2a70bxaYzrtuP51gOpIfEivLm/T+uq00+244uJAFfxoahgCcsBPxZcReIE+8kg2DZ/mzkECERTiZaBKd0U61AEcso8L/nx1meeN07ad4gfJ0cdUVGzvMPf8uj9ujsdIXNWfGqi+7r3+XK/PWGukz6NTXvWrefCqRmRDaaiymSJ8n4Jesa5i7Y6TisxjK4cclnwedp6mJRTPElVFJxVwS+YSCHzrtorT9xxSYOK68NR0230CO3PmTFcdw1b5kRXCWpMc3Z+mwEa3AkN8DNTHvLaePx/Xun51QAW7+1qH1IiGNq4rV/Va0xwyA9quPAtZyaj1mBatzB01jmfIXSGt1VoA1QCr5VMDxAnsMBqddlzix9pDlaB1tIfRIuOWa0+G03r2Fups2Mb86bd/P0QY3L7ETj9Nm0RvEUX3ftRfA2GPdZekhw/hS6iFon6O8b+iCjo4qVTUAT7ee/9996IHcB6TsO6RQ7TqVCRVsg9T1Gd92fIFSputEqdDbTs1Bv3qQnLubF/r5PHzAkviMsrQ9Pff0MK4o9QpHYXeUd/d1TY0RCHQ6IRvaYCTx43b87oqk+b1JHvhbmMhDOO0OyfehtkWfxZAlQfJRrI6yYkekW6dpgDVpRk1a1FRSGo1UiTq166o3SMBS6KCAKzwIBwIaJupQ4XU9E8JCHwliQ8qJ4kSUiX99tu7Wx9+9L6bQZDm52RIMdY9RbsArjhhOMxs8BlyzqTELZiu65MG9ZQ0Fmm1AUBHoJqjbIGC0pOmM2ESwnaUrgJUbYRS1M5rOw0ZoJC0L528pk2bZYI9Ml4UBMJZHNQeodPJNh2auqdKn0+NAuDtjteYSExHvMWLrc8++Sy6fWkNzpVSBrIkdD9CBYF0Nr87d/aMuU9rFI2bpyi0ePu6jpKF5Pw1D1BmiMgdloh9nzSNUTC4o9a5L+Ro4VEuUQS7S3+nVeiAJOIe6M8ZyjxgwKgkhT4wWQeLvBIYUgyX00OMRQc7AChNx6Dkb1GjLb/+HIGq5y5/p+wBgBhFBagArDucxozpMzU+s+UQJvsg8t2330W0VOCWTmy7d+9yQwqibUTPv9Dh5MKFy3Ew0/zOEvXoXbXTpcMNAPjY8WOa/25zivFprN2lKpabN4+mATTlULRenP9BHXj65azuKaJ3X4oCd9TimLmiWYa5tnIqKAuQZegRYIUmAC3ABXxwWb0vqrNQPm+2X8NYpQ4//vcFVPNOjpjW8F8GskjRpWIjomOWuEL1RA4fGavrOuBxWBiv+eVQAChFigg5IA4NRFahmIRdCMpJ6cGh4FQ/P/xhsYVw9vaXjU31WoeIkZ+v9ukjFFX9FaiWI9UJqFanpL6uyiBR1eJVgx8ZvrkDpOgkSBaSOSarQoMJS2ElQGsKIkEJ0RgPHjop+hG26LEoQ8etLLN6TW/rV79Ux6t1vc6ikUnhEAXfFIMSnfFYjWq4/WyMsFW/+LAHWsdPHlPwSC2ld25r9UqxBHWSU2dog37MmSE4tcjw4aNY59RZcBgnwAKFs0uBkLFgI6gycHVZu1V8rs8McVAv6mIooFum5tHpZwCudDQbZUg1DpRp1P257fvFPxsJqH4hoMrgYpgBflSxYfDd+st2MtKn7BHAKqkWiqngqBKRorXnOYneUsV8XwYBiR4MPxFaohcUPNASD5mHaSq6mTZ9klJxVMn1OpT9TGnmc+cutg4fPKm06z2Fsef4Pvoun5dhF1BdNlcFKrvkDJZa3zDAASLxihrpfuAJkuLjOd0ZQpEJIhyJ2KT7T9FWnwXSiTkNeWcjOMqIauXN7XbpXzui2jBuvpcMVvPv6hswghXlnQZYq0TRcIwCNBRRWcJFEfUX9Ef2W1BgEF9HUfQXAnIU3J1XUdIFpbGvKQXCetmqgroP1e0FQZBnkqKC58O1aDHK792BKAndWxpKp0m+iGpVI0e+y2IjtM9FMzJTNyjx7H7UKlBtyruk02bBXeI9RGb4U89JgwVI9heVKbh5U5F+ac5eEN+RIjNapS4Qv5oe9xQ9EYkdP26KObt/+P2nriLn9jn1bt++zZGzGaI5oLYAd5tGGRs3rlcnuF4Bf1wraV/4UH5wR3cfKI19UgVvBw9J4ur6bbUTvdvqFqVg+/adreWiKHQJwKBRfF9dWG6rbWiXuEooC8wQz5Vo7njnVmLs2EvdogVwKPDBro3PFOmeYmWYs6e1UFnUxTFgGAf8qoiqb6ThZMudOLxXHymiGvOcjJ8zK1jAOGhT+MniRpsXPihPyNo7flxpO/UIp+qXwzkRTVQa4K7SneyEfv+9WmzeFrUJYNOlyDTC4Rs3bxBtKRplADqXiqNM+pg9tGD+PEVll8hRTLYjsJyR7gHAxKGeIogHqd0jncxu3CRjIRqHNGA5vFEUwUFmju4FXjTpRPj51talDXJazzVb9dpA6L8XoEoXouAI4puQHKPghb9PUf93xpmD8kWlYaEb9fTMsrY0+waFB4O9mpUM+knxlRZ6FahGZKpKs6pHpEaG2u1Ou1PRyUiR1HxvfwWqlWkqMo/pZ2EaymnMPiL9NKhEySJV/l55S/IN6PyqWYnAJLY0q8Ik0+ODJVcBeJJR2bdPhbZHTspH3lTR5m0L+m+X//jo43dEBVITEtlkrsFn53xnEXCBmieJ3wsXr1k29JKKsFZJPeldFSjPm9djfefvv//OEqG35I855G6SHYNrT+OlKwqKnD9/3pme1eLPQs3LYNU0QOPpLPGVgWuyMmmw6t3sc6CrDHi9TkS1GhwaDVAtaZwxC2P+9M//7xAneBedAEb5k4cApGL4CWQbqJqxYbBKdA3gj1rAeUUn6HJ0Rs6cwqkPJBODsaWiFi4eIsu0KFy+vNcC60NDz5UW7WmtEHeRzkCk0UibnjiuSNOUmerNvcpRpYsX5fDHPpcTUKXuFvXsFQeEYoUJ4nzRynLCuEmarEE5nT63MAM00DWJ1xFh6pKkFpEqpLXGEh1OrRFNE2AxmSZQt/gVNkexRmuGq4lsGxsgnKeHtbrG0+cU7r6Sqs4Lozyl5GsMKxPdyUl1AKoRI2u+OPRmI3qAL0/OPZ1m0GaN9IW4fXr7c80VY2TZKIXixqn4Cl1yqiUprqJtLjqUcJLny2GTzkeCqsX7yCTAI+NsSBcRRTHY4AZB9F62xqtAmg4dFBpx+PCzOw2fT2wJqBbDUz6PA73JcbQbd/2yqrmbgKqfnGuleTJ5oMIsd1s7jjOAVUFIOuJQSQyvlHZ5SLGtXL2itVB8Q8BhrCMd2J4MKaJ6vvWlJNmQR6L6c7ME6Cm8mtcjyTYN2h5Jgh0+csiyJB+KD7l6lRQ1oA+o+li7KW6XSJoOC+yz+w/Fh5Iu5IGDR0TIF8DVva1YIYOj0zKglmYZE6W/R3vImSraohEDoJ8ZdvcncfWIdnNZZLHYeyhvRMs+Ov8w5kH+tzSShxa9wRiczFXyPBbrurasi+Xl8W/sjRjWqpNvTyl1PiiWn9EZqJaHl1jLwTUrnLnWGnrPpLKcAmMfaLFADUD1AS1WCuQGBGKIbNKdCpkpmgdckBbnBXUxIyo6Q1q52HNHPBUdRx3g3PkzLoiioIEvxMBXq+PYYqk6dE0iLq1CDI0v670A7+wnCdYDlqCQoFeNmgR2774Aa7/AKyCaSAqFjETFe0QN4HOJuNJUw22Gnc6LNq88MM/s0a2bjsYE5X/+/EC1eiNNO9u+X7PDjHcVqcIO664K/LIzi/WHQeCAgMKIDsayN/fEt4euwedPmzrD2T6iT2fPnXPrY8a1W8VyFIPCVSbylNVmAB2uhcAROnGn/5yGKvnwTHKcL7O9qtywFzfySCOt8rQ/KjYp5jaCCI2dMMzcxo//+wGqkdIe6avTb0cCqiNerDELQTPEF5aiUGn241DjjSk6mOzJp598IRmrfYrADjjANlcA8913dkjtaJ3Wm4oqFVSjfWvez5kemGZUAThlLyWF9eWX34iaNygt+ndamzZusmbrMWXcvv32W3Fmj0tl4JmzQ6gvbVaBJ13c4NKfO3/W7WTf1fsWK8gyRRlSuoM+0R6AFoXNgXIEV5bCLAd1bS7jOYyRYnWlaGsVDdWQ0SuH8HWAahWkFgeILxVRLYxDAjzhd4gwxZSXQt4wGOQIDFKf2+Ae2H9QUdOTrrzfsH5ja1lvr8HpV5KNAcTQeQcaAO0NmcjLanP2RN2pqPjmUyisOamU24C4Xb3L5TSWrnLKuO/qRU3m5NaqNUt0klhqg22pCKVax4+bLGcy1Lp08aq4H8edquOeiUT0SLcSovJs8fa6RTOAeExRjyLfrtr1OsI5p3Rh9TQcjrESxQscV7rbjCvztDR/r59H4L4TUM00iryNKu7fH9IEleV9vCqyVJzqa5/b4N74vpi/VAtZhsEabIccp9Kfon4Yy3Jv0puz3BW5Y8te6XAjjvJzOeGX1mglIstoMgJhoAuDkTwqIDBXX5Kag0tGZItTJSkKnAMvpe+6R7EtRVBGLuJXVS5RfFqmC/iUnKcizVM58gVc9zVqU5ZoFKT+oQFAbUEeJApkKDKb2Joxu9sbG83PfikI9PXdcBvWi/pG+mbLW1taG9R+D87QpIlTlKJRNxT1qL8g+a/Finz+Sq1oN0bHKpYAACAASURBVEozbzJVm8r9A3Bs9gwgJwn0TCHOqor1m609e/e3/qh09B0BHICyOUSKdNPpi8rRzapGXyPlDDjlHABoGmBQJKALjeOpouP8G0kT7o2sBJXsVJgStRvy6TqAaoBl/h4OuOREpyFK81GsXJZCAqltzgNDl66St0v1TxujCrqtr5VO78hmvLo/eVcFOMQd17ZfGNt4z2ONBQcJWqJSsMkhhRQ86xCKxzVRPMgWTVQHs5mz5ohzL1qFIm6TJC91+/ZN/bvfEldTFKFmoS6VnAwSfhRSoDiALiIHCPZBBPQZgQAd4Es+h8Ie1hTr/oGAFDaUAx/tQdGN5fccOCjKQ6kAnV0iv/ybjJFThemA0dwjmWPZPnr/tkC1eZ+jBarN52jOdnEdxtffUVgVh2KUTegARz93ZRWU0aPghDnAP12Whi4Fiu4br3WNrNBU9KLVzIHi0CxPFFJWtDhmHbEv2CSxZ9zstYKKsoPnFXFvhbXtuKCrvidH9fK+qI9RHch3uthfgWpnm9HR9mSDX4medgK/r4oYtv8+/BMzP/jkWevbb/Y6K3Zv4JHwyBw3N9q0aa1rdBD5D3+HoQiKT1ZK4ZBN4PCewO5+Kc/sE8aaKgrTB7/4yC2DB0QF+9OfvlDr6KPRFVHrtVd2aL1489gJpPfg0d4T5W6VoqnvqRU1kVVs00Md3G6IGnXz5o2gP0mRZOGCOeK4kuFUFoqiQ2WSCGLkDEPcYSAhx7TsB14fqLbNRXGt9JuEg2IfZ+yZ/Ho7UI1NVjUKAVS5ChFV0mj0Ox9wUcIxSbk8Elkdse21a9bbCEP8pbuMK8dVpbZJIHWl/mRgzqry7fSZk25l+FB8LdLMLlzQiWPt6o0Cm3NtvO8/vKvBnaFODwvl3BVZUESIU8mE8WqZp24St27SV/60Pv9U6/bNfhsmHDUVtouXiDsyRzIkk8coJTpXC2SeGgqowwTLAoDqZ89gNUVWE5gqUJutTQegmn6WB705XcH9bABVI4ASqKYpiA+wFS9BWQlfKw45vWbYreh7anKlmsypAnrYwBYpc5NVqlcOp+YVEJpHjlREdwwirrEOArTqbxnw6qVyEZrj1JIw4gIxFhWgGhuSqO0zOw1SGHwBmgCrgNZcyDMSUI1rps8IL1WOZdpQeWxjmOuRuHh5Th3nUU9kcZ6FZ9azutuVnhUA81DgjxTwxEkRqb8i2sORQ8clZyRFC51Sidr39vaq+G+XQOQiPU+3aRLfqUr0pPiNGJXly5eIc/1ea50is9064SIuHZ/KPQBCxNtVQ4J7OvGeu3hZ2Yqj0uI72XqqsQJsjlFxmjBRq0dR1AUL5olCs0qc78Uuxoo2norISnIFRQ6Krx4LrMIdh3pAhyV43mQeFi5aoGJH6f7pYoB79FsjOhQySb4neeFiFVXXiI2xF7q/sr2orU/9DphWjaNWV7SNUQWoFu+tb53aJdtisnkfp1eVe6d8W9g+9jjRSNLC4pkJIMJh5WucDr8cqJHng3PdNbFbdmOqo6ooB1B8A1ClHSI60LRkdR9vReegd3AYoaiOaN108boBsUTbiVRM0HxkdRL36U4ZK1Qn6MhGxJtUNGAKNQJk4mjRe0/cftQMiELQRAAnAx+uR86O6B8pbA4tdXCSDHqhA1Yd7djT0bY4j0255qsGoLP7adii2qyM7h9Nyk68q5zR9t83Zzt2SXXNVMFFzhBloOqrm3IUWSHGiwMw62BQGTsiXv2iZPRrHdwRtYYe8Yz3eEVQORBwQKHZAwcZgi0WfifyhH1KJs0d9PCVyQYmk1TsiXhCnqM9m8DvapSBZHMjmlSxZ2l42+IYjWH/K1Ad3Tq0vfJL7XTL6H2HKO2bAlWuDkXyhmhj169SBPtUlMcZwjbTlKlREZ8kP9HvRfrKEdUEVCMrFGCRdsHI7327Z0/rvPzAkiW9olS+78JmGp2gPHBHwRN8KDZpo9L+FHVBdTl58qQUmi7bTi2V/vMGFZMS6HsqH3VbfoBDGgd2smso02zatKY1RYGOaLc+yWDXgSO4syjL6DvEEgOn2CekQN9oRz03hantBV+jcoUI56YD5yiBqic0XSTS/twlSL9lzimpTlL+gMpZSvm/pSjSHGkG0vv2sPrAY3xXKr25bu1aC54jogtQJRVDROO80i+0v2Nw6C6CokDvcjRV0Zrs90QuXNTjqn8A6xQ5C4zNBPEBBx8P6f1XFc091rpwrk+paPrwKjqlwUbqZ0p3lwzPPb3+pQDyYkVkl8nISz5CD4E2IlEkjA/C4DnFE5XnTEH0tw9rE9/VSIVxXSo462Q8Yr1XNkA6JeSLFX4iVRfmacqbonC27RoOw6+JjkC1BL+lc4qIqrFn1uRIjq3jfdkgB0jNbdzizRFZpdqWAhKMOy0NIXib1+ohqIO/XDWeDfHTBFQhfeNMiCIBVinMemVEtfCmYdTL9H18Zt5I5YCF2HrxlaOADaCaDZifN7Zl+gbk0LWIiNhjrTWquFuKwF1XRP+otVgpxHLrPbq0bd2p6Mx0cawfW/LtrCSTWOtEnTdsWCue0halYiRJpSpwp1vsyNhjaPWpe5hSRWd1Kj6jCO1lgSd9oE7MqyxFoiJ0OVJ1y1JElRbEM5TynyLVAFd5Ml8CuWPGEPETNUHPOSiwelKaf/ArL4vn1KV90qNCkl4R73uXqwBLUkk44XFExJ3SIrIqAWl/p6hoGobYFnxIsVpim1SMfOGSq0CVN3YoBElbZfh13fhNO1AtXM4w1yjXoCPtEQ7wIYl0O9HJMaKc3L17z4VWt1X1P1b0FjqbkaW5LQADjWOcDgF9V6NtcKSIJxtAYkMGdaBgH0yTsH8PIFIqGd2yVVT0UixhDWgTfmP0HJfTeBGpY8/jnFi/HHQ4sPcrm4RNJepxS04FuTjs5iRFOQBPi9VOFjUOnAkgiuv4cJdIxRwuyi/WcB61+DPOpSVfv1zjI03DzwxUbbAqs51t6msC1QhGxJoNScOswQutic5Wilppj7rgU+nSBwKvcL/xSS9lkyarAI8oK9FVMhA4bxeZylZ1ifucVX3YZ3GkrZqYmIewTaMDqi+R23Mkqb6/7INesUv+ClRHbUbeGKi+CrjaW+ask+YM+hXZZwqZ4ZsjzE/LXkT+yb0inYe9KYFqKCyxn+8rqHBeOOmrb74T1/qBlWjWr98s+3BfVICvXMMA0KWd8yq14EZ+j8UOSD2jgl3Udeiahw49xVWowRAUom03Re7gMMArRaHQMDk0k9Eh2waNDxUBfo8UIlm/8fIHzrSR0ak8Z2DWV61OxiCv6Xp2p/beHw9UY7OTz3qsiOk5OdBD4s5RXQvPa4najc2fL61TGU9SV3fEu4qfq9uL+FZwfwAw8CM4AXCihRMGP4sqOnQPEeee2KXuVKQu5UjQnSQyOl8tXGfMlDNWEZaFvNUY4NaNBwLJJxXNOqX3h/QIznrxorniEC7XdW/JsZxXVGOMdTxpKjBHUQj60V9U4ddDV56j0zonCrxcbcvpJsLx8RUDa7sf/i2MhY1GmVbPODQ4efV0ZnGVakQ176fXAaoNu9VpS5auMP+2wcFN14jUaKT/y+eMv4c/KA1lGZPNYLXisOjUoY3otIAiR3BOKZ4qr1EdxbR+ik0cBQ+kNzDyOGIGl9QcRQ4hNxMV1aQ5y2hpGIKiu08C3AU4LhxTOUKlckDD2foj8rOWzxyAmrGjUAqqggOl4pnGCBu8JaHxh8okoLt669Zd8aSvGMQi5rx0yTJlGQYFDo+kas+HrWda/+jM7ti5vbVCf6Kfx8YnjQ8VJSR1xrSePB+r7lhH3I/6irjXnKB7V6y2kgYR1C6B5HEyGjosR6rZVcu6P12HaKFYkgarSPVAzaAPOhrGdMNiv80Q5QbtYtKbPWp00KPWfhMFVDm4TJYDnioQNllpKZ7Rz6pxCIUN1gCR+Ci2jBN17IkIKJWLtFQWiDG3yJB+XU31F9tgFEautt5re6HTFauvrjt9A0P9Oh9sovhBY670L7xrotBPdRgZ1N+vqTiOg8ZURUIeSAXj7NmzPmAzfvNEuUDCD93Wu/13TSmaNnW6VS0Aj1CNyAAhOQPAocCNg0CAJY1tWmO5sj+40WrxCYBWJAWgRGQEfVak/4iyUogFF5xo31SpDqASgPYvtAAOG9PkYKAfmCfnYc/Oo7qfw579WwDVpjXo/O88dxxA2yOqcecljKtRR2xKIvXPXuL9Xr9JUYQrk5HzerRNV7GK3iM8ajtEXQQc4kEdGOhA1q955ZAA3xuAygEaegB8b+YYRz5Z482YY6ewW97PzhTEh4SJiUNoG/isTFEBbtL7O9FoXg0Farvkp/nHv8mHNm59FL7vdR82LhlOPY/1aFL/rwZkVaAalJ8o4g+uMzaagyRFVfhg3F6oKcV3DuKwngaEUY4LdH4pubwxyrJtVMvunjnz/TPamPfrcI3dXqQOiVul40ohJtJ8lsFS5s5yVcI1LL3nshv8hYMYIJXGTGS7TS+S7SAzAICFgoS8lRVIdCAD4M7FvqhZyVTRKPELxj4czHJE1Q4AX53pC+WEFdHXhDVqWVyeuGH7o218LLrmvIzJqf9iAwfS0HcYithiyUnrJjntkyZD4mWinOhsPSgcLdIkSLnkjcvp1dweohag8HqM1+fPQfVe5jSLIT4hcjCaq+bVCd3PVrqLDkGQjuns062qWgNhZVhPHL8kbbHD4gSq4lzcSRzBvAWzVE2t/s4zuy2fdHfgtoFDb2+vCMbiC8qJPNLJ5IB6swMqWAwIb6M/SeECJwmM0FRzJeOew1EHXSCKTRxf1IDEIg+QmuBcOgln41kMdEayVWNVoMr6pJbjzYWrEcAGjXRUO7OT7EbtE3yVHGF91SUjyshmSq/E4RFZTv92hxicRI4IuLI+X7Xd4nWKADBmdGKCS0h1JQcQqnFxOvydtYRDoKDOJzsYCPovAHKKaFQ+KpZcjGNV6qp81uRA7LzjK5Y//+LkWM5BUDq8BMIAWe/SHs+RVtbxo8eSHlK1OED7nCJ0X8vIUDxDn3m6E+3atcMV5ERo3MLRUhrW17GTfKTrPBco/ONnX4qXdEAHqkc+8K2QBiht+uaqEGumDlZoqE7RmjcdxkYvop8AVZr0DMkJc+kH9wcVmbujIq6j6jF9xWBq06b1ShXNkFG6JQ89TifmaY4osq+niqe0XM015ovnPVnXtxScqDY0RKA6nUK5F7TCVbGc90TKQsTAVTyK7iUORGlMDXCz405uomGkXu0E8uSUc9W2ZtucmhdpZV7bOawxp8xz0FmIfjzXN3MK3eKp1iGNTiiGO3/xnDhfK/Tdax7q/Qeac0nAwNN2pDIV31AYSCtEwOM8peUAtU4ZG8zEuHEAqJJziNq6wYEmDvv3RHxoFE1YVzggpM3oqEUk5NmzQUdoAMHTtJZI+WErab6Bg0HT0fw3j79uLC1jkifUlTZ346vxyOtHVMvIUnVSSvDZmQqQ1wvv6QxUm3Oe11mk/mNfwn9nvfH8jHmMBRmg6rt9xPYiZa9wcOb9bgaiKPkDzSvBlAeKbFlZRpk42vYi5o4vmcHYw2VFA1Pz6zkWmCWzFAe6tM69shII8ccHcLUnybQru5PSQTejqrZGI2TYCrpA24b4MT9ItvHVi+PHfMir3+thfP31N9KFi5mpjPlIr2/aps6+pH6Fkr5ROHu/IKYx1nasXTux4hmxAazFu9r3B9Sq9U9f71Ggbo5btI6VDSHgcEYFVvfUWGSKoqnr1c57vaKprHtqhU6oSx4Ln+Ah65SW9gM6dD1UPQVZbpbcEror6num8BRZpYvCchdVP8EhDd/EwYwv9s0cKdas6l3SWrpYtCNli7w22St5DfM3/YwDdKzRcr+Hj2Zx5x839nXGTvnXOevFvxtUjFED1ZgcSb8oRUKVPbJDpEamiKQ+nlSIIqBEQbkxQxqiUgZ7sdITxPNz+Fnx0Sa+Pzc4xQgj7cOfANgZGsRl0gubpYFC827aTEV6xPm7dfNB6+sv94sfe7p1/67a5SkKN1+Rpu07NrTWbejVZNy3LAPdkaisRVuMPuCcaO7evqOil/NO/wN4OJF00TdX9w/va55C3pwg6F3PIiBc7iIhoiE5fAQgwthn4IrjyQNrMJMco+kSpGM5ZaUUHCCHsWgA1bhUaRFK55kWf+lrRtpPjd+Vp7vGFqr988cBVR48G1hAKmnMZOA8JsPf7nBAFaD7RCdATn9oYhLpwPE4miF+Jc4A2aBoSRpV7Kyhot9xzabFGMT4thu7Ij5Tcd4x9okCUuW15khJ2lS5qp3Iq/mPenbUEviT9XtWFfuHRQsAZCDZtWHDutZb6oDUo8pPuIt84dTYCKwTDMnDQYF0RUE/+ePnMkiHBZb0XHqd95myCfSVXyQy/XxF9BbpcAVwJZMAdzUKTpWN4MCgP58oKojg/LVrt0Suv2zwvGzJcglNr9Q9TJdQ/R19I3H1xN3grojHSvONBcpgzJe+8TztuTkSy5/YNYWgrw8MXSgUKHo7xs01AFx6du/3tO7zfKd7ydSh7Lirzjuv97zqfyqgWmUlRMV1TG7M6zBA1bOBw2BeFJEWb/WlwOqgAOg9Se4dOXJMXLHvnE5D/H/T5vUCg+MdUfW37Bd84CzB5pae+kQyNXN75tq+EF2FakSRQiiO5IratEcSSOUaOAyyTngy1jZ7AC4rLV9dfKWICRqJj/Q6rgcwRe1k3lzpskpOC+BKS96Joh5QWRzV63GorFPSc9HcyGYlF6O9hvGpAa/yfU2gmmxlw1AUkZfaB9Ydfv7ViEBVU4qz7QhUvTjTASUFYgK0hloG0WvPp9DtIx0ayMJBz7ivcUdVApk5fA+HRqJXBGk4mAQvObQxs0nPurhxzxX7WAGqxYs50HVI/zeBahU//hWovs7KzFDKp4OYkZEcld1BHa2/HlCt3JuxANfKQLW6pvNpki6gz1s3tM+/2/ODMmtHWoskcbht29bWONmR06KZnTl7ztFP9j0UrrlSB6EtOfSlW6KYwWeHCsBaBgvRlv6RDl8coOG5U9yO0gna0jTlOXjwgDtnkRHi5/gbWrbSFppo65pVS1vbtqxTxnqB7Q2HOYpBn0vSj+AIaxO6AmCVaC1Z0OBfh9tlvAqazDC8dI+S39B5TkYAqsmqBez0ABNVQ4OL6Jn/rfFGp7ASvY6N6OKrCA8XXwnEuaCAqfLLEsdQAwoooegD/S+iCFMoVpDAOSn66fpGZJ0I1r69x9QV6RsN5AOLrc+S4O62bdJuVbeHeYoUDUhb8szpM60T9J7XJJiYrAgdp2JA0ETdLyeKeXIgOJ47qualAhggirGhcIGuQYS/OV0goD6erkFeZNy5JsbP5pFNQCg8Yaz3iCQWSgkGPXTRKiPU2Mc0HTE8PnTUN8OPj6i2b7BO29nFCY2P7vS6wJ8B7Qp7WyAA5jMq9QKopnEoB8XRqliLJXrtBE7iECOwp411V5uP9pj9AlWkrbk+RSvd4gMSXSciDoALnnEax8azFJHwhrGJYU/30gSq/l3IOOUvP1/6R5iXFKXRewGBcUCJNc8pldThXZHdadUJQX2RNjkSIl2KVObxs7JG2gNof5JqpvvJfnG/odcAeqeqrScRnluq0nyi9YpBmKn9gNzI8uXLWtAJqNwEsEdqW/cgg0Qk8K74TGjs3RXXcrrHTCB0AWliCq4Eih++lF7x7dbe7w6Yc24upGSWenqmKWq4TKBnkR5O6gaiMRCpoxhg+gwOCxEdzGLVMY8xlgVo9SGtHJdc7FKu93jt6wLVEZdqMlnpWGhUlgFqO1BNIKmYYYAqVweoErGf4Pm4JnrTnj3fqxjupPmqv3j/HRevIc+KsQbMAFwyoOSQYpAjGgF6zkTaGBuK2IIXT6o4JGmqXzgnZGVI+VNoClcVh8ABDW4q65zPICrCwR7bdlUSS7yHKGvICg55X8BhpTp4gbJFYcciW2TAaltT2p+8B0Ya1wakrt/4MP8aXUQ120Q7h+LLs9YYn/pqKV9bB6o59R/R0YJq4axe+K7Kh6RRqBxgU3TLdkwOOsTbia7HYcEamtoj0cTkgeefrns8Kz4CRz9V48yhpFt2ikN17JH4tsOu2H4/Z56MbJ8KoFof2KatrB67/wpUR7Uk61Nvp/u6QDXA12gcZufDVoC2vLgjB1hYwMKCklGhcv9zcVEvX77itP8W1TV0dU12hu6U8A0ZbdYjUVP8H74SyiWHp7VrFRRRzRCH273qpBcNTl5aNnTtmnVSZ9ogGz/Xh92jx45bSvSBbArd+Wh7D1C9rM9HVeDatSs6bM8QUF2v369SJk9dKmnzrcAKhVncDykJfBwUJK6LPqyz6TI2rgNIkdXIwLVnVQos5Ckp6RjVWR0RqDIpuQgm76hIrbwwOsdAg+oBVWEwIv8SPLZwEtUPLk4uyQ4FpSAsEgPp9Kc2PhFPUPkMqlvRe6SCVilO5GP+6R8/VXOA03on3V2my2kI7Quorli5VB+mk4gEtS9eiDasVHLeURQVDiz3gc4rAuykUUn3w5m9r9dRtEAhA8aJgi0idZDmZ+vzSe8QyXMf9bEI/YpnUrRoS5zFVKdugJqMbDx/iqhGzNWO08NUgKaYtHbAlqOwaaqwlyPtxTajHuu/Dfzma1S8UjVFW/uIxjX9z+zt05y5wCpttJwKj8RWenGOrhbvy3SJTjccnx5rJiKOpNpwwtflkBFpR/sQx/xYTmOONgUHGdr0LhSgIg1OxCooArGuXBLlzZHHuOYNizvl9+lV8fmV//KYMJfVZCQb0OueoCgOTM/qtr56HSlz6As4N6IwbGJAiuWjKoNM7BPnyVrh9ff0bERWb+oEfEvrFt3Z3t4VdoqoaFxRtoHiM56PYp6lyjhsWL/Oeq0TBB6TGJIVxEhnck3eC+ebzkuko2eLbzR5isjx2lOPHw61jh893/ruG6g8SLwNyRgKqM5lXy3UfU/R3pABFA8XCgJR1rnqwAQVB6M3jWwKp+c8xva7rHnGm3+UXOgoyEvr3xNSlquV8zPSIq9NV+2FxXJOW6wEquWSbQeqlYOjF16cdOgIw/c48cKgRJwXp/3Lr752+8NNkgJ7T4LbCxfMdWT5pRQumCOia3StQRYJTqMjcRyMKTZ0xB/QKvqExt9ZHNkSaNheZ3GSkmzMI1f5EtkgCg8g7Z4y1Ydn1jnyNjyNW4QCWElP63BPChDVAtQlALiAZLJFHLIBq4skiYPMFZ3SponbCq+STjohP5O1XNLeSwGIPLilC33FvDR+3Qn0lo67EsDIEe/SuPhKjX9W7E66cgf7Zbq7AWbwUxmnOlCNA2WyMOmBvfLKu7fZSHx81jEvdzYt/Vx/MMfUaRDNBqQy3kTVo+gtZPqIKgEgAK6TEr81/JgOeK6iJnDBR6X7sRlN9/HnBlSbUz/Sieb1lsnoXu3F8OeR+q9HUofzYVXw2/6a6jWS9y/GIWwUlMinaoJ0VnbnG9vwrdtEGUM/VT6EwzMyh5doWqKsNtjhiQ7H6ELTXITM8Nq1G9yuHK7qV19/7YwZdmiVNKO3bdsubVW6Yk22neEQfkyNTrpkl2jUtHXrNq/fPnHjD0u96fTpU/JnQ/Izq0UxWCebP8W60HDzoQxc0es4sHGYJhq7WLx58BP2xR0RrdNKtj3qT6rxotxaPg7LZeY5MnDV5SGb0cZRrUTJyqhhXihEUZNAiOYjigLSmbxm1er8ohxpzB9db2lZ3lCcDDEyMv6ADN9AXBgH/dVX30lUfY8G6aFOrjOM3hcvWaDIz1zLIl0R95R+6nDGAAfIMzAZ93RywHCvXrXGE0HEAWcCELIOqIB31vCksIJe6+gmGohrgJeK74FjpoL3xQtVhL4McnKkPccoShuVtwamRXVbAJsM2oqIm7ddPJNHLtveWsTvxwNVz1iHKGKBGdOwjwRU22xSzuUGHHeEPUtxxdzJkGfKg68fyMHw1HxWrpirYztsYt9zRB7ywGD8keqhIvGq5KAuCayd00HEclD6MmVDc4Mj7+1d7n9HlDU4xqwB7iuGIiL4/hj/kWYor+V0n/zGtY2V8UvHjjRqGfjGvnBENYHy4MrGwSQfxHLqw44pPXaMXwC5LKlDqtkgRxEcO0KteVr0wTOimOecqDF9khZhf7CO161br1T9AkufmH6Qxpw/aTIQWrXQB2i6QGcx8XtVfNU1EYA0Toe0Z63vvz3c+kEdVJCbo6PJEu0noqlTVeyFqsHxY6dbN1XUQ3SPbmXwWJctXWT91iWLlgggo+1KxzpFoJDQ0qO7gUOiI3gMPf3lXvb4a5yqHbFeJ/VfTEL6SxOo5t8Xy5XPjw+tcGc7A9VQDITfoEp/ZXgOiie2X7x2DgJ0hdmkrmKoL9AqeEjcYF+ZaDttO9HvFHUDB/JUOop0+QOkMl9E3LKAPK1Zn4maYRUTgUZs6l0dlI+LYwa/HnoV4HKluMkcqCmYwj4VTQ30ke58pbXCOuEwNyBQzTxdFOUJxQAyVBzciOyRhaCSFzktOtTMhzerqF9ohJZcbO4ToBX0rbwDh3PIzVko/12d6XpatRlN0b9tEl7xGYXRaviatIM9r2T6Eme8sLrmtpf1BmWyZzi0xVzG3ec7yus3lk8CsToJPpe/IVPHYRSqBtEpaAHP4LGmyCtzBlClepp5yKomVGpbJjGEOdJXykDwgw6p/2a6+eeJqDbnuPRXw8/+T/ybP1ugWsc48dSVXVNHWsWgVO1c2xXCVAqcPrHtPScgOF7Zl/kLFgnjSLBfe9b0EwUfUCAhs0KAD9sLPiJrjFzeUgXjsOV9CtDt27/fbeyxHeCfnTt3KrCz2P7q3LlzakigrldX+pRlXt768MMPHY0FUGJDUBAAMGOr4eXTkY+GGChjcKA+f1aNM+STiezSnAQVmfnyRzzEMzIQOrRTswR9kwN3lp/kgAwGxCc9136xi5D/4rXGfrKjZO2NApLfrgHVE0w1ywAAIABJREFUbM3zGJf80hyVihRv/rI5y8bfF80GoNMk8q54b5Kc77CiU9qcSJOBj925DdBV6X59L6mfixeuSsScyjk5TA1c7wo5S2laXr1yVc78nAz0Y0s2MFEYcPQjx8h7gva3bNmmaMhCX/eUTgpwvhgUTgPzcQiKUgEU+gRuAQb9iTrQu7S3tVq92RdJj3VIBSX37qG7J6H6JHdCUQMpN8BqALHSCWaAWiAUvQLHniBOLG+MVm00IlVVfGkY2s+U9d83BzMmuXxNtbir6hbCLncw3Mkm1X+TN2JEAUNjtNyg/J3IoqPuvqGSIpFT/9ZjM15rXyP5YJKBakT045pP6V2sKBMp9csCEMwdqhOAOMABEXgOFAgcwzVmPohoBEctF/5wtQ7nWH3OOEuOxfPlP/OBIlZhYxKK58bZRLw1up7xi5QiyjzENL8pEZ1GJpxUPtwUxWjJ4eYINZuXTAPPC+/61BkBGTnEjRs3+7tnjpQAxNmNzEfcS1yLwie4uyKYajEwBqgEkLIHoKARe+nCjdbXX/0gXWP1thfYniWy/Jatm1xwRTYC+gFAlU5OpDupaoaCs1oasG+//XZrgcAUoBrjaUkfGSwKG2fNogKeAiI6KrGWvRIcKY8MS+yROlBtNwfD2Ppiz2Q0UQOq6TLFGk+/HBao+kN4UU79wyEdJ2fx1E0ADh0+bO78QoE8oqnoDqKV6m53XuV6Mi+QmF0X5shAP03dqDDiz51GDukh7Bq7n2graTpzvuRo+mTwKXpjnmfo4LFezVN6e2kzrUJSRVbZC/DBYvHYsnvN57EfVKc4ALL1WHUt1AJu6rD9QAV5KLHwfgB2j4DqYqmxLFHkg0JSnEjQmjIXP9r5lnuxCU6q1uPVdmO0QHU46FhsFoPHVwPV+oGH/RhR6+LnlX1bTUN6WL0W6pa2fr20Tli5yc49SWAVfjrR1YiwKjOYioIBrQx+VFqHVvRkFcJRdY3MGR3HrPrA+knSYq6qbmyHnx+oNvdjWMG2G2vftj/tT34GoDraG67PQfLxNSMVwY1XcV7z57GNa7sp+Qmob6h/YPcBoth31g1ZbHAH+xwbk5vmhJ+Nz8aeTFIGGLnOG8I+dLA6IPH/+7IDFLyvWr1GtmyhKZtX+q76IH5bFLU1Cnp8IKC6RE1MwFvorHJovn79qmx+d2uN8M9s2Qq+bqs5Ce2mqfcBLM8QrWy+7OP8eQt8nw/lk3k/mQawEYftRZLVg1LJAZkE3BMVhPKMtJLGRnJgtvybvsk6QR+NQB47QX+vRlSHA6p5YEOupwpUw8ZXIcfIkZF4ZVUcqb5IksNPDjwX5uC0r1294VaWL1WpjNYqBoXowNx58PNUjKKJGLgrons6nRO6PiDtSHgacyTdQLp/9ap1dqhwLxjoB0qz8jQUIqxYsdJSWnTFosUeZGKcDeHrWeoKAdBFPBevRCqa7iYvBGoZVCYQWSKiFjNmiZsk4BypzwRbktVJwaWg8BulxFjmyHQxFvZDBZnJF2kHqpWfVFd7ukgTqOZ5q9npMD1Ob7V9JZs0ElAtYF+OQqT14VOeHy9S2/EV9wtHztGEwign25c2aUQwEkTM0TjdpR0+hSXi/g3K8UIQxyEjuk9rTDg2pBlY7DkNwUEmACvUDYEmp6mTE/DGznoWEUeLTy3BakSAY4wcDa2FMfhN/n2iuhRSNPmZIqqbgWsTeHnsU0o8A0zD5AQcWB8YFNLLHLpu3bnp9DC83anodkquZOo0tRYWdykDVcuEyYgR8aMyfZz2BplGUtUG7PrLGIVyHj54Jumss5IzOWV5ramiuCxRR7e3tm5UJE90A6eYLrV+2HugdfDAQUfokKyaI+rAJikXvPXWZhmVbqWdpfkpSs49RQSfSmVjskDcQu2DhcpyQBEw5cHtP3kyr3xfh168qWFtx3OSh6a5WCuL1OskrfthgWpl8eZLlRmEhqNJqX84qgDVW7f61WjhhJo5HBXH946KE9a33nl3t1vg0nKwCVTzUZMlgA0yb5W5ELiknSdtPS3J5mgbh/AoQOALg31R9uqo6B0cxBYqgrJp0+aUxZE0kkAOUY6C956eGzv6WLxlO0YUC3y4DwoVHNbr4jXfUJQVyhSFpU+fPTHdiQgrzoOWx0v0TcvWmQLHANRxmhv2KClqJibWYh74BFaKeeiQkm3YjZ8XqFI7kYMq3H/FV+WHKH6UF0/5TBEXaVi82iE+A9W07/Va5pMoEM9JkIM5NljVoRpfQ8SbPzmMMJbQPtCJnoJagAAAcwutxm1yVYzMOjKvtWGSm371Xz+i2vQIaZxGPFG0u5Ef/ZNwUD/6MtULxMzH+n6dr+GBal5U+SDe3CedP6WZzSw8EIdQcBWAVWsKCavCviQn4p9oWJ4rSIMhZF3h//C32BvuFezTp4PvsVMnrAlNkAI5wrlq9EK25caN6zocH1cW+oE6iq4SLWCbizABn5dkj9DdxlevkD9Y0bvC6xTwSUCQOqC7qh2ZJOUnit4p4pwqKhh+mGjrBWEoDmvUGKH9vGLFCoNg6EcvdKi703/bn39HlCUUNlwjpGxor+ouwFJuB15MUQWolk60AfOZ0gJo1U8LToV4mAqf3TYj7Sfc0QPVzHM1h+8RfD+6h8ADjMrZyXT2UfEHcjks5pcvIlJBKoZIyGeffWYnuVqCuBs3bNaNTnAFL9FUtPIc3ZBVJly9USk9InCQmJGvouocGgAc1WXLljvKgdNBzxA+CBEmKn1dVatPn6MFQCRq46bVCnOT2knbwYuOEQ886GiqPte+OgPVBNJi8OK1MUvlcDZjrp2OttVtx+dUF7fnic/L106XrtrmeH95Fb8030JtkuPZqpFxgNJLOJv6lYEqqUmlP+8I8PPvnFLrFpAh6uaCnNR3njViYE2aLv3pO9HPY32VRRJwxIjMDaoSl43IgYFNReQcJ09ECWDHXFJIQhcmqqChe6ARB18GHivzlq/OZ6JuGWMWY+C/JftTjFFNTD2PDoYiyy81G+iWkZw4aTc2SjLCRFD4axQpJlFlcwi5ozgtk2okJUyk8wknatrXPhc/Sc0unqidMCsLH/vCHMlB67TSRnjKFHUwEscIkBrVyCq0EnOFhhl7vz8sY3FXr5kq0eiV4iCtUoXpfAtJX7+halApD3zz7feq/rzu6maoL8uWLWpt367mHhrb50ptnz1D844L5oI/EF+ySylu9F57pV/c27tYhnG2nXGWKvFccwbj22C1GVlnXGPg6+PVXJ3l2iz2RiUS1QFzNA7VeWXlzwoQImVagz6KGPYfPNQ6eeKEhfvfemuTMjJvWZsQoMoBoKCO6K/5kMM9R4FcpOTIBhiwat0+g4rheUM3OGsrav6U6kMzl1Qf1bwzZ8x2+o62nxyEI0MUxVBu7KBP5toDyuw8kuMA5FB5zjhj76AbkCmCGkCakAYqZB+IjlBwwb7BCaJqAtcbxwB3n70ya3p3awrtYJHSSvSZdqCa1n5xWMiOOoxFgorxj8Kx1J13zFlK/XeIINauWOybYSKq2IeUiSiygEkWx5/TxCPFPeW1V10DcdvFVxtQxS6ktei17HSBDyIurEuHkQxcUTAh6po56z5w62feB1acUU2EOeyKsAq8EmUn+uoilMpnV28jRr/yXD6gVPM1cffNx2482Wv+c3Tgq+NF042MNtLYmIC2w8Nr3niHlzN2rzk66dBW+oTqeOTVmjXY+cgmzzLNSeVjm7m9isdOXGtvoLSN+DOwhG892RnvL69DgGsUADtzpZew9qA9XhEgpF0wmR3qbaYr8AZoJUt9SLqr1yRh2K2i3SXSZGUt3pcdvym/jb1CQWC1orBQ0LBljqaKojSQCrd84JXyADiJ+UW1iXqKGwqoYIPQ5UaVqVedSZdKfYlGKPfV2vXyZSSxLrqNNPuDfQRQ3ShFgjXCa3OQztL+MIEO+/DlP/8XbzuLrxdLG+eYJ6KSNil9iC9QxK1Dg6DzGq39PA168crsLMpLeWqKjVcihZwKRefQTln/2eEZT3DvTBB8r5bBy2EB1QMSTSfcvUFE5OnTZovjd1WNChS1UM/u5y+e2HHPVJoSknBvb6+Nc66opc0Y+q7w/96X2DpcpOMKo3NacAouPRci9ciZxMljWWvr9g2auAWKNk0ykIMD61Sn7nWSUj6TEJ1We8YxcmZFej9F9mqnvPYj9Yj7swYqPRol7CqiqdlAV65dPdXVHEz6tCpQbbP3UDRKPGegig9+SjpYkU8iOefVlQk6BmlnyN5TFd2kgnyGKshDf5DWk7lCNgjYjAsG35tOf8/rIYt5uyo3OSaKWCB244CJsJJy6FeB3IAOEkQWcQQzFfFeqpQtaU7I3kTQke7JJzZqAClFmkAhlgueKk9anNKYr2b2IO+YxDVNYo65+MJGJaB3GJvC7KTBTbzd/Nvwx0GXKBxR+nsoBIScG8DniVt89istr+5VfTcNWomUunBHRX8LFs3RoWmNomUzor0qUUCBVIq/BgYGxbs82tq//7gA/zNxj5aLu4TGq1rpiYNKe8nTp0IH9rROz/C/JwuoUpCzVdSA9evX2j7cVJHVGX3+JekZX+m7ZnUBUvo9PTPV2nWNMhgr3BkF6bohfTDtYidLAmuSDpgToARIQaM+orFmC5drExMGOpNlmrGVwmmH4aiNcCM45mnILiWcZsm3J8IZxp+mJlTdXmrt/WGfiwqWK2KAqPbKlb1eu5HsiM+Kz+dGy9JQ8/j9o6DAmHeVqvKtdsJbXYWOFFvopd6m6PP6TUU+VO0vJXpk/0j5Ow2mYxRr3rx7jRv2h/bT/YpKsC6IWpPtWSCnQqQki+XzHtQEsl41SgLoM8JlJQtBq1Zunag9joYDxjJAqyIgM0QTYH/SNtRyZJUET9ja+PYFmkAzr9+06mN88g5IZ2WPXJ6NdtM23G+aP6/aBh/0vIeSdJr/WgF0+WPMDY/1UvdIdSvafg+dfFxaAfZZFVzuy0czE9dDJLBKtJWsB/6EuWeO2LNkezi8TxaQICMEPYdvA5AEkopMS36uip2K0azfwGtCsfZJqM3P8HPV4Y2VHwGk4p9vBFT9sT9tRHXk+638tnpQwAbhixJ/OGz1K568OBCVr6sePmJE07M1Dk95XceuyfunCKGk8YzrlrcZ/sb637o3U+Zku+8puv/ULbJ4LT6O4N5LF+1Cb7qurBg+e5x1sxXY8Geq9oZ2qm7b3KP3THDBOXJX1AJhiyjiXSVKAGCVcSGAR6YaTXzksgCfRGixK7R5JZo6Xj+7JbB76dIFZcDVrVE2JPyl7Jt89ZrVq1rr1qz1e/DRVpCS7Rzz+X/7L0OI80fRRXTzCGcZhrwsbKnH9PLgxYR1Xkj1E2GnWa1yOWPiC5BamWQbAL80nBYn2uihXG4eaoijWnysIwgQhRlUtxwUOLl5854KR45qgK464oYO4jS1nySKgJF3xxFFExDNxrjQhuyQIkrj5WR37tzlSrtjknKg+pdBmoluoV4LpwKjg8oATmy9tFyXKYVKqplK0FvqEU4bSzT2Fqk6faEmXc2FIitlI1o5V+VxrBjXXEXd+SBQPn/NYXsUMsMyeMV5OJsbrMpRdVRzuN2X7E11Fq3YmZw/f76Us38m50v0+4o6+6DrBmWDtDGPRMjfkT19EIAFySR6lxPtRG8SPgubBUPO9Ob2g1V5Fwuioy9aPBARK1pQqsIdKSvxbWhXCiWAamhS5vx+oltaiqYhugipCgSR6bwBUHYvY200Wog66p3kbLjpWMNpnjLQSZYhA12bEt2PdVE5QKUxjB5EpfOrpXoYz/SD0mXHINfOdsW/4zPobkKE+tmzIa1zrel9hwQ4j4qDRJU5WYVneq7J6oC1ubVd3zNFReFABwAHqD4SMD175pIaXxwVN/WSgRkk+11v72qtW7+yNVXyU1d1wPhWkdR9+w64cnRIn9mjNP6u3TsEVJWSltYq4Ov69dutk8fPist0oXX6+DkX9EAxmCV6wIreXvPBXcwmvmxL3O7pFGJJ2okDw8SJ0AFQ0MhrOK1gPXye28Cdac8zF6XPS/NSBT3ZPlRtQnIQHUxPbiGchPS8Yyydp5PXvQF18zpxWh1g9ntfb1Y0dePGDY4MoBVINCK+olDQrQVZN568iP5nEMT1s9RRLFk9X9rfgFdAKkCGiNvdgQeKXpOup/EJKX0K4CgwIMUcTS8iTRzFPA8foVTy3IftdevWal1TcYsKS6Y1BGfWXc8EhugfDi3grp6Jwx0HCw52SMywTwBL06AFyK4tWDgvOgui1assCPMFjyyD1KI7XOyOyjym7VLYkWCW1qZA4zAS9PC0x1AN+1WukRhvxjj7gxxZsjUr9nC+VES7PXsdgET1zpqx/uHvJt9svuGgYcRP0WYNsIrsEAdN7hc6QLUYC5+D/4VjyGEjA1UO7oCCoAiQhcodgNL6y/apcXNRB/Cm4LJ9L4387MP9Ns1kGpZ/b0C1jW4hQ5oLGvP6bD5Tk6Na/X07LbL0DTGC5YqL98VaLWbR9q+Mu3Ycde+tyFOFT9ZhFWqKsVU0+nWGU1/w14mcIv2I/+TQhP+dNHGK7QyAdrwCcfia6zduW2v7mqKz2C2iqOixrlypJksqVCfDTF0PtEoCRlBioBjR8ARpRmguyCuiAY0+K9iILB2ZOew6xdK0YF+5POqBoFESSKQoiwz5mH/8//5+iHAsm+SFoozoA44dC5JKoFXGMiVmC+cQmzwWc96OnYzKq4FqvLtqmOJUmn6e/3QqrbrpMH3hDOKLfyP5EeYPja97Ci8j9WP9QUUVvvtuv2Stzjha0iWkvmLlcsk0LDPx96bAJJJacDF27tjhgaeAZO8PPzhSCocLUrKLr/S5NANYIrCzaZMitWqpyCADjOElwc2j8IIFdlVFWefPnfGk0L0LKaH1K0VKJqWngYYvyXMVgKcK+NPmzgeHQC9Nw1OMXDKJpWUv46kpRV8drkpE1VdM/34ToMq8x6YI2sUjpftv3uxX9PmUwP55VZY/lJFVdTH9gjVFU6ehBxltIlnMpCohd7Pgl2uR0jOd9DURCNLcXJ1NwzeyT9yvhfAr68HF9I5eiPZhSSbpTFqP8pZle+4QSZJzZjOxSUln8JkAZApK0CVFUmMC0jHmcUYqJTvjqKgHlKfVXvDgMqjMQDXmI5ufEqjGKm0CVbZZ3RsnJFZ10A2gGilFDpWiP6hy/NRZtTM+fEIRMklaKcJKp6Qli+a1Pv7VL1obNq3U2AMI46DyUoL2fYq+7t17UOv7vNL191WIONm0lYUCYes2rG0tWrLQVIo9e/a2zutwBsCBj7lx49rW3/7tb1QVukqHvC4dFtT1Ssbr0IETAnTH1ODgguZMLT7V536mouVztN5Zg6z9p0/pOz25tW7tCovlE5l1lM5mswoHIt1Z2Bbv+7TD8+Eg7fjc6S7B2/TT6n6o7JZXAlXeLg6obuWZoplXr95SxPmA1vAJRYGV9t+yWakrrU23QyWqmSXQkuPQ9Yl0sj45iOXCqbBtGUjxt2TXeEY7jpwZUAtPgcgBtbvtuxxFoX0qdHj0SBwNc2eDQQ3tCV7rpMnaDzLyUJ7YU4s1Z+skH7NAh26i1xmo+vNTWLnMRiRKgoARtAD4xRwm4YuhPABAxkHRy55WrXPF71+0aL4VA+hMA4DiHqLjU9hbOJehMZ2/UnoyWfbSHafJtDMd/qvqD4Z7Vd7/AVKJYEcbZt+PxfbDmnmH1U5+PxNQrSkZlNQlVztrfAluEF3FXsFRzg0G3F0OelN6cOwjFDcXYSF1hS31Oos1WOpyVjKfmJFqoOeNAGt9L40wXa+eyb8C1XJn1NYiP67uhJ8OqHr2sDHpz3A1AWA59LI3rMucigEpuGRtjpd+NJFUCrfYV9Afb92+K1t4xnbprqKmU2QXVq5Yad1VpPNYg2Rrjh+XHxBY5VqoXMwR7QvtafRVeeybqu1B05WsNVkgDsIL9f7HwmlnVbAKjlqiwCI1EgBYPv++bBJ+fMz/9p/+8xDi4egjTprMiV2PMI6KXG0WxtCp9iB5V8e4DlQLm+AJKU6T1dB5Y4LqIfB6DXgVhDjC2kG+pNkLWkNsiBCOnJMr38EZRKLqd7/9RC1Xb2ijK2Igo7tdgBTwePy4CqvEQ0MLjCjbDv0cuSPew6BzOidFdlZOG+PCBCzUeNG2bKOAKu0xEXUn2kr3ErgVC0Us5vmo0j5//ozBAw5urbgXb0lsd7EiFj0y+pyQDWwcKuLPSjzTm7s0+CWGLaMlFYhfm4CC85nG3BHVVwHVDhipMPIZLNSnOaLaOF2Wif58qo48/f33xLW7LPB0TOlMUSzk+NHvBLwgcbFC38z2FUlinNH43hD/cYyMLhw5tOKQW4KQfV2RHgoRMMyzlYak2IdUKBG6Yjnke073x0oFrNKG9ZkcMdEjinxIZV9XdBXtuWjuEICItAQNHhZrvnDI0wWiiYrDs0SOKPQOszPIYXB+lEgSTRAZq98HKKbvXwOo8gk5TUOr1HsPHqvISpv5Nq02Ve2tZ5yqCNj7v9ildT7bhVSAuqfik0IXOHrklNqBHnTHquear/+fvTeJrSvb0vQu1VISJaohqV4iJYV6KULR+jX5XtYrFAo1qYFtwAMbMAy7DA88qIE9NmADhg27amYYtsvOQsETwx4YhjORmRNXZr4mXkQoItT3fU9RFClSfUP/37/2Pmefey8pRvfyPbsYj09sLs89Zzdr/+tfa/1rhcaVqk3Go1/7geR3vOxrytXG8SIcuVYNBX7xd3/mPE1LMykcjBzKqFoek+f6618dbT0U6CW1hZQOPtEWHVcKDrngaLPuVFrMJx+/59xVOysq7KFwp2wAEZxk5lhj37fbkoqzKoBrvWu+O1BFw/Dcuctq0XxUeVR3XACwW2kMMANUbSMpxXoOrd74wKEhb5X8QgCcNUrZKxUYDfH47GZW1b7p94y9u7EJJNKggXAcHWhGxVgDnGHCKSB9I6DKPsZu0JEMh2r16j4Ver2j9I1N3mPIj5VANR+EId0UCiqRq7zAbC55z4/E5KLHyt7AoSMUODmpSIQcQq5H/ivOHGtjSJ3VkKKBxWWvwPihfhLTwR6JMWk09qjsRjqIvyegaqCfgGp+b9s+wonW9m1nrGJ//tCMKooafqc25pZ75TxhzJzLmtICCG0atCbwCoAAvFpJw8+IfKIKsUgd0zkC+QJojS59Yr5KVYOCczO14XXXTnBUS3eOL/4VUO1kQOvhKnjOxhiWjGo3Brnzmj8MUM2Q145yrHr9i22gViGk7tDXfq0zAMc0igJh9GXbko45r0Uycez+uFqzXlHTk4tWEvDZmXBOv6KSXDvLR7pZk1KG0MBfrbzWNatJs+v1eXFHZ/4dkX2s21Do2WkMRorlcaVpkpK0SWcxbC3RTtL5Hgm8onXf8w9+9vdmMMKE5DZtHlR4S1XSyxGmTn1aaSuoz9CVTHPCWZy85fxvmID0f92qLdOfNgBq6fU1rh0mJvEP6eyv2ZXSCNSrBKHuyF3NBxwhfowxUi3k292+fd+FCvsPHFI476BzLj6VIC5hfgoaEL0llwJGlTuI6vSW2VKSkTEyDOwBdW/Yq1AgBTuAWZKHobthuvAISBomkZh0gdu3b1pbD/BCYck2TRDAaI26xVAhTShxDYyeWKpc/Vk/UxzUeYzNvBLTIUcz4GE1J7VJ7s4iNAjoNkY15/I1aoU8As1EgDL0GiwqSBEmVYueXCtd6I7YmeNK0L6gsP9LeW7Y6tXKuQKkHjq0Xyy2GjPo3h8ov46K6qNHv5THNC5merXAv7Q5ldCNsD8J2xhq0gGGxPjRhWpQLSI5LBErZrN5nh3yc5+oaiwsA6Sfcl8oN2D4pyXSTU4OodX7qoYGuFKIAjuGODeAdc1qpX6oPSlNBNCuRGA52ujmUB5jXr9PXrL5UK72wlxAtTBr35xRjQ0WB54cMxkUOMmXMjbPlBM8KbBBQdlSgYv1Q7p/7eNg9HDegik8evSEiqTOGpxslpLFLuUEUQn6SGAeDU7ACjnFjA1sJ57vtu1bWn//7/9dOWgUWvU4TYZuYWfPnFceuLQ/z4l5FfmHruqWrRt8qOKIIAjNITwyQlOOA619ezBM/V63VI8ybosEmtAShQWL3M7CEBQHbOnnhg9HUWIezBo02lhU+fXdz+E4TMJ8e9HwPY6cAMZDpS8c/xpt2WMah2canx3WMyV0FfnTMKfkVUW7zWAh0ABEOxY5LkLkyjc0mM3FDbxHzfBW0MG3nb0sGA4xCJoHcruvXLmuUNs9z8VTMauvX5LTKrZUDjkFgUukLMIAbFCnsX3797jt7TIVzsF2R4ge5jQ9YxoGlyHE0BncmGVPTQpQ0qCAFLUHKoTHVExHYeKk0gLoEofjATBGRQOwivrBVoF4WBO61ZDjyjMaHyr3uAeN2WTEO+DifIFq+/QV01yC1AAEAZKZ22BUyzXRvFB7xK752xo4lBxx95VU/NTTGE+aj7UaIKZ78S84UzhTYxXYgUAdRZMTckM4lEUBFl0VXTxZpw3gvHP2kM9KeJVzg3UE02p1k7SXvLS6DMNcY1M/0b8CqnMD1ebeinHLEaGEXAp8U1mqOdZlvCbGvSICCwfX5qrjVG5bmd5bKfRfXSdFVbFz3h9JIQR7a5yjNc8b8reszUT4QchQFD0lMuSWahDQML8pAo/6D+xFrVEsQOvUgdcu+iRnlbXpAkM0UZWeRBdQ0o3QBt8su4G04jbluJKDD74CB3Au0waadEDuhxQ+6loA0T3v7Tk8Q7HFKnnmAwPK31Mh0KaNAxbRB7AtoZ0gki02ugFcqrCbjW/ZfSYNMj/zGdBkYcNI1kCqm8fRLafDYM2fxTZK3mr+SXBYkUPl6faLdUDTRUEDS4UbWoNLJaewUWAIxH727Hk1EfjUQJYKdQ4dcvkwAoSGAUcTAlSXLl0WW0hea29rs+RcYF3XyEBnPNH1AAAgAElEQVQzcRRskRIQoGpV65BALGCLsP9ZAVgAMGFQ5F5oc8bhT9erlXqPNWKnNigXA0abIiPel7SCYFbjYWuWNdgnh7hslPPvYwTKw6Ac43rtV7C/YD0i8GqD6k3ggUvXS/OUBjiD1mz3+DuzRFoX5KUSIngisHRZFeBffn0iOivpUoROR4aHJZSu/sICPEMCUJ4iXQj5i7/+m1+J5TtnHc8ReVhIhJFbjAMAwCQkD4MAU00lNN7WJs0NuXiAVD6RkQqnIgt8JCahWDPcC0UlU48oQnnYGlOuDO9PFSN5iOR2LlNV+2ox3Xh1sOKAVTYN85I1c/0eqYikeQAnwx55CB7Ldka1zaSkMa8PxgrolodLOnzjb+vDI+YtCzzJoOhXVlvQmDEWjsoaCVOs8UaMGUoY58QUHpdXq7xT3eNhdXT7+JOPlAKxxXndn6lLybFjJz0eka8+41D+Vq35944cNLtG7hD6jxckeXJMrV5vXLsv5nRaYGVV64MjH5jZe/BgVHtGjQJUaY5jcfiwKuYP7TV4Bsg8fjwl40cahvYUovSWDwsGO0TxU3W7D9pi02NW03h4jXcY7mIOCpDbPu6xPzL7FyFTmHjY/1uq9v/ss6N6vsuyiapC3b/fqh84RlTBsiYjgTrkpsinxu/LnVh4HYwne5yvCaGZZUUvrJjB/BwRlaCgKSS8XKkrwDim9BmiE48fk3utbmyPUQdg/2sALYdE3tnr1oAiYeja9st+40TQlAHQnHPbsq0u89/K8bClScwkESjW0ZPHyrlX+11aAN+VGsGoi7zkwChixAdAHGYPkMqhtFm595AdpAqs6KPzFoWu2NL6WG3gJR+m8/+oVn1xkcykVk0QfgCgOv87TBMbK8POe/Oj2OMV+s0PU5xrKX2CNQbBAguVi6446Cu9Ymye1goMq5sIoBKgtRbnxzKnoES+dLD9jfn2mTw7iJ/9mb8NcM37MVmvLsDtrWPs7f9NVstbrzjvF8xGqsU+rqMH9QW/K1CtXaPSmaos4KxAtRiftLfKc511QMTTs8GySGe9l0HCdJyhTvH00sjXi39pXIJNIjUI8AhpB+lDu2fqT9yNT44UaXvUA9Ginr2PkskdRUxJ/3pGu2lhBFpI71ZU+Yg6ZK1fv9Hk3knpvNKYgG58yFxRN4LDjpLPC53Z3lIfHHpvhrA3hyQhzxUrl4pVFcOq7jPkHwyoP/jK5cFiUZWV5REyMED0+k3VKjEAZfYI8kD4cdNox+RHBXVdIJUWcjXjNZj1nyagWp49UWhTf9RA1Y8VwM1MCWxfdIzJvejptT2lloUctKekI0ZOZRxALRcO0HqQ9pRs/jNi/aj0Jzzdp0N3h9qQbR8ZdvEDicOAHYwIwGn37t06kA+Z6aObze1bt8SgblPIf6e9DdqRodP6THqTVHZSxLVNnygTZG/G3Rt0YLvVHgedD7no9FMrMZCWkYsHwvB0BaqlO50YJE9DnPFBrcRsxKFfGJKSS40pa7Kr/J21UvW3Ot/FwD2XbqNY0nMXXIhCyADgBNMyLKDKelq9ZqWA5uZWn4rWYH4IN/7NLz9V4c7nzscbVm4KHhnjRFcg7gmGCsO7TICGfJY9GmOAEx0yGI/FCBzra5jRyJWL/L/qw2AnHtoyQdp0MBRIPJH7ArNKft6dOzctpO+5lOEn1DmoECd5rIQ6++WEIBOEAD+gqqroj/MgORYexFmBahQA1h8LnH/Y5WOeQDXmTt6zpy/NJQyN30Z70Z2TYP5wCu45T/v48fOaq1fyeFe4yv+jjz+wGPOYWO0TJ8+qMOukWw47R11gg/z1QVqn6nOFJK+GldeNuPnnn3+miv8rAk+SQRGAWrdmqPXxh59YFuvSZTXTUGXoIrG+dAs7cuRQa1gAdumSHoNU2hyPJZ1i1scqKWsQWcC+YMhgIynwDBcqMxeAn3B869xhfV9oDJZAPi1oX6MyPh7qwnk2MAjnFvtAccGF85dcSMZ4vLN7ryMv2EGugbFFi/S113YIbrOmZrQRAKuE1LlvWC2iJdFsIkBqsF66SjoLrPhhtMo/IUEGW4tdw2l+qv2EZvALpWs8f0bOtvRRBVaJEKBXS5Tm5esXGq+FygMbMDgll5hWwgBGrh/dyBjHfKh2coTZAuQ9QjEFewSG/un0M6V0qMW0WHbas44LuJIaQGoOTh8HDw42jPw6VQdzHziiA4NSLBBg5V5YAxQpNpzn7wBUywPcBUiVzfr+GdXum3Pun8YIzwGsZtvz6bLmWZPjQFQuOigCWJ8GaBWABbACYiM3l+57kbMKaA3gqpQAbKL2EekocWanOUj2KgDKNwGs3YHq3Ff42wWqpYs7n7lsf5Y/dKCapzfPXDkeGS/kZ4ykq7w4wk6yjjlX3AUPu6O1yL637J0IH5xXSB/YVOxgBqoDclq57mURTqdOn7H29wsBWUDfMjlT70ju6uChwwaqYIAvVQtEUxWKCMFWAFVk+q7o7x8pwkVkvOcf/L1fzFDxSa4Sho+NwUIn5EoS7HqJw65X95sh5fCtEbiictoC1PRvddcZbRbH4DKzmsFqLA3nDGWQmldLJccUP4jwdhqbBuSqdm9cq1htHW1YCd2lV1QA2RIw+gUsjQ4LDCsVawz2lcvXFXo+Z9aC08MHTGr3RbFNn6r0Mc6ff/65Bf57ZQBWC1Cul8fAgTImz+KWwpscGIjtbpNQ7QHlWGIozp8/2zojvdbVAjc/lbQV3WwwMjeV9zc6JvFtsXl0wdoxMiIZIfJZFzhPAxF7JpzOJYAvQBEGBx1HF3HI8ES/cIUfaYPpJ04Hb+UlJfOTwGs95FSVpvFmzPlMq9Xh1rbDo93rzkatnAOGFlz0ikpphQwvqbDnlFhqvCjC0SxM7psDK8JVS1u7Ff7dAmhVCBhv6rPfHlXR2nGD8Z1Kzqaa+fixr304rpK22xolVWOIKbBCroLQAAfxjMYJ8N4voDMoxno1ITC9zkA1AZp2B746APQewQhz+D+2Vwg4I+WAHE9AFDlizCWhTg7ijWKOnBKgNQBzTmtdQIBDjT4EYgJK2SKnyxTWodE0IGEGS4nkeZlnqAgQkkGvdx7TZ2fCD+VvYj9xeJOa0ZIAswqkvjim3Ec5Vi/eiM1f2xretUUpLLsd3qcL1cWLN6yKgXyblQK0cXGcViqnlOYBblesoiuA/dfygO+rmKq3V1qty5S7OLjZIfLH0xNixJVQr8N0o/KN33tXaTZqt9ovAPvsKXmQYw713JITR07eamn60f52pVJhlltPkhw8qsyzNA8PEiAEgOrwuvU94+CtDGxhG2pwypxkoFu/IGThMmjj64VmBShGO3H8lJscIPX1/ocfab3udqSJ97cOKrmFiHAndtWsqpxcnFPuKzOjTHwwqgKrvuekFMCCAERSBeVnCLxqG+ivo6kK+ri0YbUcH8LyUnQQXjFQzcBlagpGQwVxaAK7MPO1WwiTxoIEGDYEgBxr0yu+MUrt3/hocugPwlj3IIfGDTasYf1chwq6xWJ6UQ1QSgCpAWhJkxbA/l2lOVwj7d4tW0khA7QOSXpOBWguhIwxsJOR3ni+PFk+Xcp90sxPTT53yvPPof9uEbvymbv/fr531X0o3wpU/WcZJsw5HV5TrDeKT2GsctMT8lkBqgFYSQtAO/ll2CKNMXsHZjUDV5hX6+I6UpG0X7mLRFTMxrA2o5vcaxv0S2fO7E/xewBU54PF2/FJeqAfGqh2rr9OZ6DCRmn46xhFOerdGdUSMHW662kVpvEJWFo48U4fiJ9iCyCd4niJGDohfVhPzk9sIPeFDUD0nzoejNpFgc8vv/pakecbBrevWXu0hBW+GhlRe2i1ckXT+aRSBYniEcHeJXtLOguNSk4L5BLNwe72/Cf/+D+a4UWApAeIQasCy968DhFYqxXL1B60b7W7QLkT1OA6H1YAWcSvFy9WCAKpmQocxFaNoxLGI0imamt6YGBUC6Op38cwZOTkXdSxLxobonNOa6DKO3hQOKRhH/PX0caQXL7TYlKvXRVTKsO8VqwxIJQ+uYT33TFG1+cw/dWvf21VAISxB3XwUm89plyLh6K9MRgAJUAqTN8i/d0F5VaeOXPagPKDI++1PpD+4joV7fQIFKFE8EBtDfFCqGpDTWBpr1q9ykm4IJUBcjuZC8LdK5SiALjDI85J8xRzDCk3bIPkgVZLRogxdpiX4o0EVGrjk8Y5j6oOsUjdSwtOr3+T8tQyA5CxTt7bno1kzDqMkcEtoBBNtp7WfXlAXx0/3Tp7/qLz3DjoKdTh0Hjy9LEY05CooggDVQRrmQqIk4s3rpy44eFheVPbVcRztfX5Z59af3afwq6ECXo1Rvw9h+IjOjRpEZO0zQG8Tjqd2xD0Fws+qFAkDpTF/KlwlFPi0JcPf/rQsx4IUyicQAcerQ9LYem+YITRgbtzW9qvyq28L8eB90A5gg24VknhpHCsEwhAdgkGiUM4Qm2Rl2jHARCSAEhOAajHjo1QW85sHPIREGlCzcOgNEwNw0kaSDrzXLuRwE72QOo0ggCqFOacV0L83bt0KHpjQDMoBmyd1hM9yhH3v6DfI5HEmsJRY4+Tp0vOKdejNSrV5hQJ3lSUAVvRv2qtUiUk96Ve0cz1bekPo++5Qmt3t/JfDysveevWje529FhqDNev37SDiEOA04gTALAC5CBXAuiict1skCvL42BlLzPGkccNqx3pSOgR2840DqT0fQZnGquclp3HrDYuhL4VclcR1Y3rt1qffvq5vPtrCvdHm1g6N/WJHSyZetJNytDzjNaU1xrz7lBrAIwswp2jSJ5nb8JovpC7zxk2a/Kji1Vci3AbIAQnGruyeLGchQW9Ln54IeCC1As5XXScougNxo28XwoZCMOvkc3p1/whiwfbyuZH2ox7YxxxzL3fc7SKu7J9yOtPeq3klyG/qAVmRQTtySm91yPNO4cU2q+0mabYNNo96kCRXe+TDBnzycGDg4dTToRihfLW2JsIeftQrPLvsruRUHuy5LHqwl5FlCSFyfV3sCzBKEYRah3hjrGNsyTvrKb1avqDbeDrO4aZO1wBX/7bg98IUJILnZqKABocIVTen85oInuETIkGsV44k3h0bFJuJhAFWHTBysVX1J+EagNrMPKVmwRTOWLhFHYZy/ah6zwkPGeNmfg24f95jN+st/INgGrzmZNxzT9su2/b10ZaUn59/YZvc5Q6hqtwJOMsqN68WsrfCKgWb1AVcKad0Tjj8xyx/RIG8/npR0qv9P3AsGIioqFP5J9GF6zI2Q/yAGed+yef9awK1YmOTkpdaZp8a7dLXeIoGgVZyGLRHAAMg/b2HrWOBuegPHNMDVduSe+ZtKyef/7P/ukM8gCEuu4KvZKr9iCFe8iPmnnFTcAK0EN2iQ621QYahHkoPOkXWMUocWADPNgAlZngwZPxg1VNj2mQYCCb9f68nGOiq2IKQFC5OBKDUo29R7Hko+pZqQ6jjN4gJfTrkDdUcrCYgUsXLzvHFDp7Vd8qtVlVJavACAekQ+1C/vz+r/7mr8wkENZfL0B0DckpHbYYBhKB6aJA9T+5mEzKSbVtJWTzrrrYAFSHBO6Xqep5MYL3kunhMEEXjElarB6+T8Tujkr+4ZTkr7766rjlIswqicmCTeXGQ+T9lT1kWoztlczPBrE8LBIMEiy3HYX04LHY/MSh7wjToIXF+C9IBu+1fo6Hk92KGL06RBejOxdQjVf00OJTh9kNyel8+sWXrfOEg1UtvEoVf5s2I7K/xoc27Au5vOioheevAhTd92uF4Mlz+/iTj3Wormj95tNfto59/aULNn72s59JMmmfGbunjJPW56lTp6zSACtNkvYqsasb6K6juSHMjDeHtA6OAiAf48xme63n5oCGneBQXyBlC5l8b0wzlBoI+jjAtlNQQ4jzrqro6VTGniCpGxYNdsJyTnJahgYUaXBunnKOBcqXClBQ6ALA4iPyibPnmjZ8lVschxegNl6bQn4+jOPwDUcvfh/pHfXX/CwMiTdWbeJC9ygf7zZBrwFiOsQeyiF4pPA2eY6kqvRqzxLqpbry3PkLAqqSCJET16s0H9gwVDA45JAJA0BNK68UcHTrzi19PeX7XLN6QEB0u7u74WSR80u6zTZFCg7sVTW6WNi+PrV41c8eTz0To3tVrOU55z5yeG4Vu06qkSvIAcQaMxoMhC6m1q87akUKTPwbGpOseVfXJ0fNzpr+y5I9wZoyjjgiBXxIoD7We8wOhpAqd5zXXykVhXD7+8q3PXz4XTsmSHy57WvboVfZJ1cppWMlgS//jqlIM9E4dvIplO2T/pp7APjjHLnaW98bnOgivbIFfX2kR6yyUgN5rKxHuuTBaDCv4+NjDrEBolFdQNFifZKW6tfXMOKR4qXGI9oTpHIxfpWp8FIq6wDQbuUgSs8FWCUtQXv5KZqg7mkvCTmKvcifpABPgOnpM7WyJpdN+x27tV7OOIB1k2TgyGnNBAd7NLIfIry4UI6tmVDsmGclj6mVaOuIgUc6HIFYI7E3ylzMWmv0rUiqXgY/1FffEah2u60owooOZzgt2CyfK2hOpl7wL+R4o0jD/AEcgl2NdrxhF4mMJqkxClPTWcvrzRGloasVBdIJPR/gl286XaMCqt8KpM5vYqqZ/ib395ZLN0iatu3vlKSSyDTOCXsy20c7cC3b0c/rKdM9dL5DJ6NaTsFct5VOn+pRqnOnAqr1nQVqCwQNTmuAaf+M18ZM8HvsGQoy90QsjSnl8ZFsFT+bEouKDeO9cXCDwFojm3tEdSq7tD6Xtq7duNU6Kjb2mggNt5D9i//rX8wQRkA/j0rgh5K6GddBfU/SM8jPTDyc0ibQZtCFX0u4m9aBsCpI1lD5OSRDTqELRTAYJMKy7mfsPEsOkng897ZP4Mmae/kzjUMFVA1WMZp5t/AbLFqELaoPr5M5PFX+vKIZ4xIWvNUGx8DCBpB7SiiSQxwAAqiCWSXkTMjzugbrS4U4CfG+q0FcKxb0vBQC+BltxgZ0mBPuX6cDgb7ox0+oJ7qYhj2790iP9YiMs3I1KHxQS8uFel68/sUCaICZpbo+chFTmqhbd+63PlcXHELny8j50ljy/ixsDi0OL0LRSDShlbhV1dfIW5F2gHQMOR0YHYviGNDEhiEcGCL2YhM1jK4R9zRYqr8lHyQBnDyOTaDq6zSpqmr44y9CCfO59Dxvqirwc1VKX7gkGS+FUfsU0t0k9QMKUcj5pXsXTCW5KE5xUCgLdpu2nIeU1/vuu4fFak6ruOr/kQd2TfJh77Z+8YtfiHkd1JpbqpDyE/VCP6ew7FEBXuW8yCDzfIwlIuXkUpJLCoNEJTP5pMiIkQtsEEP+IA6LgNAbic+z/mb4twIYPBHVuAFcWGuwqfcU5r6hLkWkeZA3Q5tQCh2W6qCnPzrdgGAEYVh5f+aCELZZfJjAVIQYSzXWfR7XhiPgjR7gJO6pmMeA09X6bzCrmI40fXQGC+uR+NS0hdzSU1+T+0iYBjYNYEDeNcoBhBBvy4lwwSHqF4t7PW4Dct5wmjAuOBnnFS24dPmiIgpqi0uFJ4oVliBZa0eN6/Dca8XW7lG1/Du7tmmMlttReqE1Mjk+LQZdPe1Pag3IMSY6MyIWnZQCOiHhw79UDuiLF2IIyQdVrBsHDVDiZ2INK+cx2NaossfWWF9SwDszhbCv7pfuceHZSxksDUTDbCh3Wezlrdv3LEl18uRpsbxDrY8++siNEGCWKVIKbelZgI9+XF6yPoDivcuPkjGHUTYzSHWs0jHGRBCwtqm+ByCQs0V0B1tBT+3FiyTzAkgln55phlHU31L0RPTnwgXlHws0wkivFPDfshnnTYWjYsJZW0TJIByQ2KLwpo98RsaNKIQc82A4ud94GvaRU6cMJSPqhY70S1eph0NFSJA8cZ6ZXDWc+uvXbim3P7r4IX3Tp73YL71pzgeK8TbIuQNIU0THMzqlg9QrfeKseBnbVqUxt6MRto1/DVxRXPC9RVOakAtLzl9Ks/jmjFZjqr6fb743rFyvsLz/mSvaYpr5RuFGawNZPuaZVD4cB3LuXSSnfUQRKGkopC0x/yhZZJkrp2U4IpDsTEofYsizvcrpTTEwccrMyRX/LQPVuRNdmtMbK6vtZ+XZ94cOVLus5vrxILHSrGaCpCtQDSexCVTzAk9qF+lbbLWlImWryEOd1jp8qT2Lpjm1IY9UYIXePWmnEA+QVTuVu0ox1QI1OaHr4W+lBHBehCLMbc+v/vJ/m8lJsmgIPnnMpypNBQzGlb/JgQKoo0MNF6WYAM/cEjkywisV/iSnwF2X9MmhTW4rXYcArT48XCmdcqR8UFMpm8FqabqDUQ2gGodM/VFIjiTMOytQ9arLdfPZxnFqR4/snOtDUYALBdB71Nc8E7IKHL4wZJN6XtpUgvYp9EHwm45Hn372uUEXRp7uVLzXXRXlcC1Y2YOSvxoSqH0hduHZY+XAqpHCcgFJCqcAmjDPzvOgo5LAw42bd1u//uwLt1BEpmm92Afn1Kbe0RhxGCTAGGkWGOfHnuhpd5HJeZRmSNKGs76hmNwlLjJC1Ab2LjEVZtzIbcyZjjVQrUBSuUl9RhTb2PPDQaWZJAQgBpXcNQqprohtZu2QswoZg84avYLJS+FgBvCguRYyP4vdpWhETCii1ucuKLf37AmlDPQq7PqRGa3FYtDI1UMe4+QJyYDp7wHtwTLTnlZrUEaXsQKYcLhioFmTI8PqjiSFAOYNFsFV0eT9KsfXMl9K5MhdhLI6cjS3YJz0L4yz7pl1z+YCYFMgByjgQI4CMzFemhvyVjds2Gwmct06tYuj+Eqg1cyVK7q5HKFRQHLAUB+tFaMKFgM8N81rGNDuQDXnNXqX5DWfQGo8BCkPRBJg1pXjiCKAnEentuBkpD/kXyIESCFBDlrmhk+tb5xNwovoqlJYePnqFY8HYWTGleK3KL5Rv2a9B2t358iICgh3OEWFtqkw308eUb3+RCDmtrpZXTXrtnXbFgGprSpY22gwpclza2PAKmyQu/lYT/Jp6uIjZ1lFT9HFh+Iq1rbSFHAOUvWzASwKAkmQnjCzP1MKSNjhei0DuKYlv3Lx4iVJ1X1qea9du3a3PvzwQxVRbTYzD5uatY672HtvmW4HtmFfznuyNUtAEKxs6ZcELpSP+vjxq9btm6NWIHms9ct+xwYt0vuzV6ISnPxUdXcTsGS90X+bxhh3FB5DKYPcXzR2uWd6bG/aDIuptCO9H3sFplpeioEh9nlQkQHeA3k2xo/oDLebg7XRIa5WWpgRWA8XN1Jccntjrse+In92YuJJ6/b1+ypKu+r0Dip+s641gNhScLKNdAQEuDLvAFbYvmWybdg3E71MkYEqnxGBWSDnKn4BSKWILe0VxhNSJM1Ce6V71zn7Q/qh92myS6UdJmSvZ3caCi2lnSIQOuLOY3UjgUjjQ2Qd9oq9xHr1+ZCcPEKtrj3hfLFOMO2lOx3jKg8/3UO4Bu3wrhjY3wegOsftVXeaQOj/14HqW8G4TWOMgnPl87mSBipgVwlUm9ithPqW++MPdDlwzivONn1t1j81GUBFBKkrTjciLSgp0TqaDqPISaIedPzEKak2TbV6/ubP/oXOxujqwyfJ+zCoTwVaAa4cXg+VOA+FS7iVMKGBnTw2PGgXawgcLJcYO0YPZik6/myUodxoCaYVKo5wTpmbR5VAlfyG8mETNAUAeFQKoKqbzxyTx8+LaxZ/Lq24OIeNCqrt5KRgQHYy/rCrFr1WKJPnY0PDrsKkEAKliKo/pQTAdsK+XpR00oXz58U634/DXvfJAC8SZb1SLBvvcUts7AOxcT1ioQfUxvLwwQOtI2INEeWOgwNuQuE4vfbUmQsCv1+qQEtFLHi87hQWxSMcSFQdA0gZw6fK96SY5bo0Wh8ppxLWcIAwu14D2+SuRVoUAIh+PcNq9Fp1iPQmwMryC+ma9F/yoGIt+nRI/6afVC51bYBi7EMD0MyKFiV5zXfEwN9V5f9dUf33BOpYQ6Q3MI4wOc4X1vU4YAGQhFXJUcRo0jThi6O/1QKlZeV+9VanKlCAXc+E8PrxY6fM8K8WsOUWYcKRr2Awt0u2isOLojcaNTzXvcA0k184vH3YYBhNNx5lheSWVvWLTVBhF2wu+IX14LVmlii2MwAolCKCAeUQgEmF3aY16x2lBZCKwFw4P0+h0YUSZV9LOoDC4LTi3YDjpv0AkEL0fuFiQtmMQVqWHsdsGHjv7kA1jqkAznlJ828Vekl7KApxinniGfxY5EtSMKSCC10HRpWCszznXIdiIpyOECQPDVBkrcIzliOiXMRr165LvglHRIZDt7NC64sP8hRx4Pib4eFhF0+NqICQIizAz2sBWTqUTU0+ETt925/so507R9ThTaF/gRYKqKLVqtjC2Py+NgAttEQjdx6bg8Yr+9ahaec8kSNMBx/C2QLYHLY4JAJsOBHkaFqr1cx6OLz+JGdZ10DH90u1S/1KSh383ZEj70tEf7/VOBZJCSWcmvqeYqc0j7X5A1WAF3gxRN8NxNXWdvIhY8P6VSGi5gmWgT3D/kJ7MHcwwoHt13rGIWLv0KL5sqIYdLKiwAk2fI2iLa4f0Jp7pXxsogioAzCPkwKOocaBYyUHQfYK8MgnTpVjJGmdLZTNtWyYxsBFbM4j0p6Qw+WQMDmOjAXVvLJZ7JVHk89b4/fVGW5MkTnZM/Lxx7U+kLJh3gBN2CjGmeYR6OqS5gO7TrtfftabACtOXM49NYuurjmeBXI0DaIDqFZ6jtmhKwq26t0wx1fFnul41XyAzrze5Du8qACq+SpVzjRg1ec31RNemGGTPU6R10raDuuHs40zwyka2lMOv+r1JkK0d4Jl7bOTnwt5LRdXFgLGW6QztZYDLPFz9aTfAajONSXp7RsDWr2+mK92oDXrDPy+ANX2h25fe7PcZzMHoaX3lO8AACAASURBVOk0l1arG1At11P71428Vk1wXEv/z/9SamZ9y82bzU0vTIjInucoU8Rn4hqQHdg6a1ET7sQhRQNYZ9QLHVznpMByVFFaIts9v/yzP4m/442dNI9ECoucQy9y2x7LwODlo6WFjhbhKUAaVb+AWUKKfPKmLPrlCjsRvt6usC9siXNZlUxP5x90/uhIY5bCXXO6h9QW6D7CCAZ4ygxXNZhdNm9XI1PsIAOOZNzydUMMPXptU1SCIcfrpBsMOpowRBZ8912EbYQZnNZr6ZONh7BMxT54AY8EeB+MT6ow6rKBzIyuu0wHxDu7hls///GPHIpjQmA2fC3d21OFRD/74it5Dyf999AJpBIQlmHMeW9yBWlZhsdLIdFlaVQS5iMfjCr0tf1SENi5w2DmnnIICR3CKm3QdUbEWBFq6wcsWWea0DdgPeS4eB3JYtmoNRdrvfiaRVUCXGZUQUHZn0ADUnpr8oQeC0Q8lA7jNMyQZJBg5iw3IcaHQ4scz13K7d2+bdgFbIDL4yePi1m+1hqSfu8nP/rIbdQI68LSkDv4mYD8GhW97d27192mPv/iqJQbLntsPvnoYzMu6LG5hZvC131ynLZKzw2ZMcAIqgpsDMDLSrXzJC0DNo9q80WpEJA8XrP5yRj7+ZgojDm515ovQtGAJFjFcbHINwXcaAs3el/5n08E9tQcg7xPiuwIYxiwUlCioq+Vkn6L7m/BWBrhAw71FsECRc6dPwqw5m8Lh6IK/VWOXDYXbcZC33qd6X2q39ASmbzAtC/8l97/8ewNry5dlvVOGoTziwTUKWx7ojxfxhzAwO8uXyFE88pjvn/fXs2LmGzZAfLbnz977RSiWwJi18WycUiS104PaPLdYdUAQwv9zHUrTIB7OELRNtbNG1xkFLl4gNanYu6DLaKBANqSilbofjlcrVjgtBiB1pSPx7+ARELOi+SQEpW4rqLKr8mHun7N++lHP/rEgJuDOzUnS4OUpqaaj2K66i+rrypGNc1n2JCwd7n7i+WHZANG706IgRw1o0uoltxcbC/5XBRuAgyJ4KzXWhqUAwcAZy+x/mgQAIhfsljtcNcOWFAbkPpg/L5VAQxaxSrfuqv0FV3fusRyoPoFUu20aJyxthwSbGjSaVgTSLLxuugzv8SauhGN4LhhngD8AdqJ5mAzUSeYeCBgLcUA0kiQgqOyl4IrnFeic4BW7CesOcz3KsnVoQMLq7J+g9JolFI2oNz+FbCsirSQPgBIXiIigHUMuKezGe/tdIEUsch0hKW+0h5u2q0uk5TWf01llK9JxmCWP/ud/XiWs87rqd7Yvh32daNSPN0kL3PLTBdeab9wpkPQuGBU0UStARfuprQAWFZSqqJtK2k1oQNcMa34LPo+NKWzfap86XjXZD/yLYZ9mV9AvgZA3Ue5C4aLF/6BA9VqrNqeJY9njsQ1R6V4aA1c6TS3j+Nsflf7PunGqMb6SlObuq/l+4i5rUnHTPjkv4k12UZK+nz1CVXNW1wHDLqgdUdk1FnkLlWg3fOrP/2f41n0i0DJ9JTmhHMNc8qBCW8NUXaKWtAbJIGfNoyIumIoJxUK5QCz+Cv5MDIuMJNIuwzIW6anOgcTygEwLctXBONBh5XoJxUL2EwFm0D3EXIJ9dR0JjfXwx4P0TYNXKrN1ct5S/HjfDgHc4aEwmPl2XH/MEHIIXGg8dqKvcJ2eXNGcQHMKAco1WnnJRJOFTvpAoTgevV821Xx/OH7h1VYsssyLYDgXMIEfHgm1uqkOvycPH3eHSD6lBu4fWTYhgPQhREZGRkRw7PPhwVh51MCZFcFDDAisIbkCHL4kAuScykZj9VivKi8BjhsUm5Yr8CAC3z0SXgVkIR4e8l2xrh44Kq9EPmR5dbQQZtZyLzW9AIWlzsl6S3IR8F5WSJGlXUAsIONO6OiMdQlqOQnbWKpUi3IjQTo4Li8d+Rw60Npe9LmlvDefTG0X399XKHN6609e/YpreKgHKSx1l/85V+68vwnP/lJ671D71rT7YsvvjDrx1KC0R/ROMJII3VB33pysZk6CIIBFQXuEqNHcdoGMTpL6OZjIfW80estbiAJu+PCjwBOAFbCrkQWiDjckdN2a1S5gtoTMHTkjAH++5XvjK4cjR3oHkQolk5dFBJZukgXd2oMLJBzKWPoA5cGy1p+xEERpqi9RWMzd5W/T15wukbNAtbsLA9cesmNN0vfcCs4r1TGc8A9U+4oz4dTaqdN+56iM1KIAHo4pygEcMARrn3+/I3G5FHr+pWbFoomR31Auqw0VhgcWmfNUc8L+75wXLOjkEG0nUTtF4BcluRBHYI5cIQnhZQAMoQ8nfso8GR2CGZV+6dX620xxVhUQWv/RGGlFDdUBMmeoFPXe2LzYfnQdI2MgUYsJxyLhq3pDmhiBaVCIOYr603bxIXDQPj/pRy8cbWgfTAmAKfniEKhGYMKGEkiFABK9gvNGSiCA+xdVL48EnrYmqVqDb1u7ZDW/WazYg8npXE4MWammiLYMamN3BLrzZ7apIgXNQXLluj5cbhS5T6Sb4xVmEbZBjGsvI58UnK/YTux3bCzgULiEzKE+4si1KWKaIS8Fg4jskqwsswJjVdg42mVyJkBAGftMFf83p3QpLBAEdh67ZnoEqe6BwHYSA2QrdKEWMtWTDH5rFn6qjLSXvZhrPL50W1NN342CxAsD9C3XuOHfMEs99c9NMsAdN5MruzPbVtx3nH4cCKYE+e0cvaltCrOBFj9nNpHhI4zhrQA2O0sM5ZTsMtUAd7dc9ABVBMomcdY+U+7oaq2a+ZLVdb6/xdAdTa4GVtyzrzhWcZ+NqDqNJ+S1Ei7vilWHhftdJC4k8Tu53MmLQqnGBUgNVuTuFJg0UmloBJlxlb0/OZP/1lYWTOq/HECrH6LQGigaLd9A1gJiL6SEXolQ/pMDNJ9sUrkZt4WUKPqlCRZ57KyERD+4zr6+1UynrQQHdDBBNuycZNy+cQykWRPn2wDKA1ItMKMw7g8ENyfPQ1ycxNklO6Tvbm6uwDV2sCWMxYhEjb+C4o3OIRTqCvEUeJgqT9ya8TIeQW4X1T3quMqxLgnZu2FDmZAJR2nDh3cKzZ0c2s5mxvgIVbvjSo1Y8uqZ7rA/9Xrd1rXFN5GUHupmMBBgRpyN2BNeedDEh2HUSXt4uSpEzpYL1jyiVatBwTcBgYGbXCuqCsUVfWE9qjQfi5QsUWH0scffNDaIaF2lAeei4VFMPwVbIa+R6PVua+oHZAP5xBzzbhle8FaDV7ZM6qUBood9D1rBtDuyREQFjBgHmHjyU2BOcJTB8wTdiJsjhCww5Q6KBeJJYJpuSy2ddnypa0f//RHrQ8+VOcvhTepZD179lzr15/+1ukoP/3JH2k8D0mE/GHrz//8z83E/vznP5czsF2vOyugelT5r49cCLRXBW0w+gCr02fPGNRSBIgs2AsVt1H5T+vad3bvFJgfaa3XWpTSmrdVgoFpI8UTx1rMT1/bUA5YFAWmxSCNKrR9V07KPTlv99SVibQAisZYr6t12K7VgU/lM4wy8lyEX613iMi95gFQFJXQ9b9h72uwWgPVxGjb2UprtPImUn52/r5MofGzZCRcgN05iA72IvshN0sAfHCJ3LOciEswgWKs9SxmwQy+eZ8lbggwrkjDbWm0cijCtFJARWENIAhWjfQEog2NCIujHzxbsk/JuOWwE4ct6Qru4uMqdFIEQl/S61+OyRM5f6GlLMdZBy9KE4uoeoYpEmidUrX/xQsXzIpji95Tc4K9cuxQoEAaywWJsIWVbQlL0Az914xAbSOS/+/Fk9NsCs7Bjg9hLjpiqZIerVJ90ogigwgcT8b1nlJcCOlv2LDVa+eJngv2F51CwHmvohaDA7D3qDSscF7o2Piom2rAVj+ceCBH7YoVRSj426YoQ/+qNSbtYTiJNqDYQPESSwbGO3d8g1Uj6kBEbEg5pRAP2AzPi5nhUBEAHMP4Lpb0DDsIwsJNAdDl1ppgNGDc+YQlpk0rZAcKGw90GOHAkLv++InUVARs2Rc4MxTssmdwgNi7/dozlHQtlJrDMpEcrDUckG55qW8FqrUvWuzuwsznfTcHLihf/YN9/T0A1WzD+NcC6jixKZpI4WI4e9OKxk3ZQWKPsw7IK+YsI/JlW6U9s1yRBksm+oyMnOcoZksMe4PkqPdKBUzmMVC/M6BaAN/2aa7AWxdwXHWmSn9kEzvrTadzo80Od1T9BxLzR9dL+ffdOdVqSH8AoFpOV8XgpxS5xu+K54s4IZ9xsGRGle9z2n6sh3jo4oTz1+DQ57LbRJuIdvd8+mf/i5FeyJDEgZCi4wYgodEJsxqso86G0NbzSC4KQCpjhEEdl6Gh+ApQABP2QD/D8FK1leVa0AhFMQDGYuNGGAD1dpUxdeU23j9VoBjAVH1odUq9WWY1zESwKfz+lWBCGq84QuIjsYBtqy++bZ7KecB4j5c6MAlXBVNATltaGGZVEoCugHTcB0b57qhYQbF+d9Uj+43CX+iublee3mY9H0AccArQe6WmChST+S6YDMnN3Lmn3N+JaemO3bVc1XIZhccClBEmX6cwuML6MgYXLyjkf1Ehf4FUgOU77+xWPt0RF39dl+oAnbL4WKOc2jvqDHT9xjU7CB8JqB48sNeKAw+U00ZbWMZ4mYHpGwMocsRILVAQrzXjnKRgD4Pd03PrEONYrcaPQ401RvQ6A1UoUR++PFsUWjFmdALjg3F9Qk4woWOFi3ntC7H3d8SwHDt+zKkMyFS9L8UEwpWkMHz51Zetf/lXvzQ793f++BfKfzwoAP5CrW9/bRYPrdUVYmePS3PtgkIEjMvw8IgBLWFLit6++PILh7i2KCR64MB+O1InlWrwVCoD9HJ/X+Bklwp7eh1+T5unYVTCrUim2M9SuUdecjhwAkwau2nd2xOBJZgwNEXJo6WADPb1jdYJ7BIacmj3Dogt4hBG83KNKuVhs5Zi/FMhECCJeWKgc6pKrOtsAOJeG33rIyDn9Z/D+2XHsbQzai85sa3BXpYnN++RbAKgyv3DWb/sZTkgdEyj2lvGwPmTScqIKmQOuccCijCs2IinhP7HxRiqAxyFVbCo25V2AQghKuAqb9mWCqimEYb5D8idgGq5t1m5RDSkCYu9svYoouj+HrYItlsFYlpDAFfWXTSo0DxpHpz1KxaQiMVNFQCib7xp8wZ36toxMmwWMjcWyI0ksimJkGc2xLEaGooAaRxhUP3bZK7ymgljn6NFAIeons/PgfMLWJhQMSvAHiZy8SI1HOlXPrcYrTHVCFxRhIC1xbitUkQFebAFPUvlAAZD2iunj/HFoUWbeEodwSi6BKQODW10xAgFC3K92Rt8IImHLZuYkLOruXODFDTb9EG3MCIBpBPBrtr2al1yPgDwh5SOwO+JngT4JlUj8lED8Kec1sQiu5+9DiEKd2m0QJSEgsxrcmKph2BtRRc4dUuUY0PeJM0+2DPLBMBXKSK3RrnmvDcpGnmOfLPJTjWZ8PiNRz5FGppooBsarQ/S+q/f8lUBNub9N7GC0s11+atZAFD7jyusVD9pGo1s07zsim0d7he/hUmNdq06r5PTRy2KIyjaO1n+DUcUZtWpARQxptQAUplC6SQD1hjPTnav8y5jxrp8zDYlcw1s8TfzSzKwpYx10bhuEUVMN1f+vgpizwJUm0HuYtyL9/j2QLW+SPu4FbWbcy6/jqFNUbpqGVY2a5b3qnNOus5dPaL5jMrznpSHmPN83uQxTOvAJ62wEXUlL1J0qeezv/hffZ5hGDlEq2otz1xiMdMZ5tzV/DWrQAdp9JAVwFNIjnxVxOvpUw1gRVvzHgZIHjMHBYyLCzk1mhhKVAEGVVBDJTxpARuUn7hOIHYp8k3KhcJDBzvQ79UVvvp0NyCv/gQeuJ9q1NO2yGjfIKveBrGF8tTWU5wHLBIQonIy3aheD8MY1wgWpbn1otoUIB9FH4QlYZ8t0g1L6VJ0xyzNGnNQl0D1mYDqw4mnYkun3NUJdnGT8i4pVOHaobAgnUfJOlDZi24iLAI96QFtVNSTy3ZacjAw22tXr/MzAFLptoRU0IcffSCGUa8ToDh/Tq8Tq7lcB/FSHQILVMCyWWH2EYXA8ZQXYHBUaQ8DRVjXbSCNi6TZaueBcQimKzf98U+MaBNA8iKstwI8uUcQ1toFQ5FcHYyyCqPk0NBY4bpYokOq9AesworyPL/69a9aR8WUwuj89I9+rnD9LhtDgOmZM2esZUuayG2JCqPcgMD44Xffbe3csdMsLuAd4WDyU/fu3SMZLKUJSOvzMzUVuK9Wnrs1Lh9/eKS1Q+HqZRYqBvilgieYAm/YcIgWIYPjblR5TcXmowkXEYZXCnPzNc8GK0aRFbl55Cvfc173qBoJjDokuhQJKM0NxWHsA4rlUMuguCVkY2D+CA9TCEXxXwxvlYbhtZ2LryjMS6zeDM4H7TrLddo0ZyXTlJ20yrut7FI+wsKEd+TF2nFLsJ40D4WfMSwvlX9t+TfpemJT8Iyn1IoTkIqDQd73yMg27feNznkMWRweLAyYZabZf44pwvCl48b/pJSF9Di8zG18/RlpPP5kjxv8CUS7cES5tXKMsE8U+E3DvDqFicJEzYkAH4AMR2bvHph4OS3aY0Qa2McwfKz7zNoRmbD8FfGfBHpC8zQxwM4JxjbWQDUPa4RrM8itxzCK4GLP8CyuDVCkBg1bnNeZN8hKrbApAagipj0lZ4DiKir4yQ9FC5a6AdYfEQmKxe6rEx5OU04TIscVZZPHAqmjTtmatN2nO9hmFTgSBaMaFzsTzPRUOFkUuenNe/VaGFSem85wOJAQDsPDw3J25ZQLyDBvAFRE6f3htcr/pUf0usUWEpGiO5zmYkp7RfdEBOXSJWkxk/svppjZRHfaRX5IWEl6i4LI1cprHdY8kY9L0dvKpDBjCSY3qHCoJ69Q30YUZ9VkRs36dENExd/O9utqrxRfeA3P8dGBLOK1+RjPZ03jCu1/U/6yuLfmy/Jge0HFnvDSK+xy4WzF/okNxL/sHZo68PlQZ09mWq1dq0uwZtyFSJ9W3VChMbbYxXdJ87hEMNnRNlroMp5dH7E4u6tHnmss0lrLr33bS+thDPveMaz5RjFHaelW17adKa+Qv057OP22Ma/ta6ONYe1AfF3nti2W03aN+QDV8lnSqkhnd/FAbXNUgcouS7t6xo4RrE6IIjqZjXfnhULKL8c0gzDNxcE9f/m///cz0PgwEpEQT45qhLR9XrDBk0adlzsTZGuLIdb3VvKHbQlhcXdOoahGYVAYVvI1aSRgwKowE8aIPCljH70nxiP0GOmtLmFoSapsUG4ShVfOiXKxi4yPQMACXT9yxrgxFnyAntiB/B/UTP4mJrQ7UG0uynyNfNg38wLzjOW/KQ1Aei8AfbZOzitM48T7e+xDaYCwv0FQYnRhVAGqT9XH+8q1m6p6P6bfLGztl67ooHK0APZXFRKHFXyId2tFgmi6QKX0dh0OGO/LV666Mo7nXy7jDlieliwWIR0A0L79e8XubnMXm1OnTqoI7I41VZcIqPbL6O/ZOezwN6FolaZrTgGqEcIndE2TAGSGhJtC4spgtQYHhhcNhqmeg/bNVyu2af71N2/Q8VQu67Fjx5XWcLK1WTm3aFiiIgGA+I0A7FfSrWWNHnnviLuAUWSG8P+k0gcwjs8EgJCPotp7vxjWwxq/1Tp4aeV6XNe9pFxfgN8RNWDYs2ev8qpvqbHAb9xBaZ/CvB/q5wNaZ85R1SdMGuARoILqQIAUWOVQOWCRwXpGAwFEt8XkMb9aBNYy5bn0WmS7OKxf6V8KjgDepAWMax9QiAWz6yIGhUvRfYUBHpS0Fakc5HID5FAnWNpL+kR0Z6qPtFj/UdSiQz9tchjMnhlCs6llpzdHc723h0S93vOhnpPOfNyWnES97jsOAP2AYYFtRceTossxuibJAbE+Mweeqv4Zy+2SItupQrlo84kjmiMWiQeucnJTwWV+LtsiFh97PB27+pljE3G+pieN/RpnnOYLOTox+QBpwCkO9XOF2id1T+Q9n1VayLj2Fh+ANXLpSVEiJQGw5+5cYglRDsgC6ZGvnO8nMaMAd+99pLP4ZOxwHprcindOl70SI50OOZ7LephiNB2xUjqAo1iLHdFyJ0GxpoBBHh4wjVNwQU0biGwtU/ifnFzC7gBdbPoagTkK3fqUs00twQNFMegIF8oiqryXk0QetaNKKBFQnW9pI6XJIOj/LFReiJfgXNA4gz25qp/cWHXLE8il2xnKJIB+bBcfuWK8YjE9Jig7pPCzbCB5x6T2PJSzfl7FE0Qg6F6DtB33N/2IPPAJs8vcO2cAZwIa3huYL+0XGgswX7Cry8UmM5QzgOsKoHGO5bqHTD5URjsPfSyi6mO+nFzxJ+1gpO2Ks4GRGtB0P/bbL/P274v9WoCZTqDa/UoBVgm9RkoN0QlIExwX1p81k50SFHrGfDL2sOqw37Cu1KlwPoUqQ9qXqQlK12Hp6hB8izl4++C0vSLGvP3tG3mbbfNq0q7jL2pLW0VP8gpMmK3hxCR89bbbrextl/FpsLLphW9zlLoCVTtwnR/dAGrXn9l8td9gfYZ0B7r16+PWk6OP8+96qXqMe/6PP/lvdTbrsEwdmdxLXoxa7vncMLMVa5FzrmKkkSlxMZaBImEepQTIiFJ8MSntxCl5ywi4ImEDq4RyAEYn5zBZs9E9qZUcLyMzJBC2XqCVf53LqtDWKoHZxXQvcRiJqliMoOFuMbpNoGrfOU4svyYmqNMQzA+olpOYBrjErvkdAsHFXaXFSdjcEkgcYKmNIb98I2WDZxyaYpy+lvzSObWwHB7e2dqn8DSpAzBBJ9Xa8riKp6ZkHJCQ2UiltFgRqnoJ25GnSSEbBzGFSwsl4QL7EL3EWz5Etkq/lUYGN2/ftGLAIwG8VzI6FBBtltblu/vfae0SeCB/j/uZFnAmFxlQBrtCysBG9e4elDMB253JkZw83c5MlE5eXoo+qDxeBeuqX772WCklQeDt0pVLZohoEgBDRI7nF59/YVCK0SN0SbcuiikIMe7cudPSV7Cp9KqH/Sa0v195uxzeZyVQTx9hmDMKSD7+5EPn+J0/f86FV2hL7hGjul0M9uPpSbFMkwY2y8Wmbdsm1k+HL4yB1xyGG9BJHiZ7RKwSc2pYAki1VxfRhVx5S+gUcMU982sYMoAb4WbAEUwrh/KUDuIn+jmH81IVjAwYrNLelLatgKUVLmJBMYNQqLs1eRhZU2LoBYYyexclJKGTOhu34+O6sCmE9CsAXAHV9r3VBKrtYJX0DkA7xYiEknmue2LscE7Z7zw33YiGR0YUWh9xzqGbg2jfuy0q0Rxi82az4+oGg05/SDjC/6aCtnQDcWBUWzw9N98nNjML1sshAkg/E4VPutKk2rmeEXv3ufSLiTBwD8w14IuQc+RmqgXpipVm95kH7hnNT2u1kk+bOyk5BJ67YoUsPkDM+527AzRV5iPPSzmCqV1hek1uTBJtWgMwvFYrOSrq6UwF+CRvizVFugOvmxBAvai9jSILb4gDx16C4Vwqu0CO4YAIAK51T3Z4TKlZzBfPRMEUIL1fzhpr3NJP/tB7A4aRN2MPePxpToDCy3MDd5g0omORt0i6hFQeBHI9f9ihlDpWW0/GA6BKZIkP8pMp1FO9w/1xOebXDYIoHEN+C4aOVBp0d7F3REN4fhquwPRi5yhYRBOWvU2nOJy83uXsJWk10463qFhfCKlgYqGyTHEf3xdI+j0EqvXYN79qL6Bpf11eh8HwP7dzgqMAy+p0Gncji45krEGvAwFUClhXac84JSPtb+Yxy43ZkrSBGu+GLnNQpTWlm3vbPc/2rHP//HcAVNMN/KBANdnBHwKodgDNwnxVc/etgGpMeuDMhOWwlwmoZsTW85/9p/9oBvCIUSEXiP7lG5TvhJFg0UXf9MzOhK5indPJxSP/KEBZGGEOaosPy95Rkfr6VY97qcOsYFAJXVGlTfEVLNMTAVpy3GClCNfynhhA5z4px3OrhLfXk9Mn7x2WlapTuq8sWxYHRn0MFNkmupeKU0oM4LcHql2t2Jxrvx2omlWFbcGjTHz2G0kZ8exXpSv5mcLbr8RKf/jRJ2I/h11tCbNxQYUeFBrlzlSAd5gDQnRfi2kExClW73FfskQVue6FHnqDSMDAcKC52KvxpGAB4Ilxpz85KjTDyss7tGenQrHrLSg+Kgb8xqi0cgVmAXhTOiAoBDqsorD9e3ZJSUA9x23s8+IijJ9ADKwSs5Ecmmx7fMDFH4Qzk2bMRXou3ApBcwrIYHApckHTl3D5sa+/slIAzA6LjLWB5BMqCIelS8uNnNQYnBCgx/HZLcZ0x45dZs/42UVJhfWJKea1HyhXF0kcQCrsLQZ165ZNBpx3BOLHdRAiHQazvHnzJucqAlbZB4/lWD0gJ1D/uYOZ2B6KEjJoDYmcKCqz2TODHux6rB7tCeLU+hcmDMaKuXggwDCqaMOtm7etyzqhXGXahBJloEc6+ascvDCQlnjrp5ihV79nnmFZI1ew6oDkOcjrtQ5zlou1rFiPoors7MF2la+cnVGtjJPtQdr3elbyUqkehjWOZhoBVCmgIS+Z52LsAH8wcP7X6Q8CiaSdJGYSo8XatXanRy3+j2fLgcwMUCtnujztUooJ69zwls5Lzp9eoPzv51YrOXbshDqdfeXQMnPKwYrdIjUjQGJI9qDQgB6uUzOU/809c78BtMN5rj81H9ZdDaDKc9iJSOMapVilzeLBcl/t2BhupJEak8TBjANOPrBeR2tVHCQcPN1rbgpCd6qJyYdW0ID9YpzYRyu1Zhzu1jWtBqA0AIT4YcborkaxJUDVhX1SAGGOWLOMvdkwvTspKCgzIAoPcHjJXtRteX5kZIPZTR8GzzHmTo+odGuLF8CmimwIwEQmHAAAIABJREFUzxWJs9BhBjyzB3rkbHNftlt6T3dckgNNVILGFIBWKoGvqngUrVZHOfQ/KtJpJoDKDKoea9eh07rSrLgbftCRzQ4GjCo2LCdzhTPBR+k+5Lz0cke89evfR6DafKh4hLSXGs/TccxlciGin6StwZY7pUbnFkWMpFvhmOZmAgBaxhdg6rbScvyC5UYxQEWMzjvOkmL1G84GVCsHuu1GOzDRWydmjhd4HRb8aN6rDW8+7drEwkSyQNTPtH8UWW8VLeZL1sus+pPGkLdfqn1NdoEh3fJcfzCg2m0d5T2TIEA9FvkH8UezM6rxUGHDi31oO5gWKsv1P/z3/s0Zqi3JW4La52vCkNsUJoLZgr1DTw+WjnljERKOsvm0ADQXy5St7yjeNr2RD2sZWCSLYJ4QEac/NIvbjKC8+9s6qK+KXaIDASwshwrXpucrhorOQ2t1D+sH1wg4KGlfYHVAMj80E4D9AixEgVUdEuSZK+7OmzJ/pgEpVleZoxqtWdLgpsX4bfZABiwuZPEnbFGAVYAqi5y8xkdi005JnuqEFAPWS7T/fYGp9UMbXBzAXeC5wsABVHkIDC2daQB2ANjLl68qFP5MbKsKdKShSNMBcgSvKB2ATkpUpAP6Q9z8laWS6P2NwYdo2KWCr3eGN2uMex1K/0rdn67cGm1NIawuFuypDgckYn7y449a+9RtqF9zgcwVYe8ogomDkw0TDErkebJG+NdzwLmQgGq9Q2OjW2EgrUeu4/Wi76mEZo3cuHnDLUwtMq/XIuRPmJF1OSgnhmvDKl8Qm0SfegpFVqmi+aa6fR07dlKH95SLzn70I+nYKq3givJ8//qv/6ULTkid6NchRtXzDRWcRNHAAhtYQr+AQ6qkYafuKt/3ngrUYFJpRMCYcGizrmA/YboxwDnPxs5Ikruq108cjpEHrpxWzcdztEBpqiGgQdvie0i+qaiObklOx0HIXoCC8CxC7hQiUvjWL6dtldqTAiAWCkgsJi8MiS2v9dKitFm3ZAsC+EXY+vsCqlwyy99E//GQv5lQNOCR0hymxWISNgR4MHakqVBJbAZGz7dOSgiW7dKz8FzRi56ixiTfVRVRps3sgU2GLu+z/Ozpe48FU+HXKe9aGxOd38sCOV+oRd/ly1c8bzSNGNF6AFgh1YP8E84090x7U0AuOfM0AsGJp/MYDiNOxCo51NihXoFWGjv0yHmI9rzaA2ZWo5o+5qab89AJVMPRwa5i10KJxYA26RcywwBVxjurBJDq43xcisj0DLCZvRpPX0LjAdij8xW54Kw5cqRHRobNROJA4OR6z2qcM6hjXZECw3zATmb7Hs4n419HGize7f3L2k6Mtm7UtiI5t54xR8RgynmeSBWDcad4DPDDWQTTiyQSgIf34VlcMGc1gRfKrw3ZGoA5+5/5Yhz44P1QOwCsAlo3yE7gHDFnrDVr9tKsgGdoAEs3Zy3MfZmolH88y2ld/PptQKF4gwZADjvYeT41Xp++YejnvpMCOaQXtuOckp0sMEHxdjVQbeSw6p2JwpKaYik4Umu03yuN1qTV6lNObwpYpegKwIrDl6MWrn/wPIAj4pCOozffcDxlRX5Xd1bnzHcbm/pnb5mras7idcmS1E7lHEA1Vjf7svM92oFqfpsqWNUY4cZyy/5SdSYWo1HdV/nMvx9AtbGJ0u01d8G3AarlA/f84//4358hzAwYpRr71MmTEsBWGFWTROeSg+qohNQPfebxP1k0kc9Kfkro6b2ZoUo+gVVYhAZYxWiT98qkxnKYoQesPC9AGEUODwRI7oh5uY3h0ScGizApVaG85zIdENFhRj2sBbrQohySdMl6fVI1HW34pLNn6Rl5a+QFwGSZyOBkjsVUHxHdF3BVDJGGus4ba9/ic28Pflsxqhor/zUHD2aQQaA7lv4BqD7Uwf21mB0q37dv3y65pN3u3BRtLuPjjdtGhieLfieLk/+eoIOn8SPsv1w6ijATTyRxg9g+4O6alADouEV+JiAS1mREIf6Fuvbo2D2pC/S2du/Y1tqu9Ap1F1We6w1VyB9rjU2peEIsLd4y1b+bBQrfO3xQ/w4qT3VGzBf9uyNEmvOaQ6KEwhiKsOgRXgDVfEgXG9/MWPo+juPEcKT1BbMeYujRAhAjaNafDjp6HsZnISF1TfLTF8phE1P0SGtmkbpDTSuV4tSp81JIuOJ0iI8+/Fhs6vsO/X4phvbo0aOush8e2WGgy3Pf0QEOeNoobU+Aqru5aH36IHZhgXJ+lauXmU7C8C9oG6qltk0gh6KsIaVRECL15AIyWINtS6UEKgHMU/cYcig1d5OTyu9UmgzV24TOaayB8wbDTLoDYJRq7izds1adfQBKsK2kB8B+2RlqpMR0GsPuK/rbMaphUNDoDQfVeaG0zSNKgs4wB5kACKwLup84HYRuKZKMVqnRXYr1hIIF7CZAhTQgh+RhY9A0rcLI3Gd1qiVHMHvljDvTljmP2P5BugEIF9ohPnn6jBQlvnaXvUE5HXv37lYh1W7bGRwImkrABE+6il6C9U5hmnLYm71HOgdMHcVhiNPT0IEI0Mo+gSsBOnSiYbwXsrFsE1PHrRR9aIYwO4Fq3HDYqQiDxWfC3b6HeM5YQ5AAoXyQul0lVphOXPmDEPoNKWVQlDmq6ACpAUjoDQ6uN3tPqoMjA9j2xD5awk77DYeCHGmGPaJYlXXy4JrlZc7JrYUBJSXBioO1ckx+Zndnc9MA15g6ivZYexawiv2IDkkBUjOYAdDw5tEuVNEi2SjqIGBXYe3JYX00pdxdkR+TkxN+He1YuRZSY6wpNGhxKnlOGk6QxsSzwPxWxT5tG6PtuLU9mPOj25ld/kH7n6f3q+DpPIEq9zV39mYnUG0H0OUarM6rxsM1gaqXXDrbeRn7G7sUbCva3AFcozmI0gPcslU6uakVuJtw4OwxvxAeWlfBsEpPHXm+BFxzpzFvFZ+f7YOW52vuqXjbCFV/XQH5NAtpTrrlqNZpgvx1J1Ct7rSbgQWKzHXLxe8TVIr9n/+myx//XgHVfH/VDdcr7psC1Xjkeg33/Df/9X8+s1UHbe7VfEPeNlXWGDSM9l6FWOkGhHeL17RARmmVWAUkSjAAHPSvXxGWBVRGHiYGNnzTOKypWAWo5jfmIMvdY/jZUy3uaYGRSbGLyFrdvnVP4dBxecv3rbcHiwB7YO9LV10swUsS5mFVyWUdFGBdo4MChmO1ADdAwx1L+JRxy3nCROTavaamDUn3n35I7uTsH4Uh6PKiyoiYddN36Qc+zFOPag7zh8qLPH/xkoz7S4Mk2DqqKEMOJD4ya2m2CgCo/zhkgCPkBBrcqKp69J6KQpTbSYcamNobAmCoMMCc8Ho+mNOnSht4pIrhtYP9DuePqCnBK4XzzujwvqgcsTeLenUaSepGIHqpDuRhMZGIcL98rlzKR5oPvZa2uKt1MMMoDVHIwHtYkSHuOzqWCCyYRQ4AVDqoAUzzsES4OsK+AUAsd6RTDCYYAAxQ5zXOvTXwCCH1N2KsXr6RVy8B8OnHGMkXeu57rZPHz4ppGdWzr5Mu64eu6IY9O3n6lHPbDkq+irxVupFdlgYuGq99coL2aK0T1qUl5SXpVFJw5aI/1h0SPXpOJL8mFWZFNYAip+Fh2obuU77rTucO+3llwLutkIbx85rA0SN3GRYKIXsV1wmwwho5L0/zek/zeu/ufev1Pn+m4jZ5ixT3IOHFuh9S7iFFJYNDyvtcCftF56uQuWqXpprtnI2VnoHq3EdgmPM0oZVFDZ3laAMbjEtw40kjQpP1xkoIEb6lqJIuVwBFPt1akzxr67AuD+UD0n803jij7Olg/aKlp7socQu8QwZ0cZLG9zCDBVjliSheVKmcm3N8oZapZ6WAQThz+/AWaRWr7asKvdxGVBcFPKE7+ky5k4+npQEsUDTqzkoI6T+0k40sFxbJ7YrZC2KEKQrFLq6VbXKOqwEXaxjlBu4txq1M0OgW+u8Eqh70xofTShIoD9WBZCt4VphW5qA63KLTFek/2AXsO5rX5JYCVMkJxeG3CkPKcTeIg1G1fqacXYfN6f5VO9Fmi/3GAWrYp1PocJpdDTsQzSxqMLhgIREYHFHpqmrOca6fiX0n9YhGIOQ30k0sUgvIyQ7Aa1fEcy21EM3LCxEZLuDT3xJFQs5uTDms45ofnIppd10K5QTWDq2wWUdrZbNwTgZ9XmiO9DOeKbR/I2qYm2q0jbjPnxovVPCyfllXoFqcI7PgXCIxOZ+58zjp3I/kmc+9S4urpPf8ZkA1rFdmOAOfpntM16sKXtjvjqrF3o+0FdQ/lL+aUgOIqOAAvk660swnmIOmEoDWPhwHnU2cT07TcMt1bH1EIpsffztA1dY62Zq4n+8fqDaes3Bi/PPvCah2ri9duoO2jtVSRZsTCdF9+caiL8/3sFVvA6qNbRPfNJ6xAKr/5J/+lzO9KuAIfceVPgCuKaRMDh8dRDYqP3Szik04VJBy4cDeIqaV3vLkNVKVvHgRFD8ANYAeB0UA1dR/WEUAgNV8FzklLifak2+FwaEil5DRlNgLciXv3FY3FYENCrGo0s1FBBx9wkQyLgt8YBN265eRBahStYveHi0sCRNjoBBUt3IAqgE+KHLFNLeUN0EO+9RTMTejOjdQzVMQyeDB8rgQxNY8NjQ5uY/oDKKDGyDpjUrxA4UQGMtqHsNIO3UiqTFgUakGviMAc00V/9dUwfxYmoSrVw/ojaRd6dC9JMfEKA6pmpeczTv3VLiTKs0p3+8TA7dtq/rRK6T8WIcWIfAFEuHvkXTSmELRVNtSxUmhFZJa95THOSWNRTQyUQ2A3aYFJlXchE45YDBAGP1lYv/MvivnsxsLkYFpuWlqEBcIJDN05do1CMr5h1yZineBABo1uGOaeqZfvHhNbVfPa/0+FPBZoZD/Vq8DirPIg12jPLbDksEi3xAmFj1WrktHpZGREb+WQqwvv/hSh964mXqcJNg9F6YpLeCmUgWuXFU3Ld3DZjWwOHBgj/RfDyoPK0lc0ezAMKZpXXKhUOzJCLsDluJgB8wAwlSM6Lw8FTGgQSpWj0YGEw+V06ruRaOSIGI/wq4T9l9hxghHTUUlQ6sFWgcMYFeLZbVUjNcSuZPdTFRMT6y2fPACWPm6PCDq9d4JVLNR4jWEc/m72EfWz3SOSBx6vMKglHaOOsQYf8K20crxSYiNo8HJp8ZlqQAS+do4xuSGErolXQMgCxinuMysW1m1SkFWBqoGrRH6B2JQ8X9BHeR++/lR2Zbbsht9ck52GKgSlgSMoQFagWzlhr56SdpMj1sCk7rAPfMvoBXATWoOESKAXRbZR5s4dHKVGqB9hgOBrSKP0tGHBLLzjFSMlsP8aegzAPfY1Qwxf5OBgx/OuDxn7gbI8iX8s9r2Yz9gtWEdozBJXa0EHFDYgOVCG5OLMZYeU60dCqZwiGBV+Rnriedo7Ns0r35POWhTiswBir2ucFyzA5r+CED40oU5AJmQpUK5A1u50ikg6rSnCFkGqjnFqAQJlr+yMxQKG1adkW1kLrCn5OwCXAHmANeI0BCNUvcrnRew9APaMzjZOHnRLS7mCPvlswng2jh9S46nC0jNz1cOTtuBnZ2NbBXyafNWoNowguyybwBUu90X66J4tgajWh2BbYxq6Sklhyt01yNyEkpBoQrhBiGkNqXIaXSN05mktREtj9UunNWmOSQ6QXra8qQWwFrjLFwM20pBoCO35cffAlD1nquxQWDnTuRYDF3bPYdJ7II1O1/X9pO5rvmNGdVZ3q2zSG0OoNrxEGkvNNbo/PBRvp3uz1gA1f/gH/27MxwOJNRToLJBjB4AhyIdNO1wZ/FuOEzw0unH/UIGhirLwwf3K1y2wz3Ml6L5iK6qma9gU6r/HPbnsGKyg1mt90g9IDbGAlmcc3jJhIM4pO/qYL6n8M59aTPeFVgm741WpK9l7DA8C/S+FBDReWatDmvCO4iKI+HEQUFByjJVVK/pVdW6K3YZAJjJkEnJgqDpaK0W4A8BVDlh3Ckn3YELD3Q7AKG86JzwX6CKbCxtkA3UMM468AVUR8VA31DY+rZytWDhmC9CaBjlFapYHtC8Anyviim/qfareKmIgy/XwU9o/5nCgVFwopaJSg3YuHlba0ygiBxXGLBNWg+739mlg4R+3Q8dqyNsO6FuN3S+AkAckCTUQVXb00/8icK6AIlBKqTFer9284TugCcv0vZ+0TYBycPzAcyCSDiqAqnZaOjnCwQg6YJFNeoDpY1cvnxNwF3FUQ8eWTeTTkSkKJBqAHsypIMJKShyrMjjJUxFmssOSXQNCsRyAFJwRbHaMwFG2GLentyqdxTihz27eOFc69y5M2YIYGvffU+yWO/S5hanzMhIRwnscrBQgIdIhwhZnkYutFkIxNX5HWFXZIhgWTkElMtsMfgArZMPH7t18V0VA3EIE/IkH5S/44Bdo1QA1j2pARuUqrF6jfJtdb/LVAUNqAMUE5I2W0LI1uiiZrTDkrInkoORxr3kABtA1acNn4Vh8t8kztDPitcRrwMIBpCN0CF5lYTTcULRnEULFGcCB25cLDesJvJS7nWf2BcaWlCFz1wS3VklQI7WqfdQAslEisXvG9E5iu5n7XHawYkTpyV5dsy6x1uVn42Tseudd1p9ypllfQFq/DQuutGYqeIeJRNLjmlfwQhjM6fkGLEXyGVlHU3A5On67FfWGywRIXXbJArilC+J8ww72avUkQg5s6dhPjnFalAfVXnR4S0CUxGZwZ32vRU4qbKzRqVpHlLOfvu5RKg2t8IlivBU4+68UtJ1cJ6rwqhQMYD1iiI+WMeo6ie1gYJKnGW7JpYYC2CM1NS0xhXHK1wxCtkiyhDqEvzNIrOoE7IzSOahEEF+OFJXG4gqKUpG6L/ueITzEA0RbKO5T9t+NIajYAuVEOyIo06ppz3a3eTskrs+KQedwlAcomk1P8AR5Bko8iEtgPlxy1blpbOuaPgAYDJ7nA+rlMb1NrDR8AdnBaoxgXnrzAlwunCn3yj0nxZBB6OaYVMssa4fMd7xq87wbYwE6yeH/5njYOSJ4OVGFomYSSwr+wfCxFGJpK+O040Ng1GFKHCqnz5xKHBQOd9DvSGNWQoV+A6SiWnMi7+ZJ+dcDX4NuLyi0wXzczdw2NuAavtoJjs6yzDP78ddFl43oPq2ixWWunppNzUFjwa2s3CGa6RdXqUbUH3bXaSJSxd8K1D9+JP3Z1gISP0Q4kd3k819SmLqVFPT4o4uNIhKk8c6MS4GTyFRQsEfvv9u691D+xQKRf4kemkDVnPeXSypxGbACrgQIDErPrzqh63mIOVipcJ467JOC7Q+FAgZFVClX/V95bndV4el0HNTVxwdLPH6CB1jSGEL19ABSwc2lfIDq3Rw94lpEnijhePSXoD1K20qgbQkqB5Dm7syVfszdkLHR7fp7jY5bZvFQLWalkgiTyn8xU/nTDqITlABYGAiCNFPiuUkXxVlBQw0DDk6hOQBAWKPn5DElYzDyPCO1k4VF5HfeU3arZcuXnXIbcPGza0R5SIvEKDHQbktUAvQ3DUyItZ1s71mACgfjPt9OQwUOuElHzhwoPW+quonH461rlw82xoSiDggfdJBhWxn1FCAkaxHsHPcugFVz6bGJoxEjGEZhnB+p38Kg6v8XH1DNy9CTBQloRFJ2sMUxTBi0ezIiM1aKyC6WgcTYwELTVMEAMmB/QdaO9WlioML0PHpb36j3NXrUZm+arXZH/K098uZ44w+c+akqo4vYYpdkHLk/UMCsdv0Pno+cjLkkPXwyXpiqXOnuOEuNknpEPpZhBnDASG3N++JyIDIirsxepHrLaWIJy+kUCBmVXI+D/RJR58HikA8kkwZBhY2ClUAFAKQuNq2baND0f3q5OMIRBLa9zXZk+m0rMKdAqnsjTpfJUOOdB95RvMBDsZKwDTbbwP0zPokI10elBXOKg6DnItMMdAkeo1az6y1CeUcwr4CyAFSHFgI8gP61iAdJaeZtA1C7swzXZT4dBTF4UP8K6IRanMru/HVl1+JMT9nx3bfvv1SitityIC6NSmSEKkL9Z5l+WWHNftG5F+6iIkGBwauYoZVfW6FA7GUOPXjamWMsgMfAFOKxSjMWysWD1CE84zNJIWJVIYKMxj04dTXcn98TY4ruqC5gK/dImVGNZnBwhC1wRMOHsZDDgtgjRBtzi2EBQU4mH10c5ZIM8IZpeVvFLpRsR2MWaQJRKEb70sxk4udXCxXM3YuwLWzBVjV1y/VnGDimVMp7qujH7rGyF1tUHRm+3ZFeGSzcxte36uWIk0Bwr8Jdu3lS6kTiGjwvSSFAiTSfF+pcQcgnHHxurJigNKkBM5RCiDnHM1ZzjqatZBqsE52YaMcc/KOKVYkQhFscgAndjNOSBUlSbUPHRZN99wc9c7QP/y+/0vbrzxiOi3k/ABXtadsFZvJJcWCqL6MOItfXH2078v8i2DwY+2UJ2P9+7DG3XMR41URIcPZU1qNxp1Pp9joXxwIWFc3FPA5HgV0sP0QT6w92rfGfJOmkVJKfPPlycm6Y/F1e+LZflaOXP2aAG+priQeoDlQc57S6ZnzX8znfpqPMa9n6ACqb3vsNDTttzMbUM2nbGNeq0WTz6X6jJ7r7RvpBe3X6DpOBT78N/71fzhDi85BGVEMEqGpmzdvmnEgpw+jMyS2CV3JNzJe165cbC3UYtq7953WDnUGISdL/q7D76QOED7BWGSHxHkseUMkJrDeG80d4u+Sp5QDWW6lBcshQ/dYLCoMC2BkVKErQtWkJ4yLRXv2hGrQMJIYJs6nhcoXxCuGAds0KMmt5RLKV87iRnnOqxXyW7lKzMYypK606Gn0zn3q4M7LNud3RSpDAht+1Vy5q+1T1TQynvBU2V5vpvr6+a/nfgfdo5hTt5DksORgoWhFh84zHTYkr2O8AasAecLYJ1Qkh7e7X6Byo0Ap4Oa8QqCkV6xUlfw+5Wxu2b5DBUiX1eXqtIEBrW33ik3FaLMuaOdq40LSvFiuixcvunqebj779rzTunntcuvEl59LmWGg9Uc/+bGcHqkQQEql0QsD375Fava4fbNUQDUBh7CRGLsc1oRphYHsdTX3S51ornwWiwq7zMELkCadhBAkzKol17Q+b0l79fz5866CZtxID0DpAnbmluR7LssZ435GhlV8pjwTDtU10vOl2I1ijdOnT+jQU6tKAb+dYmIJHW/eOuR1F8iG/vCLXeAGW/hS98LBDwMLUAUkISQPwxgFNwHKo9Lbg9blAwMe1wR8R27fCzGR08rnVucrChGl3MD6f/b8qQ6BZwattCuGWaVPOzqTqGZQhUtuZSXZk94wsCfOW1RQp9TAxsw1g9CxMfLBWAPVIjw5D6Aa7xUyZQD2aUKFWmewnux3Uh3I2aXICVkvxpROYa5sF4hYpdA1ovbe7ygkyMEAIKLPTOU6bPYTOTIUzsGUUyk+MDCkTmXvqahuxCkFDpn7MKoTNsKt8MKLtVd9HUAs2sqGpBXrLqczIMF3TznMFGRZuF+e1CJFi3AgBjQfa8RS4kQMwbKarSTSE+H2aOwAzOc9onOX9Zfp5uS0hrReGisk32n7aTe7JXERVgrZ5kJNckUBDBb8d6HbCzt4kBShi5kKnAxW42s+Qu0hUlhIacoKIOEoxBjBvL1Uhf+zJzNyBiMsPzU9oQjZIwPwAam6kLbSv5rxQO5N6U0UjEqHe/yBNI4FchctFKur9waotuRMsf/cEcnzTNpUKMXwvqyjUJqJQlQIAgq9AEdEUUYFktFlJb0HW0G+LLUNK5bB0gNUlY+ueWLP0FQA20GL78Uu+iEfHzWH6nSrZsPqZLN81L9j09SMavIWY8+lz9mv0v03TaD6NpwTp9j8gWog6hKrlfecAWzz92nfVE+FuQ71hmiIIlZcX+McESWFYY02ruFYoEIEU878el71SXoKezU7D6Qq5o5xGbD+UEC1HazNBwdUS+H3CKg2V0+QSJ3KCil9KFu8yvaVi6ZiGfTDtztTnUC1vpMYJ12vkWpTANX/8X/472Y4tFg4gBDA30mBGmSPCMEtUf7qFslUsWHH1Y7vhcK9B/ftaR3av8eFAs+eqMWamDTCiYSI+GRDO3/MSffAlNpYRnvSbrIf9U1zALjFpoWuZfw4mWGeUp4gwAK1AJhEgNL4uPLFZPjGRhWGE2il3aj7fhNOTaHAVctXtvpUJDQkPVY6X/nQXr/WTBOHOBXGVExHmDY8urzIgt2qvcXaW+3uiTUXQhegWniAc3mgsxoq6z2hCSkWTgbeoZcCwBnA+sDXvzLW19XLHOC1UAfLVuUbL5RBR4PwkkLkOLDbpTu6d//h1ksdgL/59DNXBWOIqWQeVm9wZHdgSwCnVHIiccWhdeHiBbNHh9TKdZMkYE6fPNa6cuGMCrTeaf1IbVCRE1siEGbDkcDMtwOqMRINRrUcw9hqoVzpEKNem5hCj0ViKnl+XsmhxSF5TbmpOGN36NQlYI98DZcllMuBtV3OGSkB5IeidTqwbkg525sEbm+o0OqCxvy5Qd9u6dDukeOGdJRTJW2tKeZb6qKPiQSuRpUjTHEWa4wWuDDeACscPAwvB3CkhXS3atVmTkCF9ACMJQVYsHrk+nHw8mx09YIxMsultYBIfa/eA1mtYCHXuQhrpZoJLCfMpjmGrQhh9ziA4yPuJZIF0jzYVhVGpfDSq4iYftYRaizzSIvFnZmWSHvTHpQtAeyQzgGo4BOHi2e0jqbmY4omF3Zald4hW8CeNNOizRqpAaE7uxxtaLrbaX7RDr0g5+qcHDdySnG+yVXeoj3h9tGat2CV85OWe7fe641ctbSucYSYdoAaLB3OnPWiZYsc4ia/WM4hv8vi+f1aO0OaByuX6GsOYFhh2GLL0KVWrQ6zM+IVrcUSi8YHeUYiPJfucR4n+Gl5AAAgAElEQVSHYrWXcJp9CIUDCHiNjlYCDBpf7ChjYg1MF7okrdtKwopUrfgbM7MAVVLExG6SNhCvDxmq1/qcnpLdVvrK2KhySC2Rh83l1t8Eiynt0xVyoHhkgC8KGDdv3HaUhJSBpUvR49Q8SzlgsQgGUgRg2tg/OKJuHpPaeDIa3BPDER2UpBzhc0StqV+iODOhiCGKAaScPFJ7Y7X+Vl57FCwiNUbuZK/T4ShyZc+gyAKTT8GlLqnnpLsiueVxqDbXfL1+/PMCwGbnvS52q9fX7waoRhLG/IFqvv96cTU7ONb2OW/tjrPNaUCcXXGCRmdK8r9jj0dTgchrBbiSx2qWH531lMOfUwNIz3CBpdKBSAnKTH900ZwjH7/N7tTfhpRW+dHOqP7gQLX59vP67hszqh1X7QJUvSjmAKq+RrFKw3C89X47C7bK0W+7Ztt79Pzp//1/zhAGHRVAjYP7stkLmIxphUoWSpeTaklCM+Qf7lALy5/++JPWFhVS0dloakqbW+wmQUp7PCnp3vkmeEF0lEJaJuUzxWJIkk2zPlosNhKto9I9kuB79H542tYgBcjiMXOYqfpzcoI2mk+Uu0cB1q2oztVBjfi4PTd507JtKvKBRUVaZpWAmLT2kLkywyqQvZqGAupfLOOHF5fZu3I4STGojFHypuc+F75foFqxkhyMMUrBHFgNIOW46QYBPAB8NnBUWU8GCNDfPZFGJ7JHGOheFRut37Sl1Se28ILSAD6XtuRDGW1E8mF9OAAIWZN/B1tHKsGuXbvMCAJoYX/IUSXt9+SxL5Xu+7L18QfviYndaUemV80ZFiSgmhd3c7ya+bheru0WI01Adbg6HKNnj2USoCn+MKLuAA4d5DmPznqTmjja8GbpLPIj3Q1L651PWDscoNCD7dE6H1be4m4b0+uS+ZpQe8d+Mc9LtC5uKiXgvuS9aDixXuzx7t27WsM7trvfeA7Zk2sNWH2s1IO7OmTZX+fOS4lAIJc87mU6AFeJ9YOt2S5HkII39IujrWgoJzC/aN/aJHDhlAvIo8aZF4UvvD7yA8UUOd0BZ42iHw5g2FaYVrWf1H426NCBTkEYuaw4IwMC2LB7dMAiIkIRS3TvScOqf5yNWExc44BLQLXaJ+nm3xp3sEOYmGQcrnQBHFLSMbzvE3B36D7JtKGQQboK65o5nEjtaEkZQKM53yhtRAGDMJiEcGFsLl++JDAy5nSOnTt3yMHYo3EYMsBl3SxAB1i2InfEyflZgcsT0kgRkQB3SXeUlsP6dXSSCjYaNhJWeFLg7JEKHUcFumiEgBOBzeT3sKgALdJqCDmvV2496QGkLlFt7wIswJ7mnlVhJzo5ZgFUc1pMXhVEGdoNa4GQil95P/l/thyJ0MgssewudjMRC/xZpKnExWNNxvfWxhbDDTPm8K3+hiJO1jKRmNBnVSGbrjemVBVyrB+ppS6gA63iZSIJAHtLZZdJhYC1BZg8Ur7y5cvXHbkZU2oLQJX2sBTerJD8V59qI5jX6DXf5+uZ5IApdhqCADfdqzTGgJq+vlUGsaSyuT5hgcCRACtM+JTkrkbvSiLxprqpjWnfCEyTw/9G6RawtoSeAaqslSEx8agGoGPc109thM4lqtQZD2xPGqFsxtrZKo9dh1PxDYBqOZ1te7J0L6tfdZ/+WPPlUtEfVHfRtoby7ZaL67sA1fy2ZZQ+6+RmpyfLEz6V3QK4Mh+k/lCbwZy6CMsMa9mAAycm8quzgkXcc3MQcitsr+XqvCnmoPpZmQZUXCOBufadlodt3gRUJ5XZfsk5v//GQLVjLSSg2p6XNRdQrYx/elovju8IVNuvWVuZ+Oqf/8n/NMMhSs4WbCqbHQ1DWvHRvQXPmHxI9DhXKI/ngyNHWv/aRx+oql4dihT6eKpwGjQ9hXnRsYJQjRKlk+Yk3ijVr/as/ZYpcGi7WOyGxGLmcBoFPoCgKIKJSuHXuU9w/rNqVehQe7VQ7y2B/CcvzbJyGCAIfVMhXgwe+Ukz1hiU569PGAsMpPPHBMgoQhkaktbeFhkiAVdaCmJgc0K/Gx5kA53iGzns812A6rxWZTsQ4E7QbGE0AeypeC3rq+Zreu4TZc9Ywk4/VfHUUx2aCGtzeCwRQ7FQTPOkwOsXyt07eeac5J4kYi/lBKqtqXAmNAdgApwOS+sVySB0GJGCGVRIDFmtMVXU375xrbVzZGvryCGlF6iQp1eMxzI7Kcm8pcXYmHcOwKJwrGk4OkcnH861Salf05ATc45ozv71VY1s86HMvDIW42KE7+ne7ws48DVrGFH3Xbt2OjQ8qq5t59R//KFCj0sWLTNLPaY8x1eSw1onQfFhPe8ONUIgvI7hjA9Cg7R+fCGQel+FV5cMhm8JpNLhyr3gBcwWyumC+dtKu1apa6xRHuC2LVstGcQH4WpyNAGgVh1QBTaMEfqQLkoCELmgJL2tDnvLQjlhW8L2tGydfq69MCFwfUtzJmdDubsuYHDRDM0gel1wiOKB1z2aoGJ7SQtwONoSV2HM/R+HWwJsdWqM77aBj7qliXU4IA2gWoutB8OHpagypBr57c7Z1AfrGWDOQZYlrx4SXVF+KOsWkAgocfMA2R/YwQeaZy6+fduwtW+HR4Zba+WIc7CFk6J9ZR1gAF/KT4vhbADVatXFJquq+JNp8K+ZB9YLaUtPyScnn1X7bEI5kqwL0g9oZxx5oQKtcsRh1ykUo6mDC0EFWgm746ADWJn/CLfHXATMLE+f7jujE7xmBmwWFJPuPxe+5efNjQiysEPOASU3HmIAQEHkgtzC0MqUs0rETmNB3vgNrUNSVHCgt2itb9K668OhVXEZQx/sKsyrUgME7K8oskcuPWv51UtYcwFUAdW1A6vkbKHHqXC8ziyAJLJmjA1jyX2wd4gSEjZGnxeVD76G8CCRXCnJ3osw91wbsDox/lhrRAW8d6Or2rRaK8PEwy4v0n7AqWC9UHyMwsbmLWLulUYGa0+TFuuLp9xoF8Hqs6nfEsa8AqqxtPT5zYBqBb1mPXzyacVExrXbX1rux4wTZgOqMf/FNb3l45pAlAxa58xR9SWCUY0N0nHFKmqW19srpWNwdpNSA6H2RBHdx5pTWggT3eMGlmgi6RKHUwrTDdaINYGjF2d49Ya+1xRFsF2L4Qn75oeqsHhmVPO9lP/GPi9GNG2jPwSg2pzFuPHGEZxAeMDP+P33nqPaPqhvA6r/zr/9b83APhJWA1RSUEU495Q0NZE0gvVBGmpUuaAbxP787Mc/ah0+sE+esgyC8uDIAWSzM6ksJjY37SCnHkunU4CXXNat0qskdAQDGpqUGKS6O0hMOpX7sagc6iMsJKMT4SPkegCqSZuxrcVDDCVpBgLVyJTIwydUOCUm4z65YmK0bt266/7qGFQWuKtSNWNO8Nd1kZVZp7ATeVLWplRR2WDq4oR0C4sehg7VgywtE9m3b/Mkuh0c3X7WPnPNTdA0MhmopnCdoWocqmkoq42ZllllrKKtZ/rWMwG7sEggbbr1K4X9TyssSrrHJslNcbhcvXbdBoL8ZdbGHhWe0E3s+InjZliRAqMy86EK3Xq1JvaLXdy+bZNYB2l6SrpsiRUM0mZIi/FtQLWbYWj+LPQh24/YEio5j4/nrF6VgCqMB4eHT0QkbQASAjCu2IZBUWQASR6BdPKfiDCcOnnGLMuqPljH1RoPgQsJWQNU9wjsbINNFbMThTisbTG3qhSfUm7duXMXW0flAJAu8EJ7JYqZlCcrsBmdhUJih/0wLB1PWr0OCfwTPqUKHicSNpz7tag/uZgCkiuV1xjawtLGpRdu1QFJTIKrn0nleaZnFUB7zn547sIynLcxgSTaVbLvyXlkLyCLFg6bur8pWsInzlq0n1Q+IoUzZuSTuocXZD0DaJaWh4GNYTbeszDk0e0uM6q1PFwQffV/YSjTwVAWYKaFTGoD4+gcN+Xtjil1gxz2cTHKYxTMyGmeorubmBhet1Ls2zaltIyMjChlZZOBYOQ4UoQlZ4MwVpKti+KOtH7z8+ZnTc/nIBngI72y0q71gRgH+SstNwArxaF0YiK3mKIeGFYKsbCvzDPMJO/vlBDNMV3qSNdAagzGHjtEuHOhtWSzRmmei3JHcE/lnLTvlsjzLues277Ltrn6nU+vWLeAVcaHcXeBJSoUGnMw/nKlWmUWk+ptUglo3XrhwkWTDtsUmdstpQUKqCwL1QuLH0w2doz1Si4yDWCIkqEAw89eSbKNFJmh9TRZIGWGJhikrQDio7NWvh/WN98DmAGqMG/o9DoHWPtl4ZLI66WhFeoaz59JvusxaSZygHR2PGB+lBpAKhlnItfFwbdkktYJxYrrN8qpEMGBY8H1kUVEto85MjmTlRHSAOatUALVSDapz4QaSHTOmS8Tyy1WY+NgKL/5YYBq6YhlZ/SHBKomF/QGOAqsIdR+3H46db+CMQfI8oEzj+NCFJAziTMrHO5Ck5fCv+YhGUAVd8LDx95P+90/6H6+f1ug2gB8gOO/BUb1DxKoHjq4dwbPj82cc7UopqKCfKtCkv2qhKTt5D1Vee9VIckvfv4zhf03th6Jtbh1+4arJQkhcuDASl1VJfXVK1dcTbpj5/bW+++9Z4kj5uOF0gcAoXwsFuNEHiSetVlBWTfCRISrKZiYVr7dClpHOvysbjGvQ47EwKMDqLK44rBfqD7R/Es4igPhlQ5sWIxxHVgcXPfEkN1TriAgi9ajhHsphOB+8bKJ4MEkUeE9qDAP/b3XqzPTeoFWPPlV5MTQKpFQjx21vJBnMSqFASoPgtgUs/0Nvyu4+GSY6r8vgWoC7wap6XrpcIzrp00XbqM3Y+ThJfModuqNtCKnxbKeUBHVdeWDLVF4bc26QRcQfXXsmJPbYRh/+kc/dRX85599ruKsEwZCy7RuoiOVOjSJHdmgVIrVYkjW6RCha9IaMQ2uDMamJsv63YBqPFM3oFqOpg25pyb/tAaqNmrI2SSNR0bwKYUjBiUxPhQOwsacU6ThzOlzMpBvxHaq6HBgg4pkpDxx/67znA9Iom2TtGgBt1QPe+YEDh89euo2ricFcr/WGAJKlksiaosUFNCdHdCeYdD4+aXLVyQHdkWs5mblTB62HAtVsLekvIBoOUALkBhyTCus+UjIFBbHnamUhxnAKlJAaMtKfh/5fL36pEAGEW32mSMeyu8cfzBhWaAxKWi4E5b2BkU/GHvCzgMD/W4Li8YkEkuAOcJs0eUMVjVPaMxHxaBaoziGPTOw7VqUeR3PClTTnIVRr2e1PiTjQM7XN1muyXbPee13F2eIeRlXbuhdhZqviJFDK5fDjXEk7YcKfPrCM9as6ZViYggh8+l2tM4RRUsThjrAag6UVodN2pfOwm8ABpKk81MGeyMp6QQsyMmzlLJBK6w+KQs4z8zFzVs3VCA6ZpUJCuYoZGLMYVfXiV0lPYDUAIrk3D9dwCtko8qc1dImpTHM91fR4G+zWw1rVX0TslgBKHOaA8ATZ9ZpGEoxmRKopAgMmTUk8nCix8Vw02iANceYvyuHjG5gpF6FuD85vlH85Hx4nROAYZhUroktx96Q8x1d9sSY9cVzB/MVjD9OC5JhRD2w9YAWnC/ylrmXDFQhV2BwSS+JAlSFlLXHUQtEru0FneK07wgzP9VaIl+SPUlOdM6fNHsqsLuiLwqJWU9o8fIJSQO7B5A2UEqdvsLu51zWWCQL9X6hitpc76Xmcjkb3YFqE340uMq0jxpL1Hau/kkGvdUdtL847bi2LWm7HkA12eUSyTZuul7/czGqbX+ShiTOQkglK1VoP7pgFFYVvXDr8WqOJKEYwyvlH+uSR6Eda8B66mZYo0tjTmOJf/mjzHv/DoEqt+rCyW//8W1C/3MC1cpudeaoVndZeUixSGLu30bYwdp2XVRx2bZrxg/rO+35Oz//yQyeK0nwTK5DinpjDs0DqgR/rg1My8mHAqYHDxxs/UQ902HIrqi3Oizajh3DArRbnARNmB0G6a4YN/IbD6oS+tCBvarIXe7QMawo74OBI1+QfDAAg75zP23Cd3clpXRDIeSnYkCQN4L5II8Pw+z2lO6LGqNZ/3+A19zFCAPpZGDrUKrqWos7V0ojT/KQgisxALeV3gCTQaqABYkFpBGizrpwFNgQNiQfaUjdW5DkWi8DtFYHG9qUvWLFCMlZbBxZLvJoE7WS/40Drr7barLbgGo1hVV2fXNSO77TQRC8E4diAqkVTs3Mam34cAgADFF8FcyfF0KSwSFaPK1QNex5j8A+6R5nz19o/dXf/NJG4fC777b++I9/7oPk5KnTkrA6q9D/hNvAcphu2jgkkCpVAHWuoiX4GuU7Ev7fJ0bdoD4NQV2IlkeiGRqbdcumAchB4eaIlhC1vm4zwTtVdPNSnBryyeDDUwXqG4qIzLREjh4fMCgASJyvp4+VV7qs32sDMPFMhxfV/u+IQSYHEtDAlLAZ0d28qVy3kyfPSo/4XOuOOq316PobNzEeu5QXuVts7DqP3X0d7owlucHM56bNgN5lPgxpN4ruKcwuYUU+WWuEFino2KKOYXvVWQzdSa8FHfTs02tqgQxIJ5eYgq2Yb2RhJErPOtB/FCi8EhCCpaLrFe12YVsnBCiePiN8S5tQyUCJDSOysG3bsCMu7IVl2ov8DrUCg1Yq0ZMDWbHnPoypjIZRz0CibXbNNgWqjRSWPI/th14YwXYWwwdtXhepKIjtwJ5nnZN7OCHQdOH8JUWITrm4CYcYAEFzCsYTZ4WGDgBVwDjh4VVi02Fm+HSBmf06RYLSPsu5ndmU+tfpPpoOaAoxepfyDDAoIX9He+hF2md0YCN/mg8O3IfSKsZpoPCKz3F9Is/Fsy7Sm5AKsE45xQAh1hDOC0w7YNZpGgwJ2xq7kxxT26DKgMR4z+dgSad+mqN67qyCkoBJCVZJw5gWKfBQ0ZmnsiXYVF72QGvq1i3pGsvOUmA7MjIslYyD+nebw7WAbdY1RATnSM4tjYgHbBo2WSCUs0OIH/lBN5hxFCEsAWNIOguOGGkf4YSN2QkZkHwZ4HiFnBB3PCKHnzHReAJEA4ACdKhlQAMXmcU4qK3KYbuAzJXyWTVHE8yRWFb2KNGV18rLx5nh+qwjFCeINFEkR/SD92bNAZQWA24p6vTcBEBdQBc7EwmskQCseV/MEoyoGdV4fK+tajN4TMrvmwC4+i22rp7WqotZ05qW38WY1Ns0zrZq1zbo1gxg6jeI25w79F/cTp7aGtbrAj7xsBVJsQLgSv0JtSjgh6dyKMx8J8UK/gJHwakAtG5VighgFTIqGkqQcoJNxVbxNMlhyKalIMXKM3g2RrW6/2IsqhH0NBTjyQW7gLfZajTKsanrNdIwFdedAw7Gymg7LpN5rsbbdiqtDdvkNO6NxVKsrx8WqMZt9fyT/+q/mLmoinA29bS8RQoQ0C1DAHtQB9N5hWo+/fRTezI0BIANGpX25MULF8ykvv/+ezae5LdevUo19FXttxkVKowI3BxQusA6dYYSc+rco9RklRCY14MAqliFJ9MvpNt53/lIY/dhPNHVe6F8oMU6bIclpv6u8iCHnGyPlxleRAxgvU3SNJpZxUsCQOa2jjAYYlrIc03vzWGGEDRV0rdu33FxEdqs5CnyOphWDlgWNMbYuqQUGMG0OqlehSgysoiqw0BFkReyLCqhganzAR2sZTx1OmyzlShmvWFiuhqdpgmKhcS1Y8VFyD8vqOyZ5yGK1xiYefElqJcWdvBEcZ/AjchzFeujAbolIP9Xf/1LM257VXRChTQFERcvX2xdVqvVu8p5FNEhkLpRuanbZCSmWjdVrAJI3UKXp+1bldO6xQesw5TcR/Jc681UPP1s3njjJQVzXFuFznXgdyt3ZISY84clf/S981h1/TdJ7YFxYEwIn8O2wOjAFMHGA+oQpEfaCpZlu8KXgMUVgBwkdRS+BBEQSjx96kLrs98eUxrMPbGzC31gbd++XvJgO5QXuc1FWdNiA+4pBP/18eMCUmf9fhhPDCkO3UutQ4zI/8veez7ZkSVZfg9aqwSQyIROyNK6q2dnOaTR+IX/E834kf8DjR/IXXK5NNJs18id2VkjjbTprp7tLglVVUBBiwISWmvJ8zt+PeJGvJcJVFf1VPXOvOrsRD4RLyLuvX6Pux8/DmCyULwoGS501Aa5XAYXJw5ZrC06B1NvBBSQIjt65Kg7N3388a/MH16A8oLHPSg6ni/WNI41+Ugb9F3RAuAc42SelaN4UWscoEGElmjEahXboT87QZahdFxarWtevmKJAUMcG7UAnLUQdUeea67WYXSnimKgfMQ0b/VDm+XsN0QEM+Z0D1S1ZdKByHwR5aikCfmIfTel2DUQNxQ9PnP23ODgwUOmrJDe3zA+aYAHdYJsCtfJg7Q/EdWMsq4V4OA+0lUqFEFwfgP0J9DIvSY5bt3oMU51nF7sUbFGiTbGXIwGBeVpgyc7yWSB5KiTSkfTd1rOO21b4YBS4IQN5PzhSdKmlfGgyAeeHhFDFwwBhMyVbJVMqjNpxmHWf3AMW4beY8RGx3k/1ZwFgD/QD1xhwCJc9rOiD5GdgU+9VnvLm6KOvfHGa65dWCanx0CQ+6Lz5foAHQQSUGaAhuSZA+0Kh62kcZk6cJT5TheTKoMG0CdFz/rku5nbdLkiorpCthuwyMWgIWtZLgPjZ6aFWJlBkVu6wdGpkWwEnHwCFdxXqAmcJ/sStB8aOwBUafl9U4EPgKvXK/bf+p+RDbRDYWUHRVr1Q0YEikBEwlkjmuVkApyNiX0CZy+n9hCOKfe+BogxOjlS9Wjlv3MGdsexLqbKbadrMT1pZ9qpipRee8zOtGDeD9lz7EB3zb/KRKwzcPEd7TVmARYZ0YyyuohRFBrWUGizlgycPpxydtGOWXJm+jHvWWMc2sDl2LZj8VVxZ7t5wKFLa/bt4Stq1n7h9OY7bMp6AVV/10zeSXXofiS1n+WZ7b6OArLdrwx80Zw3B7MpLnOhOUDuIaPmVzUb8pb2rqtz6ezDvZuR95wjzfm//+bfvGBQr2nBEW1k4PFCx+StA9gw8F/t3+c0KAaRaM8FpXAArh/96iOB1732NOmXfu7ctDlKa8fW6fk9KlZQ1yqJWi9TCJ42aAHZqFCOCUvv7asSLj9x4pykjY6p4vKCtR8fP34gA6IKZUUxNm/e6M34tTf2eLN3r3dX3ZJuK36n70nXevoirbFGWjo6OQG+vCl4vwgRatI+eMnwE4mufi/FgEsCy/CbmOR4+M/1eQyhK+u1hyLnQ/SFApqNipKhhUjXGUv9CEwvgjNlrT0MbOgIRj06gxGbV8ecYKR7M6u7LIanXV2AlEC179l0DQX3I2dMa0QCPmeYvz0x7hcRqVOKzl3SJoOO4BbpjNIJ6dPPPhuc1PP3xH0cUyocBwY6xLfirT5S+gWe6hsCtuvEU10Il06AgEIR9AcdW62MbVxZTNmu0Hr1pt7NqU1nfD7Hvp4Dr5BSKffd96DIyzRmifS/ztutPKkyt2QPmqW3zJtDzgbDlp468kJPn7Oxir6izY4WrgcPHpGkmygs0u/Fwdu9Z/Ngaqf4u3LeXuj47qKlSCYc1rPScyWlxbhTLe00vdJZFPxNiHqyTUVsE+oodkE8P9QWSO+zCbPp75bWLZmJSyp+PHToG3cro6L9QzmRKyXyP09AEgDZgD/fM3aScmOJQFJQImNPsQK8STZ6ZLtom8zaYC6wjlh/pM43CQCvH6f7lVLo6wF0qAWgrVnSai8EUPWDjBLf4racTVFDfn07RnXlLRHaeKTYdhlXj9coMxvXE2ub323l+nVRfI7JNh2QM0BEb0Kcz107d4t7jxSZQDpjSkQNupGAB+DHUVfx21bTrhXerhRBLIMkhyH5iSGHQ3QuivYChEYkLAK90CNKOqyA1dZE2fSWa4zz9jsbXEH0MBoJtP3SUe6QTJpsE0EFQNlDATo2W0AroM9tdAXKAEU4MhQOAVytlWv7C7e729CgnMTIXzkmL1tJzdjZxiqdTpMWzRmiqEePHldE+5htJ+dIFzfmJm2HccCIanubo3ZB95J9hes8I3BLEdMSdQujGGuh1GcolkpVCorjuF2h30p1/yPLszFfz2mNkP4HEHIvmK+pn2xgowhoqslQYHdT70Wn9ZZaRj9WJen8ueixLjH9i3oFlDGWy7Y7eyanLzKDuv/wI1WseENFYtQ/kI0ILivyZDR7kLsm3uxyUQ7GRTVB4mod1A0aCuicAK2LFQhZKCdovjJyLA8HNWR3GipAP6LXA0TNanChaNrveLaFqQVI9JZOLU/VSdzyvtyTOogs5mo+hoFovNI7xd7cipa6P+4R0NHfBXjSD4Wl8PrZr1lNGZVnPrnwCp1jIq362/fGQSicOsaaLmSxvgGsqBXFntrelXkEwErokV+jr709r/r64hw5rW5Bm/exXnfYnwKovmy9jrr33THJQFh7nXkNo8Z29L1o710/5e/vKvOrnaM81b1/+ZdzUX/3H/6t3TdI4nin7m/MpiIjzAAfVeT0m8PfOp3C4MNF4odozocffuRijuuKxJwVD+yydOjmCpjtEZf1jTdeV7QJAXRxeOifTMEHxpuRIbWs3zcV7fjuuxODA/sPDY4fVXMBRawoGoCzdPPWNX3/PaVRVqqT0o7B+++9o9TpuIFBTjQmT53e6mFVbxYZSWwGBwDiGZ7tFok6zDc3Fr4LYJ0ogCVkZHwwfEQDbiuy5m5D8GqVLgD04n3BQaJry/iGteIvjg0mtXmv18ZG4cNiRcaiW0pwOGPAchMuS603YAm6XraUZwaqjRnpGBXbsDQQ1UKLDbKbAjKk0XmRlqT/OoCflBnAm00SzuW589My+PMEvPYqhbdTkcOzg8/+8HuJZS+SKsRHg93q8oQM2BPNoUUCMEs1psgiWTJq6Jq7QLWe+F7Mo9f/iPVWA9WX3cG0qHGYSH+kLaoAACAASURBVCPnF8Vn3bTS1AA2+NgILLSvewKvkDXDGsEpgUN9/sL3jopRiHHi+FltYHcEzpQ6N5h/TQBJXXfGVcGtewQAviLqxLdSBKC5BkV+RFkpAsBYApyoCGeTfF1r6XVJgMEV/ebQ1wLAAl2am2uU1n9TrWt3SwqMNP6J4yedlVigTR2uK7JZC2htPAeJq2iTGxfb/hOHBDkmniIFxr0nhXpPKTSKfAB3UAKmlTGBVkBE2dJzGssoOluqzIsAiHi6FP2gGuA0NPPefPHILPj4pbQ0tQ5blkus43hg1DMrUAy850CguVFAtRvdKHw2XRPg+4IAN4Wh38qG8b7dkhyjGxWRLst66QZQqHGDoiYrXCBLRArxvoEIGxkRVTiIFDdRWIneLuNkXVH4oXDjS/aktkF2Dnxdcd9dLJRvqCPD+Y5mygZQxd5GxTKFPvDo0f8NewS3+aYirKGfe9vH53zcDlRO5WoVD8HLhPpBpfoijRV9WOYtABBFxG4oKtRbURklrjfPem22Yxb3PKP1j8TvRIP7zJkzctjU3ZDghdLvOFsbxXuGX40j4IgiY4AYfwGqXDNNEg4eOGRQTt0CFf1EOVEbYQyIbAImAOKp6xrRTZQUprUOL3gfIsocXNEVfq/TxXIG4bE+F1iF1kYwhmzJ5cvXDToBqnwWcEn0d52cyuhQtdTUs+TSWi1AgJX1gz0AJIem9zX/JlPnVtaPmcNyaHX+1IGwV+BgEvQJjrQcIhVlLZdDSjMI2ntD94nAhnsQNqMSPPDeZl4Dx4xIeR61oKjk0IaiIUNAtTaZswDVmQBqnug/JFD1lZaJbMBqOQrobSirhA1gjOnWSLCNPZ6aC9a8C1kdRIm9zUVYLpzGySPSqnbBes2YqGCJVAFqgyO9RdO4B+3zf45AtT9Zfnag+snf/htR8kJYG0DFgNm7NXiT0dCGiLEHvF3UZgVQYRAxOvSRP378qLtD3RWQg4y+dmz94H1JWG2f2uYFSItSdOjcp9d8SHlU4gDdEyg9duLU4Isv9w+OSv6HjYHFTBqZcPxZ9aZHjHmJPrtFKeT333/HEjpOFTlqA1k/ojRZ/eoIqz3QXM5twL5J1cGpK4vdKQFPcoxD9PHGw8b4YDApuKLAgWjXOaWT6Ob0gOiao6vPvUnhmXPfSNmuktc9Lm3WSUWYSJEiDk1a2EUo2igslQEe8n9l8/K3Z6EGqCEmeHD+ymSv8Ve86BR6axi66fAZDUmVR8r3dCI5XvRx1ExDOkXebEJEWVWYpjQXxp0iLCKq3AfA0x9+/wcX+Lzz1puDTdqQ+OAtCdxTMDEpniMV62zodGfpmtufCqj2jcar/x2RsPasEsC3oxGd1g3qmR/ajPHOLYiuNwFyptUKEj1WgN0F8VKRSkNLlQzDe++/K07rFoMe7ucDgdzzet83h48qOn1WxvOJOVS7d+506vmoZMI45qSqoj/+9a9MxSGK+nu1dj0gRwEKwMbJjYO3uNfKOtwU6D2qyBVdqpD9ARgT7cSZmtsoArT8q7wzXgP0n+XSoGho/WPsw2mNTcCNBASMzmkdXJCDgkbrLY0/BYtcPwCJqB4Zhk1qiLBWDhs8PVfdat7DYXaGoRQuOOVo0MbEatPocU452etoapkwPv12Nx01z6O7lOavI8RPB8dERQH0nJY9gbrw2muvq9pcHGEBJ4v8s+5173GSmdsolxCthO6BrXuI/J6yBO5xT1MIXRPjQ5SO34zZEjkYOKWWjrKdK7PG04k/WqCaXloU+pUrLik1nKF2XDLyGbYMe8NnXfijnzuol+BYy6GhOBR9Up6LanxF5ZEZlP0BtBq40qlr2Xz/UGTSCPfbZnogRi6WcDB6r9XXxydLs4MEqqTSp6cvqML/mMEq57FDTUUo1iVCTUMDeJpZyMJYMeeYfzhJBAi++PxLF/GyF3Et8+dHZzxAI44OwDNF3/k3IIQMwPeK4nJPqPIHDKKX68itbC/HctSt6E4ngMGuowyDPBXAEo4qAJdujasIOsiuE5CwLyvjBVMBVpkl5kwHQLAeSSw5DVr/OHSAZtoa37iORBzcWkwHvey1D+ja6aIGaCUbMWEFA3FbaVAhuTiyjzgTpgAMAdUqC9EbtXZHiTmXwzYTUG2cPl1Xfx9otp8REdUfC1Rf3SrP9M7ZY4ZPVWfC9bMWmZMooBAYMCWAzpVFQYC1jqOXTQZCZxyt9gWO3gNacVDJkjkbWLKkOW8juNGe4+gVFDb0FxNR7WOJsvSHo9y5J7cfiEz08GM4w8l7flxEtVGMKdZzzu/+/f8heVE8TOShSNcV8ObII3xQ0p+KpMpjZRHelzE3z0OGmejj73//H12dTAx7/jw632xQEZUkdsThXLZU7egkUeRKYUcckEKS4LzSiGcvXHSakmgHYHilNoB33n7bJHQiBQcUZaJDEF1Itk8F+X7z5gkLMNPCEmDNQl6oc+b4aH5iuKLPt7whKALMIt9d0kp19DWmVKMFyM0oo+AIUwk3MIEfqhIa/h5e/nkBcn6m4bOKn8kmx6bBZzgi3vCC+c993WsxQslNQnMPXp8iHBihhXRJsUZsEMtD2qetlo65U3FNG4PUTpOmL7uvZHiqMG6dR4RFmqc6xqbnSWfSI0E8v/Mt9vNldWmJSKHDHKWcKaA4oLQ/AIp5RPqRzQEvlKjJLvGVpxSBH5PIvMtngv1QrfE4enxfOg/lVBnCGrSPWCg/xVMtUI2j+UyaaFhQR+wOlCHwHeG58gTA7h4af1oniJMj/4TQ/3mBO6JaH8h5I91JKh9v5ZY2tePqDPa1+KToRZK6p/jpbbW4hYqy74svvQG+p/Q9ep9Ek46p5esfPv3UUldotm7frqYEilwDoE6LikFWA2fvtb2v6TN77TQQ+XmuNCRdfFyMyAq0DmdEwELoPiJNVFtzOTFN+EeZV8xzAdLg64aUEh180MO8pAp1ormADfwgpIhIuU5o/W/chMQVWqBRse6iGWSuCgXAqU42ff+jnYRBU0ig2qbPHVF1irOMURVJiWeCW8yDecia/e7od07735DNmNqxY/CeVEi2bt7mKKMzHMxtaEikhKn8hp9OulDAFT3o2yqWgX94R1rCRO0AOwFaQxkE7vCaVagirArNUKKsRS7JFem2O1we3xNnzl11UwAAdRBqWf1doY/+juD3lLWh1/h80FIk1aPN9pb4lVcvi2epFDbONWAbuhL3lgi9i7CkPTq2nsYCq+xcUkQWKXEUWFqpsBBDzzvaA6rF1tVrDloBNQDYWOYsQY2j4kofV+c6ACJR7C1btnkeRNetmAMNX5prc34vHAwi2gf2H9TnTziVHuocSBVGtys+y/2nlmJSgQ2CAdDXAOyAVdakU+2SGGTtATiIjhG5rW3bfRQwmNNywm6oc9itmwIuKr5jn6KoDjtGx0LTDSS9xzQlSLJQ/3YrWTrJKfqZewe/SS8T4YbvTZSWjok3b4hapuwhDh9NbMguwkOH4rNMwHRcWRaaz0AJQsOYxhvL9Z28RgTXewN0ufJfs3Yrp81bVmu54jNlSTW7Qw9JNX/+CKAaFqX78N8zobae5e999Cf5k/mb157BB6hW5lFrT+cHm8datyarpa7Kj9Y4EXfmKGNE8RU8ddbKYjit/EbPmqI8zYXIOniBFwLdMJRr9lpeqtbWz5L6H4U0Ga5OEKsawOr9M3w07NLQyFU2pM/DLZO1xgDx7uoZPZEf47U5v/vrf/0Co5eSDf7SyI2H8SzRD4AJgPZp4Y8B0i7JIH326R8MNh8/lICyBNE3Tm4WsNyhSBsE9kVuDQiApIc6BoAozGlJIB3QZ2jTSmqd896i1OF/8Vd/5Y5IRFg//+wLC2NjZIkmwcXD2N5V27tpOk+Zp3XfESN0EUnz0B50nYwL+9dydE8B3vrW8E75ndGDuKuBi5J3k8u86KxllMPpA7r+iHQvI3RNUYtL2gjOX5BigDqswAdEQP+JCggwWnPnaREM5NHpc5mKg5MEN2lChnOdPP0xqkCpKqaLF5XTBTDEQGW8Nwc6Nuqy/TbTofaAOpMk9l4dpQtUZzce7SyLz4Y5D55O3qhyz5q3UlgSRurevUeKOouPpo2FtNd99wlH6miOZb3eUYvVHdu36no1JsSCbXTbRwcn9wB22Z5nMXw/iW2LLaAG8r7pbQFWNlPoBBjyKprNW60/DXailzhglY2TtcWmaocKzU4Zuyua2zRX+FYV6aSlxtTa91e/+tVg746dgxMqYEQCDOfmo48/8m+iNV999ZUUF76208jxdmtdbJHcFZHA744cs34x0au3BHYBBoC9+w8QxFeRpDZWeJbLlZEgAsUPdA6DbVKMnjfR7a1JvQf5ssyn5LGGUsAdRW5vqFvXBekTU0R5QxFdpJZIUfMgCmVun3h4aExynmt1btaClVOKoTc2w9AXnGqjb4OZMzrSn83DxitUSWJaegEX58HmrKGWPLYKyTm3g/5OAB9bsEe86TffeMtcX1LKXDPHct/2ErtincPVfaIUMIAV/n00ExBQJdqqH367vWhJzS+TuP1qASJAK6CIFOIKAVeaiVChHsDMZ+x7659y3hFtKaa+X45bTe1RmwR3igghAAzZpnt3pHIgwEXRFVFvMkJos8KZ5H2LVRC0ZPkCRQpFU5LzDJgLCSUAdkY5YzUmiGQoYrWWraSZ6+UZ3UTAW64LwPyRI4cV3f/O9nmHnIOdmqfYQLc5zUhq2ZRC5qrYlhIsIDWLyD9r55oKXAER96WPawdZY4NTxYOo50ZF8Ils89pNU1NuWTsTXjdrZKX2E7cnJqXu+x7nzT1/JAfrodql0oHxnlQK7guk3rlNj3kpMsgR5FwpuAKYAlQBjW68IBoT9DQHduzoxfH4zfnhaCJjRTc7APCNa/dNmYHfDq/Y91f/WbZP82LhYuQhkbiSQyFnHl3WdaLQsGewTzA2UG3gGhvgPy9J+zL/2/29ubq4yj5Y7Pxd8SV/kUB11IyvFsTMSHho1URZVChi5IPxYn37h8JVjXmoVkTrVv6GapPYyF029WMdYzexQPu3SI/R0heo5D2keFxeQ/Ftzb5C9uqVgGp9nTFb+o/ZiqlmjTfPcFs7QHUovD709Z0n0vkb/S7Ns1cAquVOtdfaszNzPvk//6Wne8oXpVwPHwxwE2C1jET0jwfYypuEw3X61OnB/n0HJeZ8URGIhxJw3mw+HeneJcsWuJgDQrzagXhDvkC6UxXORyRjRfoYg0Ck6e139g4mBTbhM30jWZ8TogU812aBgdsxNSV+6qSNzT1Vll+R5wxX67a8bQov8Jq3qtBnk6R9iE5el8GCL0fEybQDjAy0Bk2i+p6FgWGHDnDWIHoHOYq6gH5H9ayiBZpk9+HyepI/E8iWBqW6/kxfuKxK6fOOBJMmVGymHC863fD9RAKIumzWJrlBGqXwWTFGUBkQhw5iNx5adsDivmfqJ6Rxion1aebkT8jXSPt4T6mlfmIKvByo5uYf704fqQarzRwvk4hziGpfSQEpwo1u5TUVFlzV/b8pQ01hClHUNyTHNKlCAkeaClCtJ3V3f+6upJ8TqEbAIoFauf8z2U+lW0M0Gh6zAKuMHNw1KpfZREmR4+wtETBgVM+q4OPg4cODE9qQH6v4aocA6n/2l385WCJu51dffGH91r179w4++uhDbbxLBydOnbRMHG2OiYxuVFEKXHB4iFSHo85xXZHZSc2v3YrMkmFgk798+aLBKg0J6L4Gp5SMAy1baWrhzm/UW+LE2ZFrwRSOV/0oOCKqaC0Jo8ijnDSaIVzXOrgomSs6YEFZoCiSiNMiKX4w9+Fs21kTgEBuDrBKG1drgcrgs75saso5hNkvRYg5QUpUqTHSuSYa74FjBGgiykjL2v0qBMWJ2ohGrbQ7t2/fqQgowu8A1YgmuxtVA5wiY5BOWIDW6DXOT3Qp4re0aOWUkX53hEY2IxQbolnECnEcVyiizf0GaERRE9z/4AFbys7zK667qCFXt3u2jbrduCIqHtGixwKrj5WteiTbdE+bLqCNsSANjcTVA82De7JPjDfqBtFdaX3p2qTII7xbRTwjYiSFlVTOwB4WCkNnrRY7RAEdGzrRxGmpRRw4eMCRUIIHzGHGnDlMVDOKz/J+cy/aAte8eI5lx0CZLLJ2FEZZQxXtTEVO+Y3DgM1EAgrlAx44FGQ2Vrk98Lgj+zgOIbxfnJq0hcwuRWnRsn0kacTH5p6LUiGgGt8VhYU3dQ8JdABOmcvw7nH6+BstcNRlCGTgoLIvMjIAYqJyAPVbAqock5bkjAlAtS4qZP+ijetT0ezIFhJgoY03BXysV4DrOkXs16xQkw/ZDjImfK953pma8jQKtB/5Bgz0iPnzJwCqHQNR/ph9r+EkhoHX8HF6GcHOG37YMQKoGkmW9RZR0Gw9zv7Fi0nhsMOtwBM2BPkxa7eizGA+KzUnkqXU+BNEs+yYiwLhqkOdQn4sMlY4IZk98n7dUA3jYrzHdkBcCVJ1bk97rXUWNEd3iIbRP2T/xo4yKxWe8Hn9QoBqfeoCqv+TouLRqpTBSs3FdrLFXaNancSJoxYWwka4mqKLB5K0uaRo2ilxVW9oYY057bhC0jVz59G/mcjNYkcovhe/7YAiHN9KQB1e0AItut3abOGfbpva6OjFd0eOD/YJ+MK5g9s3RgWrjCpcMYwWG+Aj/Rujj1Hih/QiKSAW77RoCBis7Uo1f/DB+zLERLIUQaIi2UC19STt3DiimqNXeBl6wRE0XH1GrUQNgoslTpu7CUmLUl4XuntEluA4UeRw9ZrSotKXJe3IRI9WjGVS6rNLKApQBAYO6wYVoVAZHzp/qgIVqCfSAx/GGxATvdz9uVUltDe44qYkUPWkLxPcILuJSuWieJl9KIbct6KdzQlUOwuivMy52bHRJT4TUFOw3Ab/gRb2rXt3PGYYdfRnV9HajohAiaYGDLGH0Ffo6Cytnwuo5lptlQjSURg2qVFlHreNQgycOMbiucAqhTYGO+JNAVSZN1Sg0p74W4HLo6pIJ4KzZ+/rg7/65/98cFNg8/d//ztzET/88ENpGb/lauIv9n0pTdZvXeSEYZwU8MIRo/oZ3ihV0kQBdimCtWP7lMHP8WNHRQc449WLeP8qFaKgqAGIgGNOpzG4i1EoF4a1BasBprpzof0rimBYI2iySu5HYJuoKpqszH0XIao17f37Ag8GcpK5cvGVWmvqx2t2YpMroderG5zlYgQEAHLm1XIuiLLXkaHoMtBEUGNOdlu3ejbpfcg5HTiwXxzgwwaUu6SMACVpQnYCEA/IyUduJuG4suRZS9FAJLnioe8p6SWik5rjqAUAzFyVj2qIQBVUATY120edB9HrZQKqgHIiy4CmZQIi3G8cgoiosYoATbmR5lnNvlFnFM9KDNaNjrT5M52bQSM8PP8AkEhrFv6kefdko1Thrsgl4z0mOwuPlQgl44IDAcgjgmT+f7FfgFVGIItwGA6+nyAA94FWxCeUVTl99pQzB8wvpNMs/SP7aw6gjRcET667Bao1eHHTClMwwknguihMqiNgAD5sD3QAnA6iypwD9iIaYYTgPqlargGLmAARZTbsK/sPtuuBHI+H6kZ1+xbAhIIblGDUTlXg/rLs+VOdw3xRZ4iiLtU8JUoO+AWwcB1P5BgwH+A/EvV0Exv9B/WCaDCROlM10PPWPOIYAB5sI/cfR5Lis9u3b7jIy33s+Q79oN4wJpA6DudWEWIoCcs0l4jssV58DGdEIqgRW0CC1WFb1T4TooS5zw9hk9xOmr2RT7bR49mPPNte88NA5ujv+WHHiGsbHWfk8hinWPdx3hTMPqV7nOYg89AUATmmzDn47Gi0AnKx82RNWOOs7YUa+3BKaXVNATIqKETBS7auiqZ6vUZ1aPV4OVDt48wfDFRnGLhONvGXAFR75znnk3/3L15YwqnwtaLAqLyruol4iXH+4TX4RgPolIVho71NdxV58yxAKjq9WJHF0aJ7KI/1rtIqaDwibXRakjx8xQa1L/zVxx8rmvqmRaxJ9ewTN+mwUqIc9w0qndXlA2OL8DqbLq0DN2mzQR0AtQGKSthsicpckaG8Iw8Yw0h0lU5aq+HGaVOCcbtCnYFWSkYHMGieXudCE6SGRxyevs7fQDUMm/uB2xMLwI70DlqQVMe7LaKM1S1xkeDtoeVHNy/4t0Q17hdNSvPB1LloyUI4SHRNWeUUKRFotFmRLVnFxsYCkEFbpE1tgakL+maiuxgXA9F42Dx5I+E822ncWxPx3s6imMnURCoyjz4KqEb1ady+hgNkjVyBlwJAiShAFcEauge2AMh87mEDVJuvCMCaU65EzfLvBoC/0rnPdE0vfz5T/00atj29KmXUgofafidf1RdbIlxZROOondcU6gGlaE/r5Y42sGnp1J5SIRWp/I2irewVl++UMglf7ds3mFBK86OPPnJaE27qZ19+oYilNFl1XnSL2iHgRUHQbaUUj0k5gC48OHSvyUmcUEqXOXdcEUVAGs7QNlEvAEy31ZDhhHSTmf+kZSmAQiuSzX2lKpCjqjm4jcETjVkW/wMExo3BUY1/E81j6tG0o0h5KRoFGKZ5B3qsl3TeFMjccgYkeKz05163lujquAqwaFcMSFJLTKqf0awU9kL/FWqMi7C83vRhfMdyPsObT2ykj/X9F1T5vU/R1JOyG0xWsjxvqmEJHHo2kizsio06NpJM3+ZsCXWCiNJm4aUl6vQhIixEYFK70S0dS+rQlcVyRp5r/gPuQnA8IjAUmS3XvcbRJgqTKfeCzLsTNe/9iOlbLJDvS/I9PVKubKe7E050cIdJbToKKfB1W9E9QBFAnsp0nAoE9ZFRooAEuwrII+JOIQn8zNBnjTUc9w3ZpQBjBvA4pipgOnPm9ODY8eNWj9iposAdkmTjGK5RKM6HL0VV8GhoB1ANe1Y/+Jv7nEETXuN+u1AM20f0WAELghSZAYzrDnk3IlohGyc5MdKymqq8z8EYxtljLpUEXS88X+7JTVFZ7qib3GNJ7nFeXBedFpErJIpOSpdoM0V0tBsmW+CgRemYFbxmAWV9HD4j0WnmGQ8K9SIa/MjjQxaBewq4IdsAvYA9jhoQIvXoe9vR0DziXi+ml72AKdFVVDVWa69chQqFgkGs2SUCtItZJwlQvU8ktaA4Qj2E45nt/4sX8p4MT7UKD3DTeuPlfWDE/OwCsHhDO8yjjDlHGXmkEUcfBqqRnRj9+dEuX3UMZCt9bS2YReUKAMs+xvy2RCHOSLZxRZ5M/8aJYZ/zWrZCBbJm4UjwE4oCoWXM5KgpZsV8NtnRDs2pXHVk6Ypt8j18yT161VtY3VXfuriBZaDqf4btj7vbHjz00NMt6hMN6yFr+cLNszPs5ZHBaV/MEbL/8Mnf/M+KqBZDXTgUo45Tg+zkLHlqpci2/bpuHI/X0SB9+pT2qiqQUlHD559/ocjqeW1EquZXP/kPPvhA1dA7bMwOff2NNFtVRKVilI0bN1k9gOgLfFSKIuBebVOklHQSRuGgIiZ072HRmxytxQ7xObqRRCs7OlUg9fNMEa1VqrjesX2Ljg3QVUEB2oLsfQ04zyv3anQqBuHUjKo0S8mDipEt0R2vX95FlHeOJrCAiDYtQMK05FIuqAL2ktKwRDIeKPpEQRkpp5DGCE+d1CxGaELFZKYFCGCvE4BdwcSXgcQYLTDYi1aJfB9jUthuGsn4azjl08RkRyz44ada3p9HLzbvUabCUadaEw/uYNwHg/iAsm3KELDvuxa/68xUvfgigd4ajJ8TqOZ5pbdZaoB8N0IGJdcwFxcRotkMZnwujD2bLsYPTx1pKjbURaKAsDbOKX2+WVSW7QKSvO+4Nv/Pv/pCz591wQ6RQSKtSEAdF7A9/O1R8+IAfdu0pgAo55XuvnLlkj3+PXt3h/C/vuOG5iTV2BQkJt8Kz39icr0itFudckz1j2bYywSIdV/XIZd32FMqI1t2PEAr1wZPEpkrgPT34tCiz0r0iUwE0l1IaQGG1gikbtmkuT9O0Q+UGD1PIaacSwokI+PDYo21mfx5g8w0mDoP0rBQcLhnAFWAGNXbb735trI34koqMhV8+YgGpl0brnqtJ33XgAIMrRKi8QPQAAQBTY1mo8aCyGvw3RSB1XueKbUbVAhF5WjlqE0NqStsFZFLy1y5a1LQR3jMdk5eS0y7ylgH8CibGlX03DGKxBTRB5Bxb3Sa1hwlrW1dVhXG8XNHGqKhMxltdINjjCYr4xEZHxxrR4x07hSaMOxEmRhf2m5TVAs3c2q7ivwkmYaDxFwiTR5C6gUyGKgiV5hR1Yzexz3vpDgZ65Iyre2Q9a0Bpy4Elp3qeebsadY9dXYqPplFewnKmAc4GJdVGHtNRWiA1EWL0MJe5jG7qDl7UcGPe8oOUZQI+AWoQtUCeBORpnMYEVPWhSPU+g+HEQkqKAlLFqu9sR7cb3jDvBfHhT0LqS3A6mKpMAB24OYS7KGo64YCLrQ5hg/OuJCVmSdqGGAZIIQDsEbrhBbKqwXIx+TgraStrqO13N8Aq+Z9FxBXzxXO19FtvxbjYkAUq6zBC81YlCcbx9UDVQIW1fvrVdP/9+xAdbYMQv9ICWHa519md4fPq3eManIRgMosWTh97INBE2Kth9qLGj8oA8waItBAswecKWypKSJFlSIKLEPhAjsWQZtY577XnfU7vNPWQNWUJ5u/7vtmbU0624BUr81ka/K7/Lv62i5Qnc3R6Z9AP4pcv96C35xSaTXmfPK3/0pZpxLSd6p7+GZFbKWdvCUhFiDJm1SAGasEtG+LpJwn/3xHGonk7Nu/X0VUp7zRTEpeZ0peN2k/ekEjR3JeaUxSWTvkke8RIGVSnNHzdGchTfgraXTCqzpy+IgKuT6LLj2KFEFudqMCgT3SL0wIQj1Ecq4oonNfxmbRImm8ChS/tldVqEqdsuCpEiaF6RQ9FgajZgAAIABJREFUUBNNxFIBa6AqvmkhbcQd9eXWkCueK0tdpjc0YknlUZiB4QawXlEK6YKuYVoUAUj2t+TB40HDZXQVK5uxJjCeuHX2ZOTHacGHFy2Dxs9KGTeaDTg1SgFI4fNFCiG6A3VmU55w5aW8bN569EvRQY7rSC/ObywV3GXKtEC1/RaDatKctonFeOb55FTrzTmNQHOAXxRQTaOSUdJylmFsirNXjcCwOeV9EYm00bFjGP3NIyovXhsSSYqkrHDLx2Vu/4tyAE03jslZW6n58K4q13ftVqMNbWL796tYSFrEePSbFJWloIc+5zhIzJMdanG8XR202GSJ0FhrUjJapIVJqxKFglu1ddsmN+mAIgAYyaxJWNLKmo6aQGU9JGDkLaTHn4nuwwZizqEivygG0MGOnxvX6eYjPqBSuqRMaQyBNA/Zheh8hbOp6JGA8ypRYpZqI3YqTbcv5n9sqlSDzymREOYKmQ2u/Ztvv5Xe734Djr2iVaAoQsMK7mmiO+bkqwHV7kUHkKSYMCJ/LmhyUVAUnBJ5eYwYvCuKkx6gAiw3M4liM+wOkbUswFrkAg39IHNFZymiMNBIzN1tkrRlRRc+r6/fdyFnYqd6NzBIOUeNM+B6rrRtcZKRaGIOEF3FmaC7ElF49FmJIDqKqK+FqgDnE9BKk4QVyyiGE19SP1AYoBRcUPYIOUGigDgCr4uTjuIDwJYdwXqpXtJlwTNeLwWq8d6IcrNOepbN6ZwAV/wXGqmxf5VPRhSr3KMGsDVgjLarz7TvqMZARbFQ0Z4pyLB6Nd2jVpnmcUP35Y5oZLQeZhwAqBRqYaeRQMIRgZPNfWQPI8uwTO8hC4I8FmBysYAqHGLAJoEKorSsO8A+hcYAzZUrpUChcaTtr9POWjd3xP1GJQDJMcaE1rrQfnA6mL8AcFq2knZeq+9ZK7A6Ln3a9WjUQnmgWLLsZXBs3W7WMnVhgyOLUKfDWas1agqb1pjmGYBqszJeYiJiLPPdo97cB6r136PT9u2qnClAMBP4HXW8YudyihbHO4NREe2LpkFw96NhxOOiFoCkXfCPH4tDDTUgM7DRgSyaCpAhZZ5kTQrUAeaM73v6DF1TY1OVEVXTEXuA0aNUVez3Pv7qf3a9mNailEH7OYBqffJzPvkP/zqwSUmpDG1LenU0UA1QGheQQLU9dJYBcXCAJx495H509ZDSga+HKDUbBwvxqNKbyIRg6NetG1eUdZcA6QZ3Nzmk7lg0GXhPEdaPVRlN+P0LFZycPHnSAM9SJCLss3D5PqIYAFiiqDyYQBSWPBYIsIC6qn/f1saFFIiriC21FBEIjBAbBSnHqODLyuO0lBlXqtiuZd0xkdhc2DzTe8fjjwiGuGI2VvLeiUCoWnpaPMXbimTQdx0D9YhK+SKuT4SZiAu8QozPBFW6imyMKdIK920J3b6gBcD9soB3dZ79iocm4pSe88wLPyOqOZI5Qdv1URuZKOTIRwQZ29djVmAky6biV9sImD/nt3Sdo18uUG0jXY2nWS6hxt55NTMC1XLDiHxy7ThHgB28daJqvh0UZenrAHFEdb4V8KIVpbVA1QmMFDa86M8+/UK0GD2vgou14hni2OEYEUmDIkA0lQ44pKMvS1btogoRKRaC23ZHThR87tVaBzQN2K3GGoBE1lQ7im26vxno/j5TNrE2shmdYlg+Blwyxk6dCYiTLiczQovN6Wmdz/RlF4NFpyX4nVGQhMIHWY+1AqtwWNesUXHSKugyRCSRiRGdx7qGckg9B4NiwXWeU8EZfF7E5rmWd999z0oIOLocu34M88RG2/YOhysGqPyUossIZ3o8LXMlW+NIqiXu1BnHguOh2+jiLBfZhe10BylkbxTJo2Am+LpELtGfLlzIJjIWkTB/W+ANP5qIUotZo398mZ+ZInenPO6V3sd5YhuxxRT+UW+AnaWZBFJPONnRnU8a25qXFEQtWojTIIC1BsrIEtviS4qSE1mCl7pLAYYpR+YlFSgKB5t6SDtxYgkcmFMB9oM6EkGCfCT32OfuzTliBR0roSdd5OpC15QXo4i1OUrnmMETbCwS7rOcwEfaF667wPeK7PITRVRXaR0tX77SY+N226xPzWG4sIwLewPXfFMa3wBP1hTnTy0Fr5PFY95GpFRAXSdk+4+EmO4RVDA+x/kQWNmwQS1WpaG6UEGUudp77ExQoAWtTsfFafWYyIlg34BiYc6xaBysJ96zTHNlmcDQeqvLSOIKacSieBAKG5oz80ORJuxxWanF4Uqe95Be7suA6uilMuOzPwtQHWmrvGLKT55u9bcnUZtFifOu9jVjJdlrZUmsEkI0nIYcWtfZTY41TlbFrXr147UMh1WOKJQUwKqVA9x1DSpJKEh01jJORVn3xmczANXmCv4IwNrdeduhy7nwc0ZU64k053cCqum1OpvbGz7mdQDVNmTbRlRj3md6OC+6vvgEql74ePFaeFRSAswWyKvkACxA1AOuSmSbzYfCKKIfRA2PqeCEFB4FJTt37ZYGIm08b4h7dtKGiqYDLEo8WMAgPD4XXcmYELFgcwJMXbx4PqSCdIG7d+4afPjRB5JOGrfRYfFjqIk+4A2jNEAEB1kS90x1D/Mgn8cUTrDFTlEb2Lh/sZFEC07FMQwaQptQ6SF3Q1GFvNQNrqhSGnmrK9LbuyqDeVX3wbw3gY0Ul8fzxmtG/ma9gMgGKnWRLhE/abUiTaToFsiQWjHAnjMWvaUAZMQhzjwn/h8BVPn0EMl1FFDt2qmoFsY2JimgN8OGgGrcu/ZRQG7f4HS/5kf/lWmymMtlgy+WtUn9jyDk+/QrO9b8XdbR8GlX11bWFh9/6oic1kRpKflc845jAWDhf1+6NG1AR+qRTMQC8dZOnzojKs1Xbi6wZLGiKJorSCcBVpnHu3YBGrYbx8GZPi0nEQcOPUs8fAqeHj95qOzFlApfFE2dHPdcS9AXbn5cgR0SnRBNQOBi4lBR7NEUCzSR18wttEWLvqMGGsGndDtirYk7t+6Lxy1t4u+nDVgvX5K80E1xBX18NJgVMRKPcIUiTlADNkzQ2jmKDl14aJkgqrqjvz1nSvHKYYHUQ18fMkeWyvZ33lHaX/eC68a+eHxLqtirsl7D1VjGvH3FiVfWPCdBER0bVQn6KXoZzSGwNeavEnXRxhYtOFVs5ogsoB51ErRCoT3AYYzuV2xugKWF4pFCH5hfojDOUHgjY5xifVf7aQNUeT42uZa2EYmw4JgyxtAYso0uwAiOMYEFonrQROBNwsF/+ADeq0ArkULZZ74P2gOpzi1bt7qdb8wjlEyYM6RDg6NH9qDNzthS+ofnuIT2tZYK0DrKPcqJPxPzKagYoUbTsRsVbI37FPcnTM4L6x4TTUatAgUXVCwQ+4dSA3BYrEKmJfqJJg9QH+C0SidW6wYtYzIDNOGgkxEKGgQRxrXfkH6PItPnlqWC9kKEOiLDNNAIRRSyZ2NrVwqwwlkNXVU2KDR+W0dYY0R3JQUzmNs09Lih6PdN6eZep3Ure4bm0hNlV1BVYRyIgLOHUqTrpgU6/rIVKtDSdovWN98xz8EU2phzM2LPiIY5EZ1snE7bAN6jZ8pWNzLD9soWeAhhlE8mLSQPVPBGAxp7X9BZlvlHH3a1fw8v4z4wrY+fr8VxSyyueYOzRLLP0fI6DIadGmhALgKMtZ0/gFfG+6kcC+Mp3X+KYJk3OHf8hh+OM5jtjl1M6pNmnhcHK4OCvctsndVXtFW9VVIuoXOD+0f62SOqv/vbFqiOnGuzANV6U/ae3omMxYYf9zS9kxI+t5chKFY2foyl+20rzYHRoeIUOReiMGywxyQcTQofz5mflAIZU6SRDTl0K8Xrcerqpjd89FjR2JvQps6EOXnyuDdquG47tHnTepJKVzzcE4rM4hlzslsk+zM1td0RHXhyAMBFrvJEGSEAal5NRjE6g1omkSO1rvzIexATGsOgfcxcRVoN3hYl4rqiS4hkT6PNSs9oax/CV5KXhoYrn9S9ig5Ay8VflaC6IsMTUg2YmEDqRzIZSpvScQZ+DKncAK0FNGOAeqDLZzNDJWQsznp0y9DWiKyZLC9Ly3RnVS7sZnFUgCGsAqf98wHVPNuhhgnM4lcAqiPXUOfJYaA6FNXLAgf9xnwDMgA+gBoKA+EHwjc8Jz1iVDKuif+dxSmkBgFEVLZvVWU/jlpoWx4xP5T1AnUmeKPT7iKFRvF2cbeRUyJNxdC7or8BqgEIiBCcV3EJ/FcA5Pbt20y1cTe7kpEInnRs0tAH2PDdhxsFhFKEGbcDJ3Ce1y5gCMWQC99fkjN5Wce/6I0YrpjFuzWX2cjXKPK0arV4nWskbSWBdIqSiIChlenKcn0XxZVfKttySOoiOIiviT7kds4qrgQYFOZFxWnsqwZ4T47pWe1uswPWtmAg7aC3mLLmvOYpyigAls3MVeACfm7rSLtWR5zhkioqKNAAYGW9UyRK9MXglSgMzym6B2CNFtJRSR9gNc6jOdfKdoctDrAXFJ12t8NeJrBKyZ6m0plzFEC6JscagHTrJioC2ogfSL6p8G+dhtb9J7iA7URuEFmuJUtCFop+9vOVoYqsXUZPg77QFrAkKEi7Uwl2NXanLSoxzK1I433wFA5nN/Xr79P/1UAVesYN7RkAVebcPTUvAbQDJJZrHxoT2FtH3YC0gJljgHcK9CjuZQ1ROBUtUUOXlt/cD/YzMhvwsuHvcj9xMgk20PAlNHhVaIp04iJpga9QLYLAPcXCZNJwVBmXeXqvpxEAUmvmsRQKUCUgAwFdAx4rXeLYv3Aw2Os8HgI/UAAoJl4resGGSWUoxgDE0ALCsWOOcVwXDrtta/ildXFe4wjxWlTt/sjHy4FqzITRQLX5+lcCqu2pzrp++9fUOXY46LGUqzVTS4PxClt9oQHhuJGtiDqEssZlOx9p3BK8Eokl9b9IyhOsaYBq/iZT4YI98Ia+vlMsaYezP6/bTN8PHZywC93aIq+t2Rx09uiq6LlBCkM4ucnFV6fVBjyHz7XLUa1fn/PJv/9fHVGd8dEHquVvn1xzYoXL0gOqjYfvw7ehdH9XSs3wb8//UtVb/g3HjdkBCR0A6s5Y+mHBu5KuGHKeA2hiEDAwK9UyDy8SELte6VFC61QA0+ubTjoIKNOhhjaKpAVREvhaRVxEq/CkqYJGz5UUKwLM6xTBGZeRWqFez5Ch0TPNUqEAf23kKO/hXApmwg3tGUtSbhQR4MmiHqANvWziTrspkkRUmVa1l3Q+VxRtpTr8HnIp3sTQdxSpX+exQnp+a0QLCLAqr1nVn9Aa4PatQCtToNWV9paXyU2gN8E7gLCcfRnTpHQ086JZrLmLN1f7g9bGrECVFz2P/7EA1dD1DcZELvcAHNEVSv8laPWbomhkoQqQAHBsUu5RroYLmUqlFes9RW8WKeJFRJI5RmHRafG8WTdTU9td5AHHm1Q0IO6NN/daj9LyUIBOAKKXn1GP5zLprTNnTyuC+5kiuN87sv9X//lfSb94sze950Tm/Aig+kwbH4U0pLxC2okiHWgNaWvcPdvf4SpuAVZazrL5EuE6J7B68aLAg7IdITuk6MUcOsa8cNR3udYmmzAV6mucbqUae7EBwrcCqWfPqWWqIkvvlWjqWq1nuJKxEwdNIM+3tq+1JYxlwz1op3hseCO4b511E9YujxXAKAroogBI61j/ppo4JXCoLiaVy7VSVIMtw+lwFyzZOtLK8NNDbDwaNrjDHYAVGS2vc0B9WWGO8MZKSkeoSbCzlrGzjTMa3DeDIyL7pkIFd5o90YEAdEDFm7x3W1qjAqq3Ffm2oomyW2SkeD+0BZwgHBgKqVA0QRqQxiaLBVoz+m67WCMOzbd2XzSULrazMTrFnnZ3wmE6RjtOrwJUH8n5I8OFFBUgHLBHZsuygpofFDeu1tzaMDGpH0WJ5ejQWpf1dEacXOgdE+M0FqC1a4BVlDh4EG2FmkZGkL0FKgBKNFs2ySHUfQpdXihfUgR4cs+gHkcxuNhFAIyIcVGcAKRCc+FvZBK5E6x15gnNN64pOwfPFloNdJ67CvoQYeY+LNFesV5tWlGWYVwIBLWqA9FlyWWFrsmIqHSCowSq/t1TZOF9XewwGke0Y2sIVMayHavGbviAudx+KUA1zm4IqFYZ5nhDmG0rIbFu7JQFvSazKUjHAVS9xsmokGUhkyHQyv2Fo75c+stZ5ErQCRUUOxWWtEtlkrjP/UDTK2d/qlsfCKWPC34GoOpLmsmJ0Ss/CqjmsasvaAFO2XgDr8WN7czjACONMS9RgeRiMMhRsRkesKUhtKijPZo4b1rocH4wBnTGIsUC53XXrj2DTUpB4Z0A8kjtoN9KRSreMxsbrSq3bd9uY/ENnWskrg5QhHxOxJVJgebjMkVxtqpj1u49kvERWF2GGDYg2XsXRrQd8caEAuS1oEO2v/DXmrfxQSRStLF748LrIvUGLSJScABxA1YZzMtSNLguA3pVhSdXJaZPxJnUYbh4ej/8L3OdoiIXIXVA6/p1EolGCFsbOgVYpITado7tgNAlKh8Jk7pPtBM4FmoBvPkm//kTRlT/0QLVysts1mqhb1RzLFK1T5x2ZX0A7hCmRsMUYopVJwQyMIIAQFKb6Kvu27ffAI7UNxHWx1pH0GAQRX/rLbpYbXKqNqr9iSAQBS1pQUdHpZGqVPCn6kKHmDvSQHuUSv9nf/Frb86WWCop2ASqsbaLxBsbLlWuduDCfYu1U8B4KcjEgQtJmGeiA2nOX7lteswlNfe4pmJE2piSNrcuq/5bik6p+3GrwEe8QooqKXIBSBNF3i2+5NuKFm+WyscyKQs48ghnFtH9iheZa7fvsEeUsryavxKodjFTu2wKAO4D1WadGRCq3BKx+UriSgHs4CkjhVNkcChOMoVAx3TLRmJqiI0r6gb/kWgeEXai4NbCLeotBhn6d0ACnOPY/dMhajNdZQy8uIvChyORAVyfqujKRxGQhKv5mG5dD2k9SXHcvSjMUxDgrDjBtG1lEwZAr3Xr6DErTVh4XxkfuPbR/ECNBJpIaCSYo4A1CyjTEsX5zPb4sUCV1C3rBRoaGaxb2FpsriKhRCef6PqXClSOq4nGJhXfEjWGj0s9xfTFC77vO6d2OKJKZJ/rJo1LtJOIK21kDWg1njQ9gL+7WcdhzIie35FDeUtcV1r0QqNZJToXrVQB9axD1rojcDo3MhxIukFnA8gwH7KBAlHW50/mWgLyrnSLodahfMF1XFUb8tD9fOp1Cq0Abiy2AE1Wxoksy5JFCNVT2AtnvqT/TQOIaL27JzIDe5G27hiNcOCYg81n0riNAiRt6j+W1s8JVId2w1cAquEYenct/pVpTnT0lE1jXXNJZIOtGiDsQcYU3IGtYv5xLzNr7Db1CjahiJJ2zutcNprjJjbyCi9jNOtimeHFPxug+tu/+VetNejYhfaP8MrbwWu4Ko2xzhhjGL7WXS7ukaOQ8VIDkzqGXtFFeyDxnXC1SBXy7ixu4m9SIYBUCg0eQOIX9+e4lASOHPlOC/S+jOImVS1vFLdoqQszrmtzZTKwyOnrjMGA0wpI5TfVwd9++403bSYO581pmfislAySMmMCgVNTWwebN290FfKYqqoXaqOzz8v7AdLa9JILasPb8zw9cQuqteFXVJXNim4kfIfFqJUaQy7LcjfIybiFm3hUau13TQaUtq3TRFql0YoRZcOmIOPhw3vBgVXog+4/qxUtI7K6QZFhwDUdoQCsGNmlAtroIYYgeXEcHHkJ3FDuvscgxquOfPB3O2jNP/VUPW1m2L+bZRKvV+8qm1GDg5kjHc2O8tHegWf9nlH720tOLDlZeaJ1ajSfmzX1/8pWoj6R4D13PNrE/U2ENUBdGEC66ETFcLb+peKdqFe0sij9rK1BOXAGAqDK+rjjZhlPPE8dMVL07J133hE3lWiqoo3WyUSgunQNElhlNQCeeD9Zh9/+9rempRC9fFu6pIDcbE9JtAknzwBJmx3RQiqc4TfCm1ujzXyZogVE+ZMHF+u5TQkj9k/klu9FvurxY5oJPNd10I/9miKsFwyOyLDAk2UNpcA+dsJ6n1q7AD1S5nvVunO3VEXGFUUiqudzU1CV7+GmmrPoiV9WQOJnZmht/Ot9tRiyxo7l9GQdxELvz/AqethOEqLLrsiHW2nN4SjoJPVuahPPOcoqnUb/W7ZCNspRTn2PtUItEwUVJFo5mmqhMXCrTasGlMIr7jHnVwCrrXlnCebqj5NPe0VUPWyyjuU2sxQtsdmqaE32lC6CVL0fPXpcYPWcQR6RVfdJ1/kgvzQh+0MbZRzodU6fS1+UpiYoG9i5CeeI64hNN28oEb4AzPlIwNON0IUvMZz6D0eptk7+XAl88H6q7P2bzlKkaQXAKVS6rrmGZBeqLHSvImI/qagqRTBnJRGH+gZzkNoIwGcI8UMVW2FnDN1gOsWhhOCWrnIqtinKPDWFruxKcRUFQGW7kYoj8sp7KIrdMEH0Fv1aaCxBtbmhLn9XxN1G1greNu3IAcTYeEAMaWLuGwWoXje6XbRUZv0RXcXJ4zcyWq5Md0ZSFDHpeHM90N8ooBxbA1VAlekUKqIzrDFMqbRoTBHBl5b4FsCyicrnBt+zg366A1Q522LkmqHlXS3IjSnwEqDa+R59Yobvb+ZOvef4nLon2sU0ZT3UayTIvM2H/Je7neXTGXFujztX48X0zShrqgt5zrkIS9xj2aps3Uqk1YWYpfsatw1cQFYiHJTQ38XmQv8Ke43UVTh5bYakNwj9i+29XJM0c7gi0DbzI/boCg+MuKcV2qsONNqZiTd0j1l/+5w+UG2/ujtxPDA9bkR9oM6c6yMXC936AO1H6kmgZwOjlidzF3BKKIyXX+b/+IMqaVlROFLnJN1zkFSfDCW8ogVagKKM60dSIUu1qM0d2qCPib8mKRy8RyR+MEJHtYFT3coAWwNR3g2SIpsVYcJY3FME5+ZNeaSP70cFtSqjJ2SUlmvCkG4jGsrmjGC2RdJ1/m4TykZh414iwoBwg4eIpjh942gNU4RyK1I04gjxd33viGxpQjygkYCiqbd0zrQohcJwXpEM9/JWize3d9PxLICtc4KigOdM4wDSUtABJhFVd/W0pGUUhXIEg1vpylltQs0GO+w1x0m1UzeWbEFPOkY99V4WX40RrhdB2RyrydQHjaOWy6zLqJxa53O9SED/mKOAaf89MwHV4WO1y27UuXcWYN7L8mRzX5uoY/dumeOXF2/0UUTTedKbcGxWwYVW1bDmNNkENkMKL3By2GRpZoEeMcUv0aAjMgmhIgEfO2gARPdPqdDx//3/fiMt42PmuE1oPX30wYeOlgW/ka5TEd0L/ts8b/b7Dxx0BT7ZDfiLewWKKfCAX8m9JMUNwGITJEobEjrJTQQUaS2/EM0Bp1D/3RWIQHqLNUvRJAU/RKOIIJM6byINej/rHHCxbdPmAEmKHMHtnK8KaGQm4Uxa29MbiZFOs/bS5nA/A9wElk0TxVOGujWIIvDY0Am64x9v687YnONOUWMfPGZEMeN+PlcUhrUc3NboaMTrWUVsVQXOg6I2U6GCAsDv7JqUdsagFb6bZfeKIS0FGu1crA1PTsbUis4gAvcOgEknKgEtZXmgaZw+eUYSggFUQ+kABySKRjifoCTJ9rhbFKoBwZ+Eb8/cYLN1MwFkBaFXmX4S1K98eExK1D7vZBewds8/bFR/U2wNQz12sTtF9IsAAVkt2rdewyFSVg5dVOTiAP5ILB4+/I1B5Eal8ncoojru9P86XbN0WdXZ6qS0jY9qrbDeeDiaqgwEtpj7w7yF98vrZ8+d83WS9t+9Z6citxOy3RR0aV9RFznoX1ASkHZD65b1DyebFuFjcsDWiz8b2RDGmG8j+l3oG3ovEXm6pl1VgOOG1iSZkbv6boI2rBnmjhtRaF8gKLMODWOBXzc28HlEwaRllJjFuXc56l47AtzbYRqc530z9dsov29Msy54w08BVGeyxHaB2rnk65hpB6kAqdd82RlSsrFjvMsxcupVDQPqt3X29DQm+s1aT146RebMO8bXRZYKDtCpk+eePKVWJZoKEAmnqI81hK2F2xpOKlgjbFL3+1qne6ZrHh2UmXWHrcauutKXfCTeOcLOdIZt9EFGAtV46zDyrQtMhtIyOfCjvieB6ihuVzn1OP3qw4nYPc/b56PVIKmtEMxl0R87flJdr74zZ+qJLP7SxUQVJelEi0Z1v1oqT5fFCceTaCxalchkof/H4eBkEX6Hs8rmvWfPLoO9uwKBp08fHxw8uM/G4CM1J5iSZ7xKhoJJY86ZFjs91ikw4eGWkNqMAYqk48J7IuQV/LQE+6GBml4ZUaRuX/UY09K9Rf+kqOoJMhgyMFAaqP6clmwRFajw+tiw4fFiAEkp2gPWfUK+BWUAdFknVI1LRS78QqIdpOEiGiMPmqIM7nSJwjRe8FClf86qMEz1Bs6AvNQT8yhX49kb9r6pGfq7AdSzvNPn0XtUhRf9l4LP9rIFNLqYauhY1VIsGOell9Te0XIevj2BjJpNmePq7yitax+hY8z/YkMIUFcABrNKc+4RKWSkoTRXKTZizuC5Q4MBQDAHIhIqR8tgFUeP3tfPDGo//fTzwR8++0rz676jL7tFndm+XVxXOWye0/pWNjzWBIWHfJaiqyNqX4rgPrTJDUqf0txjk4oVATKktQFbIZ+jzVAV4s+eKf0l3eLnloUD+RE5Xuhr4pihaRiV6hhyMioXlQ1BcuuKNmL47BwTOgSGe7X46nAHx7UeaSBCRmSN+qjTSAA5IKfTOXQHSPIH97IUSNneeDE2krL8mRmVGIkyUGWTqMesHamZZ0PMv1LkU5xZH8N8NyIvZF5KwVMp2LCOI+lE5nplew1WiYaVwlN3khJIdUqxpA1z3Va+kE/TZ5jg3P/OzlGppxmpSZwahOlvCwA9MfDxAAAgAElEQVRdl1D+FYFVqEqAO0eENb4BqKMwzGoGnlPhpAOc2WgpWF0lviRSfKSx3U2qbMBcsyPCnHdROXAElmvzOcaPz3sE6GiiRI2pqQBIZwXlThfXih/oZg7mEyKZ9rBxgAB9UM1OqwMXld1rBTw3SYUGaSquA/3Ty7oXJ46fVu3DOQdS4IPSFW5S+xD3zZX7WoNkBugMBrgHKE7t2CagKklG8UjpRkgkjXlOFBRbD7WNqChFX3dUfMj+RCEjnGDqKtatV4RVVBjvizisNhbMy+BjP4FnrGDHTXWmQ8GBY8EvJjjDdeG0EflFtxttX6vfuKCYCB6qE60DZODaZHzK/GcGNxH77g2u7b3pKDleZd3F6328MTqi2hu6YrVZo6OAR3vM/r40Ol0+PEeS3z06SNctjC0rKCxCHy02Jx7FWbw35lpQAAGiOKNZgBVcdWgf6GpHMw7mQ6y/cB6y+UYUWdMBLuTTvIcbX6SiRmPkyiqfDajHif4xfNf+2PyQv19K8xkVUY0hnxmojjzoqwLVEfMpNuA0lXl5rWHvcJH8tgCqGD1S9le1GV7Qxoh480NtyMukR4gW6+rV67VRv1D6A/knebfIQmiASV+iAACow/gxAXge7/htpTPxjrn+GzeuDr4+tM9AlUjrX/6zvxzsVVtWFi+LC4kZ2kJ++81h61zyeO+9963TukJeOOvPOoQCBd7EXckXPa8NKRqgmmLMcc+L+dW/gh/GG9NIs6HhhaHNZ0FxGVKirKSk2LjRBeR5AK05Mbq21BtEfxLPHQMEYJ2YkLA6hQB0x4H/QhTNEdbguCWdoT/hYtqX1E8HSTlJOHp+VgBzeDx/wJT+Tx6oNhPAYbwa3rSAugXVtoesnzIODajDEBb7ZD6mIyHidstDZ6OkUIf1445IRNe9r4VmJP+2FJGKTM4qtft3f/eJmgRcFuCZP9ii5gFvqgALbhttQF157inK53DKoiMVUdxptU+FOsDx18pxfO+9d+UgrXJ0l4ppNvuI6FIhDneR82Re8ZsLI7IWKU2D7wIiWCFE3wCl0F9QM7gkgECveSSpaC5ClmOhsivww+h+xfcTVZ1QFHh8XHMe1QDS0Db6Ab6y0UcY6gI+E6SGF+Y1OxKoMgwei7RkbRp7xj2rTPvk4dfxqCYVaVpP2040HN8QHCeFnNX64TDkft06nF7HBeC5131eD8/rv6yczzXJ+PPvAIfdwheuI4EqNuiu5scd3es7AlHQLYjgOzpME4tSOEa6k7kWnbrgGFP5/MDnzQZLtNIcSbp1oWwg54fNljlg2pfmp50g5mnZoA1gbaPiXBOod+1K7fRxozMCGDe9fq8tmecvw1dqJ4qTQJAhItxEvx5ZneWGeKXsO0sFMFcpWrx8qSrpxRv3ejlzfnBKEebLcpyYr3T1mlTABABO1i5E/O9EzYSKnuBUbxKtjODItu2bXG9AB0KL9ONoosPranF9VvcZh+CiMmq3BTJZI3Bbx1VQu3XbFqsOLIaLrTGMNR8OStgR6DQ4ETh50e4XLiuAGd1cKzh4/NSgQXsV5zsm3i2Fl6jKeKys5KBongBxOB7xCMeBewi/tbVN5U53MGQEQ8oHG1v+jxGoMtdaMJTynayLKLQL55QsKVSOoAMEP595BK5IIMp6yeI4xoe/yUxE9oNMRUu3innfOnkz7by/PKD61xVHteyRPwqoNldeT9g0wVXasrpDfwxQDX5oERP3YNIRAg0zeR3qvkLByRwVLZ1UL/V9+w9Zo3Qu3oYGDiCH6DLGz+L+WsyrpFO6a8cugdUp69ndked5/NgRRWuPyMDeUgRpm7pifez3LJCeISF5Ujfov3752ef2jone7FGbRqI3dMaCDwRHj8pMUl2E7VcoGgtflIlk+Qkvbm58gNUU8/bt8USOzcITDj5KKTqg6w8b1hNzCLUJILNiIfWb4gZKsFvGDI4uFbmuGwFaugtSyAQh90Nv9UlRGkhNjenc7E3rPAHifJc7AHlnbhdUKyJeNvIyjn6L9/K+l9ldCmWZpA1rgll989ZfQJ3ASJmnMy2ygim6L/9ZRFTTYWtPfTRQbV9PpzHvX6lXiggrQ5KLi82KaIuBhLiubvknzqrBi54vwILjAPSuyrkj1X7kyFH/QGyZr8j7Ts3vTZrf9BiHe0rTiYzeI2wfguba/LQ2AKwYS+Y7Hv+koqqsUwAlwAYFDtoZk7YkIoTUGjJwAwHWZi8rYMlg1fM4qSmx+SKiDfjGcLOJXxDvnChVRPjU+Urg4YGklJjHFCDhQBJFHt+A/rIKSbQRU4jIudAZK3pzRxqNWwOvM6PYCV5jRVYed7n5jspXyyLeE7H6UVzLzgT1OqvWjsYo0nglC8Nx9Rb3uqeam0Wt56wf6nS7sjKOpEXatxl7/mFnIqKi5gBzDG6mvg+uYhZfhQMQEdnoTx5am0EhiIuMBg5E2yW74xSluvHIabYjrdR3zsMAk+GUpwg6TjXgLNKaSmky/8q4mDvvTTXsTtYmuPGBbGnycN1xqQDW5FEmxaqW1OGu96uZO+nlyqbF3Yp7X/PjmxEuldxP1YmICCSUFdtR5r6pFgLR2mug2ZwRUEU27pZoEfO1T1BkRaEfoMQRTTRp9UNQgbEio4A83Jataust58nqMoouc64p5UV094myBDiP3O+bdKpScMbHUtYPJwuwu1VO5DplPIi08dmIrMUeGdy6iLIFAIpGFIwF543DQaCHdc9z2AYAqyk9yryxJ9BIAD1ZHAvSz0ExCSfPkW43nimmvfld0U3sbsbayXnS2rcSGGs2gpdEVMvx0y3soOFmYc0eUR29f3QDdLH+WcBdCadyld1D9FL/wwG92pp7trURhmIjssNaOqB8Amef7IQ7Ccrxe6AIKw4PDp8lLOUIck9dCJ5dsBwJjzEKek2rHJDc4zoI3T/Xto3zzNHhnxLMvjSi+kkPqJbb54XSf2REZ9aIavOh8Ajz0YDfyr7na7GX9l9ojXZ6Ae3BGOA40zDemKRSYR/usQ3DTUmo7D/w9eAPf/jUBUlzFdF87hQn5P1FRfNuviKrd2UcF0hDdavS9ust7zM9/b2oAWe1iO8azL33/ntqMfmGjc48iUJDFTh+/MTgAC1h9Rv+FdHWVYpO3iZipJQpmzI0Azh00ABY5Ot0fNKfkO/n61xc2aeNcq5AKukeerPbv0xx7BImyXC+gWC5tRmpCTHvkCsBsOJ5Y3wA56SgaCqArArAOSSHeD9FXI9dNJa9qemqsknAAe4VDQbScyaiEZxaryYvipKobIfEEZpe6n8E+uwYqnYYZyCFtObgzwmo1utmxHQfbR87q6X7lga0jaAoNGsx72Xv6GFk+cnxiz2rXcNwm4MWYFkivXjm7HkpYRzV+rntrlfQZigAXK4N6q133hVgXegIGZF5uvBYhF4/pKngipOKZ31wPAo/Nqj62zqsmpMXpi/4DOG5svnR/ejRo/visG5UpHZPAYsB8JhQllty6iFSmJ57uQELGBHRzQdRPhw1IlZw+vihmQbd36AtkP60nqsAFODZ3a8UwaIqnWjrekVa4esi2G5gJPAU2FGFlpbHiu/yPK+dt7zH5VbnduQVUcZs2Jq2A9XYt9qZKkA1F7uj3baT/F+A1IKLA7BiA4m2lqhZdqJyAYdfizHndQryoElAhWJtW/7GXGG4yZHiRcca8fsofIre5O4uhUKJNs2HD5XNcfctif1rI2xSqU2RRZTeMHYuHPFP3H9Hh6xuQGChFIsZfKckVjZIichnAlPGxJw8c/OK6oGeawuzCtg0YMe9CLmt2qkYnfKtxqJyNHKs49XiNDhyHcqTz3Uv8ppC0WKeC8wuq2Mc+tgOmCjaSlENqXtaaF+Rk3ZbtQVcN/MPWsDevbsUeRX3cDnFcdzrGDMzznXPPYYqrAWwus2y1hF7DFX909JCvqv9C0rO1NR2Ud02+N5EZD/WSg0ovJSKXQ6nFUeIArnnlrlD0/uKCrCIsgKEWdM4FNxj1joFu+xxboIgWgNScTh6UYBVakoKjYjvxy5krMPBpYialEfs+rGUWqAaq6zePLpWNGlOnXfVqKs6fv5zmJLW3ZzyO9sagRz1WPDBP+9vaNV5FTwS1iHd0+pSm3/2Aznt3zWuCqwVj3BYYv2mrBlOH2PDOsLpe6j17LbYOKz6oLMQWic452QpgiYQgTkKsUJHNxp2pDOc358totu5M+raY23+VI+XAtXfjQCq5faMPIdRQuijT3b44pwunvHa0rzn0Yb/Hr4xsaElw7CeRi+ez5WXeH+w76v9gz+IY4fU01MtoEXaHNeJ10OhBdEcDMhRVXFeFZhbqi43RFyCTE93qwcyJivdHOANVTmjp0evbBbKeUleffnlV9Js/MaX9O6778pQTNkb/VbcvHMiyeOxOjzPOzQfKTah0hKQulKC7KROV+jvHTulOyhu0lLJkqBlyfMZoeynEp1ZydtYUgcRdKKIBmmfkMIgjcPmzPVhPM9JZ3ZaUVb0Au/JI3v+XN2vBFafPUftoG0dCw2AezNOilQ/RJqJhsGbwrt2sRgVuzLSgGl37nJ0JraDGjjkSquHvGwl6Wc0v4t/MTyVysbRHKNJrc6yRHqbjQ120ZfsfqoYlREAcKSJqSNeP9UK/QHHaVP/o25TXnR33TmVmTuTuau1EY3RCAkVCnfoOvRc/NJpVS2fMNi8Ai9OG+9dFc9s3Lpt8PY777kQ8aLa/xJZoWrY0UpVpt4UpSCkiq5G0YcKMmi6wfy5rM0PTjh8WTh9yP0Ami6LHnBfyhXbt21Wt7j3xP9epuEK/UeiOhSGxCqXGoeLbYKqEBE8qAdRtBOuE5FitCWVHnODBPiAig6L9gO3jygXnEoyEFyzHVYcRTmHRIvQZeWcaYKAo4ZjiSD70iUC4gtj0+UxRMXr7V85V705lrmFqklcRZX6LMawBarVSmkKsyKyatzezFNZFB+ufX9g+eh5H3y3AH2AHH4TAYy2oFTso9l8t7RHleKIgBQZFIrgXBHuDU4AcL7k+AQMsVsRaSb6jo2hw9ZdF8BRwBNAtQAOF8AW5QhHvyMymyA5uLYFuJYUJ5uro8KOHOnfcpyIhGfUlXtuVZayjqEoucW0sj/Z157IqzdjRQE5V8/rUvUf1IoYpHR0+iuotS/xSjrite1CazQpGfCowaZ0KDLNAeUAgUl+7ktvlvN31bfuAc1opgVSjx07ZmoK44gt3T613Rk4d/LSvF8k3nS0w25l3bwP6IsAwphZHEnTALTWoNBckyoAETacPtYaWTvGo360Uc4+0Mp38SWoOsyXMylqkNb3bdHj6KYFGEbqCmBEYwreSTYQh47sIFrFbhkrwApdgEhrACKCG7E246bF/pDa4/nN4Yfm2oh5XkG5/jAV/ywnWwUdX4KZukB1GJuUnSDmSXWsxJ/9QsmRJxZX6JdmrnmYGajWxxwN3FjLQf1hzRBhxWZb6kqgFaAaoFX/rjIW2DmyXwBU1jbAlXbIyWkNVYcorM7Zn8oMISXXvV+Nw94A1Znm1YyrbPj2NXvU0EuxHgOodivFOh5OWbb58V8WUG3OqufrGDJpQF/IQFyyTupxpehvaSAXy7ht1Ca5RSR4NqbzUg0AcJ47+71a0Yk2IMNKOhNJCCr/N2+aLG0BJU8icKn5oWKmhwajn3/++eCuNsLX975mqR+aC9CPff+BA4PzRI5skORturCKiuPgDlmGwhV+z6zviPzV229J71EdXZaIR0pFMpENy/14B4rpb6Ze2bDcGCM3qtIlI+Qoo0c1wA9+LlPowT0M2z2BdfGbxDUESFy5Lq6V6A0PtdmYx1qiVnyAVpxLEVXX9QLON6q7F5GxNXjUMkbW8RM3at480ku0hYsCH+yNgeoMGzfvyaXQGAB/0HLTo52YkUB1VHVpNcH768ZRhd4C6Kdphrzl4QUzqup/9LL60zw7O1BtvJfy5XETGh5UmSs2OXnzy9rm70ghB4DA4KFRfEvRTsTKj6pY8ZbS6FNqYbx7z2uDs3J6KBjhcxMqEkGoGrB6XoVNRGOIbOLNb1DUFGcHXdRjx44Ozp9TRyttqOhrQpOxEsG1y47Q7dq1Y/Drjz906hMuI22Q4fyF3mlA1SUytisFHuGL073HtB02Q/Yt27CIEPEXVe426IpC3VHKFQctOhDBV5daQMk6MPefy1kj5UzWg+Mz7yk0I2LM+axZIz3iVXQOok2tIhFFYN9rcsR8z40u1ifmtcTg0snyZGw3tcYBr52pSkGg2bQaY14AU6fgNA8ZtjzGMwo5XeBUgCpgB6AK/emx0smMVQAsesEH1SeiLhFNjfaOcBJDw5FMzEOpoFCRDhTEpi1BG5UxAMd6hSN/x+8ArQAXXgnwHE5I/rQc21bRgHNBhJ/zdESv8CrJTCFLyD11pJW0pgFqRPQSvNKVab45erSWDmpXTPUyHj6b2iAA/FujkbY2DZnf2TgaubZ1DTLGL0ypCFgLHxpAiTPAD/eAuU9kkhqK7xQQuaAAB/eYzNVOtfLevn27QF9QwQCpqL8EXsg0OvbUHBT/cBoRVYVCIUfMDscDcxTRRW0LaobBQ90quG+hUMUhq0jsgfsP4OGBowdoJdhxV+nm27oWirB4j/cJg1P9EGnV/kCUlfXZ0tugBYQ6RdDaiBKX4dBfrN9WLYC1kgpBHrD+afrvmPYJCMtbfiRQjaMUQPYLAKrdC4/zKha9Wd9uHKL7FQVYwWuFR02wDMkrCvFijT+2w2hpT6tqIHkVGtSA1i6thrVbovC6xwFesak5n9oIfditfP5VwOro6PHIQe49OeeTv/5fyh1IWRhOpEbQEa3ISfOqQLUws3pfpwse5S41G2c92/ozL7kuecj69X5iLYAqkQKKjuBpXlDK5Z44rHPFG8IThJMJr2ZahRhffvGleXj31T5vsQov8BA3yTtF0w4BZlI0eJAL1O7sljhCZ89eGHy57ytr4K0fWz/4+KOPFRXd4e/58qt9EkX/xvw8vHyqPpElWUGVvQpGmEiXBJ4vK2VDKhRjTzSJqO0OAVaKShD0JiUPN4uuNAatTDS920A18nhhzMriCkZWTJb4V+wc3APNZ6f5qNTF2weEXFP66eqtG4PzimghYm21AKJMbCje5PDqNaEBpkUkerO4iVGMItUAUqRL5ysipaiUexTDgwo1T5uYet5WQ9Wyk3JK6RlHPIw2qolfxpnrHQK+syVShw/h8xlCqi+xbHEVnfnb3dxeZXn99O+ZyVNvpXi6WQvfump9OTjnudOuab9FY21+FGBV4uCsc9YOxSOnxPN+pPmwcdPmweSmrYOjJ05KoueYNX0nJzc77Qgv+tTJU1amoH/1MqU8LUektXZJKgNH1BmO+c7aMu1FUS8KQgBMdOOhiPHdt1/3fD73/VlRDk6alweANAjSOdLCmCjnVsnHbdm82ZI6zj74aiL1jeFmrOG6WgKLdJjmNYCJDZ4sy1VFVS8LgFP5TEU150DUiwwIoIYNAOMNAHfHN7VtXSdpN4osEa4nG0JDEECSv78NRHQAUDudWzH9di62c2s0UM25kxy5am0kqCrrIlLs8f4Oe0Dr3tFyR1SDu5qRTZ4D07POzePV2BCFJoqd5wjIA4gEEIy04VNFU+8/QF80ABXdvlAVcfTM58D+kUA1HG1rsOq1kOiL7EvDkyubIvPPEVXLcxEVjkISQCpUAVqbUvDDWDHHXBUtMGVAZQAUESE3f3BLXUX89EMGi824jQgX2ka9tC0t2LU9nYhqs4iKbfNVkvp3sDNAU+FS4xhxLSnExLVQvU29AK1UKb6lDgAVDKKReW4xB6hTiHEkqhp3swWpsU7RSo4oGg6lqWXoBrsQLdoIR0Q5Uvp11GCmqnwXWxnIpE0IQEx0nQ6R7Fnw1RkPzh8O+B1lHBkT7j8giXu/BHF6nQPZiNVam4yBo3fuTMZaiU51LvDL2+YV0zDqfb52GmbYP3xFOXYduDC7Pe87Jh1qY+e7uptNE2H1dtvfiKrv7GGYoOjEWJaBLP94lYjqKNDHRtgerk8TiI53NOPQ+mSNaKyi8IrAQzyHggV2nbUDHxxHD5qTu95pnUABJBofQahW7i4upMxHz5OYme21tfvx0Dabb2ooQe1tHBU1nolOMOc3/+5f2t93VKxUGoY3V05MWp4y+40BHnXwUZvnSKDa64/bXOhIoFoNchnp7kW0i6rxhKqPRMozi0fkcQikyoR4kgNQWcwM5k15it+oYv+brw878kIqc/vW7S6IIpVEegvxcBYe3ZAvimy+/9DXajRw0oP6oSR3Xn/zTac+jn53YvDp7z+Xjt45e9Zu56pNnM0O4LlsBd4/pHt5wrS6U8SKc1hHr2iBv8V6D94rBmXRYnFaEXcWb9QEdjZHhe6145BvKleK0YevxpU5xOrnWfZRVMMmbl6A19gzvH39JrqCNusdbc7wWKeR99HGzb2ApA/Hj/3knlpaQnUI7ppoCvL8aSiAhh/ni+beehXBrEXGRJOdUgrqABzlKhtQN1Lq1e5zbucMPJmIvsTc74HQTHv2p8Nsf3fX9Ct/cniRzJaEeuXD/oO8sQWqlZFrSscrw6KXcwtsLKiHJbbmEJTPVp8Cq5qfdESjcGbpspWDJTJo31+4qDWj6JAcHKKPDNFFCaRTRQwIHRujBXEI/PNZ2kh+L1UKHC8ilURG78tYIpVFqpfI5V/8xa+07raaw3dYTTiIPJHijY1vpZ0hihqJ4JGBwKmjIxD8OBf7eGZhxwKou0iReU8hjJ+IdUCKlraZ6MMSYaW/+11x81DOIBoM3eE+xT7afF0kUyS7qHiGskAhFn3fV0k9Y/VKUmgA2ojmIbEE/zUe1UblSG9346odtpFAtbGJhdjU3yhH7GUBFmMDyVQl65jxThCfEUyyLR5w3RenD9GR1kZGxz+oE4BK1mRDs8AGyGZCF8ImztM4oEuLPYvrptgzrt8gVNYgN7NUEgg75C+N/zqR5bLxFTCQUmScZGhLApCjiw8d16Au4FxYxF7nnfJdLhaTnVsq5ZexsRDiT01Qslc+Z40X49putq097aamo/inBRxhv2KuxSOLF9Nb8fPmg7cbOWvKqVrd42iIUPRiuU8NQIwvMo+TEWtAkY7TQWZx3qxRACqFXYwfoNL63UWCLLMLpmfpkbQKml1EVFaqMHq4OlyR1Ig6J1jl9OMazFPUf1Y/qNLMRO2owyA4c1s/jA0OBaAVehhOnjMfsg9k4GIc4t/sp8Fple033zqixzE3IlvQYNE+KOKkO4ocMQ4v40vWQDX2nmqf6ayl/uZRXuyD1PjSMgtyQlRzKlBV+2je+qpAddQCrw/Y/XfiMjcNcaQ1MivMDWTjWNtwmw1kraNL617VrMgOhEqAOnESGXe3Pzit2LNQROHe4pBGgSX7dNiOFgtGhiPuR1kjfcRaZTDbtc0xEgDX63F4POf8P//2f3zhlI11A1Uw4PuIh5kDqbSOtAxn2rJnSkc2QLXj6HSjPc2tboxy5829UWlDzu0LBeCMLPyqF3gAo8Y7qo7MYp/WxkvK/p4W23p5uptVVEVlP7I3yD6t0wY1sXFCm/XjwTFaUh466EgNAubvS/ic4iO8288//2rw2R/2iW5wTfdMvZuXs2mvNvfo+Qt091YMtqq6Ez5cVDfEhjJfUU/SWmhCottKkwHGgPQmkd/JSaWJpnaoFeTGwXJFN6nQpvAgNjtvQwWoBliNOGsOfGzQOar+hP50Vwy6YLhLSlR/os9HS0R+aGF586YKJtQZKzQNRdBG369oMiInQ6pnvYpQNorAv1E8q7WkZVU5vRR9Vk18V017QZcbbuBUzjerKc2NovlAzrB/Aqozm6PZXunet5jraWRzCIZK4GJw+GgBqk5Sl9SsOY06hDdZzRcyBPDurosXd0Tg85T0JOGEUhB1T4YQYDe1fZc44Bu0GS13MdZhNdU4c/qMJYomJJ8DN9XzTPI8bJborhJd+vCD99yI4szpU4PvlN3AWaJwhsg9GQ3aF9OFjf1086YNrtiP9LQKVkhjKepHQVDMOF9QocYkJAxHKDcswANz/4HO/8GDZ95wUSy4pUwDDQVQLUDUHvvAXk+U0NqFOo8VK5YItMLlVocg/V6j1per9dMY+E7xIcMQm4ZPoJMJifEcCVT9SqTdkqM6FNEZspDDQNWAhbthcxMRZ0dV7YykjQgwSHQ19FmhTARtIiKwFHHoPphbqkiNqt+zzTTRFzazRdrY4F06zd/c59BzbAFPfcL9HSX+9hlVANb80gISANEAIgrBiLhit+BqMleiu8+dUsXOBqzNdUFsuC78USQcoLp6jWgdmk9EkKIIK+5B7LNRwNSkOvXPzlk2YzcKqHY32rzSnjWbdWnnBj6ngLf2zfVZxL8dqUW0X+MCOMQhMW+7dCsCCPJwwwjdN0el6UhnnnJwHAG2zNkorgn+dwLnGvgZrBpJsl+x9xR6gNYvmUMq0HEg7ESUtDNROz4DAOa40DHQ7mYtI1EHb52xcVbCqgGFRVquveFle9nWuCCAZDNFyk16KVCtgFMC4ub+9jFhH7PwxhFAtfOdPQyTc7Y59B8DVGeDQzPMpOzumS9zOx+qxW6sZ80DYRicPmg1kZVg/kBDDA3XKDTHmdN6JhJeirCIjmNreS273oVFaR8BU2cAqrmSDHBzTYdj5nXfAbbDWG/O//W//Q8v3BVEP9QKoGUYjEF++Gp5adIybNqe6Zl62fwQoJriuUP32HMvKQYzreWZgOro94cQeo50bFz+qQYfL5Tn4OFg6Ni8lquqn9QRhUiHFWn9at8+A8UNknC6pUV49PTJweUb1yzs//777w+2bYNjtNyRyN/+9j8Ovvrq68HNa6qSVhR6gXozL9LmLf9Vg/tUlc3jgzfe2qW2lbvDqM9f7LT8g7tPBJS/Hxz+5jt1eRFQvX1F56IIlt6DJ7pzB/qubw22KPVKZDV4e1xK8YWAFJMAACAASURBVL49PbSpOGIdr0Xv9zSecdFpgnkaoMrPXCSv6PSlDQgvi8nLpj1tTdZbAvESVRfFIeSMiui4JhdeeHhcMnbaANYKfG+a3DCYJNIq8MpmAHeNQox5RFyKFFcC1TxP89kakBobc/1oNunmyRaGzzRTOqunvGl4zQ9vLH/OEdWh+/YDgSrrO+ZHglsAaxwVAwY9A7mdAHhyqpTOp5/5NQG6+5obGDSkeDaKGrB8xWqBiUdqu3pY62e/59O4mkxAj0EO6Zw0jKHNMGvHmN9T2zXHdxpoHDl8JJpn6LvXC9iykbqIRaCbeTa2Fg7ccjtqZB+eKLq3XseeENilkIT51lCXepsHoCSeyvUQTh3dmgHcjygYgZ8rHt4VSWzRROC2qALXrgCAKFIQdYh5rMwTzTKWq0obgEqUlewCAuysV/O+irNmMMRqdPQsNvvgdIeOcvvguDPZsnZMRs3t+FQa/PJXZiIKUE2756f9XFw7G7Cdk9IIinMMpQDACOlDWosKILq4KX4AOmSIYs4QkQkZI6IxODMpG8i+Ust9da9u9MVGpJV3ttG9xnZBHdD5srEuQMFFc5E5g+0GsMIFdbc+0Tnua7zu3tV4Oc8j3r0yVIu1ya5R4AAq1mqkAkl1OvW52Ior87T3zWX/A7DGrstkaU57qIiOq28c7kRP3au0NXtVwFE28PAvdeyOKcyDlII5jQsgFdCBw8eP29ECVDXnLDEokMjzAPnoTHc9HC8NrlP1cu7gxwZPMSSoolNcqd7HSWjspydOaSJDkViAC5wXvoNoXTZIuK7shNscS43AQvWlJTC89aXmsy4vPFZlJSx1FTxXf3eJ4EZkNTyFLjKI6GsP1/TA7PA9r237nx9QLdhltHkY8WxZW9hv/VCrYzqKbhp7OPPGqhtycBi7mEeRrci/4ZLjQDgQgEMBPcBtXCMazljVazuLldsIae+0RkRU6yYKLwWq//u/+O9fUO2JYV2g7jCR8seQJsyJjkWNPqbv2cv9xFER1T89UG2NX3F+y90aDVQj3THHi9crzxIsRA3nm6hOF5IvvvgiipN0wCsSen4g471GFfp71MGKPulEFeFw3RB4/fvffTr46stvlEIX91QR1TkC+PZQhFVXrlLR1M7Jwa492wY7d23zYL94hqTPs8GFc1cGRw+fHJw4poIv8Uafv3goY/PMGzK8ODRct23Z5mKmJQuV6rSsFTJWCVSpQI32k000oON2tgYnU1UGH9iB0uml0WcsBsgSKEoZUC1Nu0pa+TlNqqKsu+Lpuje508ThRQFE0aKErjApUE/L2bW0TkTKRBw2NjGnCJXtmducZzFCGB6P1AxAtZ7zpInK3Hzlddu3Wz0Ak8f5Txeotqa+4JfuHbH/luzieIn5wMMrR/8XlBnRZeCj6TfyVBeUAbipaCpGzNERaRcjx0MbY/irqG0cOvi1K1V3qCf61NSUK4gPHTzkqCoglAjrm5J9A8gePXpU0dQjlu9BGgoASpqQDY+TmJQjtFktJtmMrwlI0kud1O+OHVMqeES/eKPpMe0m1topzy/vcOW3/46RD/AWrwGAXTkrxQ9Az707jwVU7wtY33AP9zsCRmy+0XVJBSVKfZP+JqpL8wyoPnAPiRqxXtGbzdaywWf1l9jGdlwlb741ohnhsPXWQRe0FqCae1QfqFafTYc1vi3+v2kYUAAidiur2QHx93SfKXAiMmMXWWNq3Wr9TUoYpzWrvc1nLXqOVOEzN9yudgiwDYPVGJ5yZulQZIQ/56TGiO8A2MfGqg0XXVdUTuS8EHi4pWzQtWsS17e9uuMUKG1ZOUei4tQOrF6lAlEBVpzsZepzv1h8ewLCUDztkJhSkhSGAPXtmLFo4p43MGIEIH0VoBrHxKpF5N1FeMzJLKgrwD3mKk5FtHrlmsnE8Zt74IIlN66IKCZAgrmMos1F1USg3cp98JgAPFB0gGutH9YiFIms2g+wGm22HZM3hyT439lGN+SoDFkjEm8Vh5DPgj4DlQ7pLFLN0HzIOlIM5xCYjgPwIbLKHkqxLpzi5EMvcvEx2bYu77pdxhlntfEqUytHh4BNvVi6a2sIqHbf2vurrEP/Stgey6ZZr83T1ewoc7Xzko/8A1L/zTX8cUA16B8MW3EwFFziwRgxXjyS9uOxQYteTiA/djpkAylIxW7yO5Q1Yj1nc44o3gslIDjI2OYRy6Dc07j2tpiyss8vi6j+d//tf/MC7siaMZGf5V3Nm0dVXniUfOF8JiYh/IZuXmB6PZwetO74/vKAKpOrP+DhZWCQPe1Lrhpz9EyeBx76yZOnxeO8ZnmRK+pUtURVwFulfbdTbSSJqrqjitLcGPJvvj6iKOxJRWLkwd64Z7I5r09sWDvYvHVcn1P70gkZRkVe+I578vgvX74xOPLNycGx787I473tjXbFSg36QqK7S/0d4+rnzITAbM6XMWKSrFGFJ6/D3XumDRPaRgtUywQoqySgXQs8YrZkxLw/raJNIuuMilUEhekVfe3aTQEIiUJLZ++Sek9fF5+V5+/DaxN4N9RB80+fg7LgBgeiAsBn3SB9SvqtM79WrhKYIV0o0OrbTfGLrXPBENyZyggMcaL/CajOYFZ7wKbdPj02jVmvLGfHDnqOZBCpO1eiqpmIX2xI6EMmKf+xq3+jkYZaV+kn5IgAql/uOyDFjWM+7tZt2xTFWqvU/lkVYn07eK71xQb1hvjd77z1tjfbzwRsz0idAxAYKUmk4EKmik0LObnNArYYxu/Pf+++6wCs3eqj/vY7b4lWA2VHPEo9B5C+JVULKDpEB4iawfVmg45igeClZBV6iNoTIQp5JF7EoDO179+bo41WBTGKHqOYcU0/FJlRWPJEYI2oEhmpxVq7cPCWwy1XVgF6Av3YWQtQgJaVVFqCNiTeYgwS9JRR4smsfu6i0XbsW4+jPDcaqEbEtG+bcTziuyK1Hs6mTyOBamAl/20lCEVSoUIQkaG18yMqzy3cHwVYnjsUJem2orNrQGguYkQsszVvNFOIudTZ+HvnGNzIeDQ2wKcYznjoupZNj2/X0/BTzcGTTbp7V5FxgdUbop/gHDmqaJF09CeRDVTNgDjXZAHWq1BubK0yaSsFYFcwT6JTGkEL9IMtDWWwLCkvQjZFcin2yDqqWk64MqmzhXT8trR7LsDKcSg3H9UW/zMAUME+hZ4BBSPSuW5ZCxWMOYzUEJKIJZtIi3H2sHPKUkCZWGlJKSSslvh4zHfGhPVGHUb2kue5BdrXgnsI2vGbfYaR0qeLYY5jOnuhf5s8SZyIRwI8ANd7hZ5xS1G7OwKv0AWi4QPOQQHO2jdoOsPetlqOBF2xrPdZONBztcZ8H7jWvBmew0xc7l/S3GYCqrEWGh5ydYze9Bv+szOQYSmHooCprJIOTFl7TWK3KijKL5ghiZJWoazdtA8vPUsvqTbcU9a2o6kEiLDRKA8VW+HghDKrWtNQaay3XBwOF+rB/5ZeMlJXUDoC3JaOccjYaX6AS4ImULJIsoFusVut7g7CYJzIQiSQZz+vwGPSfvpBozn/9X/5X71YI4+SaAVanmvUrYhJu1RpNlq5LZRnuQgiPYZBFxkXUyNhm5LGg8kv+LmB6vCQzuyV9APEcQ+j1/I9VclD3keS47p+KCJYpQW91rqnRAmRQRFYlLGgq8elS7cGZ09TEHLc0lgs/Nff2D3YtXvLYGITxR9alLq3d+RlTl+4Kpmfs0p3nhQ/9apu4wIBukk1BFgvQxAFUqRE4BJZ3JcOMBpUvFBSnRvFm8XJwIAuWhRt94K6gUUv3La+sS/D1U8V+4rrzcGfC4OH4Xko6S7SgKTZEFKnC9YVgexL8tavK81DcQPKAs/K+7l/ABi85tWKKrFpr1d6dHKjuKzatHGMrHCglFssIvwErHLyxGZYlP8EVGe4Mf0tsZ7vsdE11q8A176LktGfTg+WwC+xWTJQBfXUvLFIHpfNqkRm7wnUnBf3m4Iroj/LlGaF63hUwPW7747IjswRF3zT4Ne//vVgl6KtJ0+cGnzym9/KcbsS8ilIoGluPFPxDrs1URwKHZGVY2M7Ld7r8RPH/b4pRVTffvstqWdsc6qKNPC58+dUwHXGDiTAF/keWkziMBH1ZF4+0yZNhyxAK+lrV1MrmhCRs7jQFyomff5MgFnZD87fhZCKFNH5jXOlBSXi6xh0t6GE+ycgzfEpsCTFzFzHDkCHgZ++TF3hMPJW9cBh49YGhdZGPKKuGXuZAeo045DToYx3NaijCl+b5V/AT38yxUxpD5Kd6UKoH1AKR1FAVYoM2WEqNFCD10rUEhDsAszSAjU0HAO4UrQRTmo4qvlVQxtTsUftnI23JlANoMD9au9PRMaD0vRE54k0D9xpKtbdflR2C2fDdBUB2adPoziEMUBsH4C6bu2KAlwJBKh4UNraVjFgSJgXgYnKOJXf5W/O9VUiqPU9z3vd3HdfRHv/c11x9ZnliMKooo5gebXSg8s3KAAbWASgOC1N5EOHDimietl71ZYtW2SHx62bG7JtN5z6ZX1MqM5gg9YIDh3vXVB4rtDKAHf8AE6ze1nuGbFOONNQkkgjYSBsjdxIMcOVfKj1xV7Bfkrkm2irecfa23iwtjmXMRVjsmY4FyTjXJ2uSF4U5tltNiCL7y2LoUwmj08PAYZDVt6X6/sHAdXaWsac63NU2xhvWsS0nWWe++u7J/bKQLXCWP012/m7A1S7M61ZbENrP/eHuC4K51KnFXvoaGuj06p1o7X+nOK6oiLCfFgEWJXNwylnvePkEDSIDpdxlb6D/r8AqqNS/zMC1T1Te18QoXMPeHmVAIrxcfUnFnBdtUoRMKVJlkuEHrHt1KPrGMDyxbmPtTejMpw5j5jIo0bGOLfLRBkejIh+dh/9g73asPePPQxU84QxpvKodVPdqlSyLM+ePZKTLR2EIuHAGWHsMCKPHjzVwr8nkHp6sO/Lg+6Ks3nL5sE7776hCOzmweq1S/VmGXpFpL4/jwD0SW3QZ9Q84Io3gDF1rdqhoqmtWze5upaILhQE+EW0zXukns98F4t3kwq4tkqih40PzhwdTRaqaAsJLFrwzeuk15kb1faD591cdOt9ulK/3BzXuypy4hWvz0a6hugKrffU/pAiGqXVrkmTks5X00qLXlXU9Y7Sg7dkANksggOMYYufFaqSphPQ+Lh6rk+uF2AV4FdDBdq5IvcTHbAyytSdSTlmNphVjKiCYCPWbzEoIwxEEeNrPuOpVc+vUZ/pT79ZLcY/9IuvDlRHrbXgmsceWfy05gI6Lp7Xajs29VW2Ij9KGzs1TCROG5TFp4lyPpKE1WlrEKM88frrr7tRBk0ljnx7ZPCbv/uNpdKWytjR4hTw8FBdqwBIdEkaW7NO832tIwDH1A0Ojiyyb9tEjeFY2yTzRlrztDiwh498q6LA7zV9SfeKn2g5qcXivYpKMzUlR2+Dud5XVenPpo+mMpkANuKKQBQAXcDMWpa0CLUMzBxzNmkoAD3gmrh/HOeywABOG9FHNn8MdPIFiTqQ3oQfCU+SDj8rxDdfSTMNUQeQ0wKYu22xW4+293ikVZsVqMZciH24Mb7luRJliQlfwHG76tuxjecClIV6SkTKAFLzPJ5EJkO7Mdo78hvwz9inugDXEt2tqCyWbUIloGxepgKVCCuqAXaU4wu759W51hLVkx0d5WznhedVE/EnM/RQtvOuMlxkguBQ3ryhyN6dh4M7t+h5r8j4U6m7aAxwIuAd48xEa+m1ei6CNx4XECDZK26unQqiu7EoAidWAzerCYgzzFHwmixgak5Rq8mPRwCsBap8d3YhIyVL8IiK6HaTp95kgaPL586dH+xTncUlOVSocOwQFxw6GZ+D0nVehbNIk1EUuGPHNmXwJD2oaCbtYRmH4DPGOGt6iieuan5FZRnTdm61UlghXxkUBjt8zRwk8BMUOhd2yaljDRH4uCkO+w1RNkg9W2PcNIZYs6toKKA9Y5W+k/UCbYN16vSz1noGV2rA+ipANemLTTGP5/pMBl4rsNI1jnEJR6l5FAwTr/yMQFXn6XnoudieXguic9hqK95KfwaAjE0gCi+D0mFt3aabnOgBssnMG4+XHBHWvHWNKaostJKMtkaTlnAKy/L+gUBVwatdU6+9CL6ionKLg6s6JgDBQqWie2LdqsG4wMRqTRRaajI5FiglF0YsbkkU8UQItzV/MWRlTCtvuKzOaozjn7NDDhvVPxlQzU2+5VBwRiyWBdJVxei6ewogVUZK5trXy0J0pVzxGJ5Is+zK5duDgwe+Ew/vsF97/fXXBq+9vmewUVHSRUu0wcl43Lz9aHBYUlbuVHLxihbtA0tZIQC9V9xXNmkmwPeqjD6nTj94w3e0IcIVY7Cta6qNFSF+pK8sEq0xWCUDu0Eb8ZgqWxcrwjqvGhOKCoJzlfcxYUUFcDQEpfbSkSQK6cIDDKOcHCr3PtfHXmjTeigJKwpNAKfTSvdeFKeVbkY3lerxZqYqQ9K6gJXoBf3cbTKXi0Ixpnm1cUJzTNQIa7OKIxVRF6WdkFpxerY16I2BgGhfza3cyGfEkfYy+9yg3nzz/lgdoQdUf2ikZGh6/8mf+PFANa+xD1SHTn0IJDXL3P+wZghZF60f+Kw4LURVqSInEs/mSXvLzeiyag5z309I7u3vP/mdtCYvDFYqkrJL6fzVa5bJ8dG8V7RlhQq0Vq0EpD73mjl+/LhVOQCAGxWZ3bt3t503DO1hAeEjitpSaLNGx5jcuMEpeUAkkR1A6q7duxzVPOaudFecySCyO6mIK6DJZUJ0HyJaRXFR2agoOiIDBv0hsw3uZFe6+FyULvFlrQMKV3Ay7yqia0yja0wDvlLrNNoWq72seLhEjFasJCJB4UJEWuGzwvdqI6u9UXgloNoFqbbILtjxNjsMCP0sa5TPRaYjHmkVoEbE39GJiWgZRT+Aj9A0hQbEe9i8GG/uH0LyyFZBD3GFt6Ny0Q0vZG9CUcGygUkNKKDVa7JzreE2Kdau44yONodWK+Ct5AZk97BFqBygYnJfoJX22mhK0/wBwEZh3n2N4dOnBAMYKwr3cCzWmT8NX5qswGJF7KF5MEecEp9D+jqcfaLPkd0dtVf1V1EfqBb+srfS5KvGe+L/w1nIhx0HO02hzMC9iwELwIp+NgDjgiKqBw4cdHaD1qd71LBj3dp1imjeVDbvhClt3K9Nmyf02g4XBAI2AJQAy1vSS712/ao5ptCM1ynS6Q5YOhbBmrCZbfYugarHANCqueEorLt0xSP4rMpmOEqvqDc6xtrvUs+YRiNIJT5QloI9C+dtmfY81g9yVwDXMegBcnDdbYlmFOZHJme2ByI9JC39LRYA59fSYmLYZthBOt39mhH4RQPVdr8q88yXVugjzTTKPZD5GvtjtNTl/kRWJOh8KVeIznHQa54gjWYuv5wYWrfL1uEUMrbZZAMNeOwudCtoXM6wuAA7QGs6qT6zcu9HR1S133/4wV+8iNDufZ0QXEcZYQZdk2OpjOY6eTQTigLgaa0nGoCHo9Q3X8wPi3TufPgxpbLV1V2Z04mBx+7NLSH6GuXHi83aCy+g/bPzr9TlHPlygoqheZZPzHTUKvJQvSXsQXRpwQCw6VqfTwNmLWW3uIvwNSkvDDA3mIV9XZXyiKGfPnXOGpB79gikqgBkhaLTRFNvKgpz/NTFwaGvJdsjEGrJEB0HMfX3FF3as1f9zhVRQlQZIAsP7/q1645WWMpKRn+ueanPrU5AFOaxFjQRmS3aqHfv3C4ZK6VvxLeaI2+Ic8fwsVEsXLDEE/K5q45lQGxQWa9BMzCHxXwW/db7nzv8nWF7DH8agDL53YVFk5vNW9dAuhdKwy3aVgqsXhWflU5AdDXB+JBGwDsnxQqvFk9rhaoI18mbn1AEn05G9LyGKrBKSgrLFeX3hl1AZEQu8NKx5pwzf+o6eLqZGMNg05ycanEarDNm9eTrAdUhB5o7NlNZdjUp22+fbTbPMMlHPl0D6h9yzPq91TFmWApNB6sWF8TZ8NGydrun1wP6vXPHwyYazwZFjpd5wrbAXIGzBoQIweml1u6cVmHW/v0HJAd3zu+FWkMEns8AELaomHDlijWi1lzz+jopLutdzSnmA6ocdLYaFwC9gXSWCrLgkLKRbt8uEPv/s/cmMXalyX7fZRXneU7OM6tYY4+vW88DLMmwJVhreeG1BXjp5Vt4q4VhwAvDMiDAlmzZMCzgPdiyAHna2BvpqftVV7PmYnEoFpmcySSTM4uD/79/RJzznXNvslg9PD8Z71ZnM/PmzXvP+b74Iv4R8Y+IE8ccESN6hHF+KtBMCpTIEZxYxr5ieBm6QXcNuN9R8BfjgQEEEWHIDgg6IytVMMaZryb26D+UtNOpkvsbAqpMgeM6SD0zZINJW3RMIBrlaJHOL1FWinnc5koOJtkSPh/qFV/ORqTcTRlS7+VIJiyACeBaYFPbWMaqCSkM1KbPeBTNlACYt4oolPzncXquyHIlYeH1VjGNK/PdNzTaIHFcoyA19W3yTH1v7gyQRsyGLCOuRF1tKOOzh90/0FWpi0oMsTHWYsV/Q8cEgHQk3IYHfl5EJgFITx6rx6T2Bv1E1xb0LB0fyGCxj+h79okoPsWhgFV699LuihTn8hUYc4pNQp8aoLJoSd0IsD8+JwWu+8xQBHhS76J/vb4Njy/1VG2ndbbvIyKU/Nr9e/OzDOOhP2j9oTowmZER2lTcH9d0OTiqFzWRkQ4bRDS3KiB1VHYDWhZtvFhzMiFEoi+rO8eZs+cml/V67mQ3Tp7OGpO1CDYYr5OFYC/ZqyAOez2ihWIERJDhiBjHr6v1HZk7Mi/fQruBaqcCHqg7UBL4uqd9KG40toyzs1KyQVCDM0vElc4htL+iYNe9fB29i/XMWJr1RNBGbPCSp5p7MYUbwlmosFvYjtaGxNuQyeweiRni5wLAPRC2+FlGZ3zYQHf2mGVwspP3Ovy85g+bs8479C5cQ2NqZbGxh3lI4sq5zeoqZP3NBuNvlA6McdtEVD3uWJjHHYNo9Ufbq4yIExBwL2acphz0UK0EmfqJ7Yce5f7LKbtB6yg9EwsWkwalj/7Of/gfvaCC9op6B5pnmB/ACwzUIDtLkXA44RbOKfq1Q6lbK1dFXuFGytbog3md+izSFzNJuyEUElKB19cq1Zz7MFinXO9uY6aKnmKDC1hMpcIQfN5jCkj0mz6Qhe6HkUc+00HnyTx4KYSz3yuepXck85wfqDJ+raMmW8VJJfUFuJxMFu4+nnz21TeTT2Vsz6snK6PwOOh7BVRJgx45csyKDuNpgytFgSGHrIyiQZEvU5ugRTkWCAUg9amM3xYVKh0/enjy5nH1WxXXCKD6WPO4H3sMpfiiKmrYuG6TFQSeKrqUymrSb9Vb0QUlBt3aLwlNTafqvZ3Uhbl5sVz9bgBO6LcJqEe50Nrn+o1Fz1q/7obwt+Wd37TnTNoQ3htGEEHGW94kT3mbDPZODRFg/jWcqY0y2m6PAbVB12oOrtK5UTwWCgd90esMFCVb1isaK0VFfvpIRz+3vfayA62I7AzPOm45Du3MR65J/+uMTjUvnh3/eZk0Wajzy2okv77rb179932UZjrB3OneNDzD02SN8vIP6uSkfe/oLmCAY+5fdN1gFCQZhDNnz8iB0zhjpiSJW0q/ywMHD8nAnnBElWEDJ09+LP7pvOSeDMPERVbwVOG0fSXe6lkZVpyxzdJX772niW86F+vl2QNAPvn4U5+tlcqUrF+z3pEAeKaMTT6uAsmf/OTHiqLpnMiReqZ+oThzjgBKB75mwJM7Yl0DLJLDxFjQnOYVYFb39OS5olBRfEibK0AykVsiymRG7ODqtZxnoqtkSOgxifxvUaYB3Yq+Xbsu+J0ubsm+n2WAy1leWi5iHKXXWxdWKeROpupeul3kiYqosr1xhiIbMZIP7200j3cP3ozUGtTrAciJOeQZgQGMEHHBSdValXNcRwogg+MSnQMo1Iiq9bjnBD+kNbsiLL7vjZqvUNfuHsDNKcG59n1jgB0ZC7AS39OaDFoAEXEVv6rIBxm5rmI5AgW3BZSItLJ2RBkZVrFDha1wnec0oY8R22s0nY9i6qiAz9XuDk6A4x70l+RXRqhRGv42KR+dcYyNqcBJbVOYUiBgD4SKS1xaB+c8agruOYNBhwzAKz2LoTDQ23he5w1e4THJ/cGDB9zvmwImDpXnxmvPvj5/QdnBT80hxwbvUzDkhLIXB0VPg2r2+FuNJReY5+9Iy0O9AbR6kiIODwV21B10zm7ISlhVvUaUnkdQR3Qe4DM+1Hje+7KJpJnpMuGJZBTGqeUYHRxolfaEaWR6P7jgOHV026DTxmZPxKN4L/rnAoxwhGLvw2kJjVUyPqSRtcoM+kW8NuUeG9O8wCtfsz3aP5z6vpHG3NfQHPloVajPY11hHs5GluMv4kz2eruCbSOh6a4jPr8kb6CzB39SdxdnpL9XvouzNnjoHDoqLmeIYkpPs/S0tBgc4slpFGDmkAEHwvQ3MZ4ZR321J/zxvVtYkk3xeNeeDuSdyuzIsr//X/29F1SyUhUIx+rGzRvyYmjBQr88eWVEzLRpLjjQpntCi8aKwmWN6KrGC25TBEyHFu5KKBiUS00o0X7SHsGmqV+Z7iyP7r9/frjwLVCtvW33eAyaalPj36U28buAag9SwxFb6n36m3BPOxleE+9R9Pbs4LTSg1Kzk+89mZy/fGty5ty8559fvnzJokn6j2KRHfJY2axrqqy/LONGCg3vnQjQnLz617S2AN7zikCd1zACgOoGbfoepc6PHqaN1R4ZuA1yGp6rgEBNy2WIlytNuXGDGqSrr6unT0kBc4CZNBVVyupVqRQtBWHuw0cPKbwoLrjxwmwjyvJ5R/Pn9gDbaw5P6ImM9TPx++4JsC5KpphcNK/7BbSSHoWjJDzi10GyJ9IKo1WNcAAAIABJREFUIN28WQBfYHUHBVhKNe1Q+g3jvVERthUrBbpXI/CkDinw0zpn4KQco7TMeeh5TUxdqevy3vRaK46/o8uxX5EWHQkmUjQjotq9rLE5JXP5Tt0b/UUGql1ENa82UmW1352aa07TKwDV7ui1J9/4wPsBLQAQYQ9dig2OGv1VT2mYANkGJkVhvHZpTOuxo29IrudkXEllfmwgwVAO5JWzcfjwYSu7z7743AMrADd79u2e/PBHPxA//Igit6tdpf/rX//anQieKxWM0rSy1XnlHBzVe7z//juK5K+RUbztAQOkFOlOYGVKpatSjRHdY00QPKJp0foIcBBcXyI6KyXbdCyIqB3FPFRgE2G9okKsW7p+mqXjtJFG55zFqGKiqmpKr0DADopbJfdQeigmodVVtIaJXpfxWUQ6+uhbL7W5Z1xq6i4nFrqUVggs9qfPLHAdw9Q/Lfbq99PUmDSqNYs+3xFHzyNQoQa4wIqWOErzeiSqHBA4bXJCIiIYWZ9EY95vA9QEqRgyc1qJvBDhcUqLR/WhDSAYQZUAb53YcWZZodTbwb2rKBrfs4YxerKGHVQvaWgbRFmhlyCHNxVtxQHnWrarloBuLOwPQRv0ErPtHUSwHglg30XkUknEKQiQaqhWARmHSPldKNj+/1OTjBRtAdUp/eszG+fSug5qlqJcnJWvv/7amQyuEWcJugNruld1DocPH/G0NSLc9DrlfYmo3lWw5bQA6iefnlJvY50p/YIx2kcUfUU3P3ygyOedW6ZIUBjpLjSeVqZxrnofRh4vU61FDTCIIt+4Rsegtf6PdQ4f4LjpWQOVFexHTNtyUY9sA5Q6QOrdu7S90pe6zdD2CscCO8M9EejYoM+H803EmGwJwTWeh27iyJ4j9CxxZg2WwgW6zMwheAO8fX6uPV164jcAqu17pL8xOLK/LVCdjVE414abS9xxuKPxeDWgip2MRhAEgXA+I9Ia7a6iIwVZYBeBC7BSaErXCQAs4NP913EopJehYIGPkD1aYNWZN/WAfYPS8cf/03/3whwDKU0iXqQ/rmqMIVHBmwI19x5SqadUCQpHH178IpQlyptK1h3blbqVhzknsISSpTCLxrC0WgLcvi5l/rpReh3GMlbNzrffzgAJLVCtl05t+tjr79DGLEVe6iwUm5XwFJL4/kCVzSr+RfWW4709flCb+kAHb/HBc0caT59Wal8RpGjWrEMLz8ubzHxeJv3QS3KnlQAkeJQjxvCGyOcnNWaSqmccRib+HNL884N63c6dqlbV2jNZjAIP+lWuUX/L9ZqShYd69szXVjoYOJyNAwf3u8ADhQ6Q5DCTVsFDreK5OKwB3rpUSq1ts1deQ9MHgr9GARqFF8Ezkrese0LBUC1Nqvf69dsCJouSObUrEZCFFoB8ke7H+AMS4CLtVJUqRTDbFOnatElTgbaq/dUGqkNjLrFlo4ug1l6XVxi0B/cANSiBQxfeXXmXPqYYwuxBGPeRMtEqp1EEsXC7X/KXQHX2Yc51mVLKXnMGTQDytNbac1K1yD3jfM8rAnRJ0VMKXwB++/bul2O8Xc9dVabhlCuG6dfKGTly+JiHCTBY4DOdC+SY6M5Rce7eVTeA/SpoRCwBHfRwPaeIKwAKHWYOqr6nUf+RQ4rcvnHUKb1z586of+p1G1644Jw9nMnoX1yP0g8BVi0GBQblHJFdIkthkOYpQijvx5lqXtA5uGbgfUf9ie8KyHLvACc6EEABQI8CVDmLdA4gQEDWYZPOp8dQGjxHqjM+O8BpPAJMFzPPEMmAtl6Srn1GTbu/6eg9HTzNiOroPNTH8AldM+++UKuivc6aAJz0cU/N9acwI77grqPrnvF9OvfmWyYINw2AKCtfOr9uVUQgBB5rk9otJ9NaqhSUDXNcZE1aizXKCFQ2lC7DbqoKcuijTzGgWvN5zO9dZxtxoAjo3Fa1OjxpXsgeURgXRXIale0+pCr0UfaKFLWjefkI1ZHDBDrIUGC1PTrfE6h2HxDfPG8CC+6AQFTV/bBjPDDT1wCuRPWJEB9Uq8UdCpBAjQHQsWKADir0r+l1n586I773aZ2FBTtpe+b22F4sF+UM+0JXjTnxug/KjtD3G571Zv0LdWudCucQzWVQCu1QBdgDqpsUILm5LfC5qGj2Q6htkr0165brPURTwyGRTodb7AgsATOygbJhD4mwul+u6DSOhosfyXhayRPcYjo1bFDHBji5AFYGDABY+SLK+pq4YjXYIau9Gmct/Qdd5yCDOwOovmhT/90+j8FLcyZH7zHQiZ39SOevMSjdUfNnvDyi+rJgWjfud/iGfs/2C53xsohqc/StT9gX06AArdneCr0Kn9U4AF4rbeFoHSfAyijhiPjT0SUWjkwKfiRAFUpAdA4IjOkhIv/LP/6HLwAknqcsxIuyjCkWcAzled1cnFy/dVeek0Cr+CK0m+C97Snrwyi+orenIwBEwOSZ7VDfTFJX20XMBjStFT1glfg85o5IcfcJi1x2K5XpR7vlvw1Q7doglDedG94iUyu4wUXw6UOgOnWFo4uu+woSsqAim+Eeg9GbFF2oSPnkqUbSPpQiuCrlEZ7uAxsZVxArog2Q88hJVZ2+rWboR1XkQboJ5XdL3vDnAqgfi1+EY7FbDsIBpWN2ad13i0e8WY4CvFU4czgb93WwObS6Ak+Z+vSTz5QGuuBJLADgw6qYJoUCt4/IAW3I4PydUFEXk4GIWlp5J0ib4sk1i1IAjxGvbllDIYW7JgQ/DUONt4RSIZJ08yZyJo9ffWdpY0TK7Z57HdJsGMpCpNxWLlfUV4p03YZVMgob5RQhZ7QI03QZRYPXyDCYu+u+flibiFoUFq2IKoaHVC8HpYo3zMcm7Ugkx+2C4MiFB+7jm6A1uAUhkaVKxrSh8c/OIjRC/Bc7ojqU7i6i2j3tWI0f6dp1QH/G0Z16apZSZnGIODrjoHV3Ih3jKmWHriGKxdd9GablAm8vlFK/okzDhYsaNCCKDRGj5UrhHz/2hqNCl+YvTb5UcdRDyQ49e0+8/ZYGbBxzavC+CmVMK1BHACJl7Dm660kWA1DMd+zwYXfpgDf+0clfK2V6wfIPH+9t8Vf3K/qE/Ma4x0q/ldHLlUkwGNSG4F/RhRqFjtwj06W4Adv0kyRadEWt7GglRHN2ZNRGXQKMkiZSRVR161Y6s0C5ImJED9AARkSDOcPBESywxkZFkWzxHQNEt2AWZ655vZFayjf/ZqeQirb0sjw2xvycNAC0ZlcMVO8VhjAiMPRrjGirC64cgRGIF4B331qq2AG07rEZUVKiqERYDVizrRdnNWopcv54cx+dHnLUspyH/vQZRDv63cB6r02CKdOfArCFXaRK/b4BHj10Aa0AP9KcgHQ41ExYAviRFaMP6BZ9v87DL2LsdETyvArx1XVlmdYKnd6p8+YD1695mbHW/BQHsgMj+becEZwkbMzde4zFho9727ZpuwqmKRTj+qsAhrNHGh4ge1FO1CefnZqcOn3ObRop+N2xdad1chUPsojcK3Z/vYYmrFmz3O29qGvZoujmWoFV17FQSJsXDPCEifVEduKWitquqZ7hprINBGro9LF5i3S9Cm5XJw8cihDnjmCHudDiFjMKFKeP4jhA6105qTgRODyA7NeWEdnFbtC7W4M3NsQQDqZIrhZdY/Ua5CcwCZsdo3TjfFRNjU1JLjvPtVIPqO5uqLSdX8D/9TsTf183PozKOvrfKNUuAp9att5lWNczG6jWJUQRW/7UXHB76mfr64KmBH1K18e5jT61w78a1HDod0GLCgQU45hl/xMr+jzTU5fpltlajd9RkIVchoOu6D8BO7cKDOoPY5mri8Cyf/bH/01cVSoxlKn7ZEmImG2/sPhQI0PVN1AK9LoO560bt2wkOKShTDWmjfyt3gRvJeYqqw+aPM09AlFUdu/coaiAKALrVRwQM+AzzQoYsJBEFG6IFHvDyBK9GlCNhR0/IlXXbGD3gv4zpwFYCVy+Zvpt83LrF43Ct0KKv4/IQnjgvNOzZ+J+qkiJnuKANeam82rWBAI/UR/moEeBlQpBVIwFiR8PgzWHg3fyk08nl1WJyYYelGHdKTL8DhmvXYo60pmBCAVFG5eUYiQ6s3rVOjdg//Lz0ybGAwJoSE5KlC4Bd1XZSaqVGec0aN6r9M4Pfvj+5Afvv++UqUFbGo0OpNkA9JHqAvqOmqdGqhY1YRyjAC3mnkc6jmKtb79dLqX31K2tAKpQHtyfUt0D4C2Gscwqcr3vailC+h1ullzN7VJxg8dXbjcYd/FJUgJW2jEKQwfvFsV8U1zZS5fmDcpZc7xvvG3WFjJ+jYnz1JtM88ff69V8+dCGMordbGQ0lUNjTiKt2sjNv1pAddp5bHRqnLP25mZrv+7Z6Yhq/KpAQwGsWMYAEQC6Mjyk/+4/eKzoO3JC1kecZxlcgvZHRQuA431ahYdn9fVIkfn1ctiOiHt3VNX98FzhejNo4I4MdRXJrNE+372nLILkhFHIb6rQZIMMGpzVDz74lTl8z6UL94lC8LOf/cHkgCgGAEf0VSlivneXCiaydGeiwKEq083V05dT6ASJ0iBIHkmNQbEiPXt74a5B+bWrAKFrBhPoWVLQrAeFO7QPXL9eKU4BAIAqQGOzwGq11iL9HBPCgvOFzNPQ3e2LUr/6n5Rd/h3L6FiDDoFs7NlYV8YpKEPf8ufyuTwzpW2H1wKwBbjCb4uejWT46ot1LkmMnqeKsGSktebTA2ACaFSlcvDqXPzZAPc22lQ0jbih0tcprhbtuA+3I3OkCN59jJf2iF3JCH2zbyob9FBdTwCDRIVc3CO6ElxQ9oeCH3pd0zaQ6y3epjunTLg3TsZQM/hO2rNlnNBollxI/+MioQQICRRiL2o/8izl2ExAN+uMfDhyRSDAY74V5TTXmkBKdGuBn/qrX38iipnavL2uojK1h1sv8I34LHhU7aKjrAxNoEDm26fqcKHR33MCqkfEed2/W+29lAFwVlW+P2ae8/qUyKjWa0F26LZoYVdkmy6JisD6AlC3bIFKyFdMyqJICl3NmuDY4mSCx6KoBy4kcqOm9ALiRI0X7ygSLm4r0dfInkUgAqeOLAVFuhSEsy/gFSJ3jORF6dhWM8CD9DT4JovAWvXWxbTGkQnvW56v3K6XAVXTdhql2u9xn6KPPR58elifOMjNWc6fXLXfy3Er862UlXx1r23ki48bF31Nn/n2mrjxAPy+ogYX1M8VaXVnkKyDYm3hG9dz96EJeDJWUCcBv8Yvyh4t+z/+5O+XbUhEDKiLDeIoPfpW1dxu7iyvUpGGW4qCzasH6MLCohUr4zQJ2xvcZvoEgaSNB94MM7C3bF2raOsmdw4gxQbpmQgZXMioKouJByaEo1hSqbb782pANbXOaA3j7WhUXaqyQGW/dbMjhQ14HghLIyONUjDgnnpEZaYFxoYM0KWUpw9azEmOdIQI7FIitA1h4gtz1TcpbUG6EQWHtC6qyvmLL09NPlaR1T1t8C41/J+TMtyotdwhwMa4UpTCA4HNW4rUPNS+kR6lfyA9W7/44isbQBTU22+/LSD6nudfnz5zavLpp586ovpMk3b2CKi+9+7bkz/46U/9WgNOGZMMCoQ8WrnHejvoCKDjJ99nyBBtsygyCaUcz8VfdLFnrYWiWt/SMUHz1iVHi3fhhtEtQMpLcsboViZgAVhstKwcoiXYKilHohg71S3A/SkFXik+YQb7Ok2YWbsWryyKMqj0hhtLEcFlOQNEBOCmoaToz0eTabiI25XGY7IQoNdjCLOYIzjW/X13/NOBomk3fxoENNLUvXCWWA1FaPyK0kIzRO03fGqpdNHLP6kTgOZTl76bQfSg+4tMRefPYwrw60wFMmClEIcm50oFCrDeUZoc+YAiAJmfyW0btHenxPn+nEpm0UvgPs2p5dQc7a+0//BTKWbivJEuB6TCb3785KHkZpM4sMeV+j9imTijXq8n1YEA2WOfDx3ZP/nZT3/iAhpApzlXApDIIyl49BwRAMBqpHsxQNEJxWfD/wFUU5lTrKjzTMTO0USPNNS1CBygZ4myAoLoGkAEmclKDx7Bx4viMfTmGsknhhb53yJgBOUKwBrGl/Z0mhAjvUEz+8iKcCc463UI6/t+l8NA9baztKm7gbS7nE53PTUEqnW2G2CVL/QnWQfWO/OaKtRgb2llF8UyABLOfHQSiDWyo5sOsw2Zq4mj+MoZkaZrAJ9DG3xTehwhbQ4qn+prSP0/FuXUZ45v5HoFl7UHrB4xrUj4rRt3ZROVdVS0lUk+RIhYLxeLyM7t2DEX46SVbWRv1qxe7kEoAOvXXg+QGozNfsyG9egUUA3wzaO7pnyGn+F4due4W/qihMQGVFso5JZIIkEjeNfl1JD9o5UcV0VXhDNnz09+pRHI9MhevWadggIMolnh4sD7svtQymgbh6PAPt27J0rBw9uTreJSU9h7Qk7iXtECKII1X1X3/ERIFRrhHaX7F1QgdUXBg6sKSgB8caigC67V2tFxaJ2cso1kzATyySoAWJxl0D7b3sCT1MXaqXGvT6J2FGE9lc0ggiwnwqPA0+FjXyULFOfSoB4sApVmfZ4j9szOhFZAowUmK1PWjEuadQ/JCUdocC68bylXaSy6n/0GM3iuU/YjjOsAhg7UamiT/hEy3MnEDKBakU6/sLuu6Xuq94zQ0PSZr9/PtAsNUB2vVf1dRVqLu84V4KBWJoUCOoBq6ESc+D7Lsuz//JP/sgOqsZbxo1P0eC7wQwyugoNASw+E4LaA6nUiVDL+8zcUAZBypXLSSlfG5HWhYdoTIEwrVr6QQGjqB9QAAQE4MTvUy22ni2Q2uXqQNh+kbX2AcytaOWg9ey9x7wr0ezaykxXviohqpHvi8apAtVdk7SY2UsJKdT8uBXZZt5buYLDq1k5EFtVyw0aTNQa4BlWAVDYgKfhdkQ7Fgz177tzkK9EFHum53UpJbhTAAqjOidi/UQbzuTb+joDuNUVjJvKCn+mzzih1A6/v4oUoMqFf608FQg8oGruwcHPyy1/8qfiypyzEKIkjhw9N3lHalNZaHFwEByUWla0hJdFrkV2JViCOPPqZWGObxRd4RkwcEcCcLd26X9+tjIwitzLm9DgkdUMhCgAV0j9cxYoyOZKPKtHWoJSoQ1ktMO2KXBU27NjJ9B9540ofbVVRGSlTF8Do9bQHgtdEj0sK1aC38HO0qnphgEqBIFERQCuGxkafYQRZjdjdaxq3UkQlq60IhsHppWXWErSvXwowdrL3PSKYrYzOet9WVmf93sptdJ6GCtLb0DxCwS71sPlb+teWqRScOqH2qCN6wIQqOE/R3oo9fyg5IQOB8aUXJzPOLyjyQ/9UUrNEWVbRKWP9FslYVJ/jEPJl+bXjFKNPmVZ1/Lj6sO7eq4ED19U67nNxXb8wDxaO6okTxyc/+tH7TrWTerykVj0UbOFQEoXfJl1GW7VNMnhEf1aoA8oqfXVAVfctU92fDoCq7yv7tKZxcQRUQOExbZPg7smQXwew6n4ogKQY666MLkUJZCwNlBXhhXtHxwBzWdX5gGISoqtkC4ggUTRJxCtGt4a7VL0Xau/L8ZoGqtH5ZfAYAdXY2N7wDSab9cI7UgFj4coCoEwbwhMoAIJzwf7FF7w2hklIT2r9limjZ9oDQJUJOVoPIq6vozutp4Ia4GriLugz1Mehz8a3WPdTz6dTpaf7MZMUi72mtPND7w3TloLHGi2u0O+AOQZa4EhvV3qcTONmyQmR8TWKHr7uaYLRxqlAvFc79ak/vQP2ZaqR3Q62GjR1/GP/bbfo+U27P2HTDPjh+lIRpF874Qg9i3ZD9D2WowDF5otT4qcKRK6QDiVtTpTykigBZFK3bWO093pTV5DPh8pOvHim4QGb18nxE1B947haJu729MEV2A46yWhfb+tcXVfA5Ka42V+rI8Et2aplKvhlndauUmBE5xX6F44ZXYVWiz5AhwUGxGxUtpYz6V62tkdKOdNL1jY2wDgcYhfySAfQMokoOLaTiXKeHiclQhTP/GfZXoAqWTn6sm6Uw7dOwY0Nuo61AvHYP2eA2YaBitLnkQjOtbbts02oF6Ud7PYicVVjBMY0jbAhzV7l7s2KqPbSOgKqLc5hXzNI1n2sr6fP/lZ2o5X+gKmzgm79q+KamkMz1hEpY+37lq7pMq3We9EPGIzDfsWUu6AGIWsuwtLXsv8rgWqfEmouJkQ6vrI/6gvStVRqJ8l5Qcr6ilKp81KmzICHfL6g9ByEZ9JatKp4+vyxNlTFMRIu2mFso0BGyh0OJgVYjG0lnbtWvBEUKjxJwvtdFAvvuVncOLtsUCjdeDSpd/9ckCkFbJD6rwXupealEdV2PxpBqs9tN8NXMkInUXXa+wMFoCM1R4g7eTL2EkNA4BbxF26Kq39R0KQBKXS7qEKkx9rIjfSz1UHaKlBFRJXGx084mPLsF2TIv1XTfvqZfvjhR44kwjvauWOXKqF/5H6RHKovPv908uGvfun0P7y+PUrXAFLfVD/XjUqnk/JCaRDdwON5QbUuKFF/S9X1KvGAnIqraTpSvBRDOj1Cxecy/Y1TXA1HKTbQXwqUOcr8wpX58Fzg8vrY++uhIkxEmeHuMbqV6AVTve54sozGY+o9lgnUk7phYEU4RKKbaJCAW6npCwNOgQMyxHrixcFZpOjGDdoVabupiEhN4IAbQ5SVQi44Z4BWOi+sFwiBJkBbL9oWuYbFfNi4oQFU47pCLEcPa7N4DJBrGZ9pODsGiC/jCbcf9l3Ad3xlvYTGmen05qzbGMv5y1FoEy8af2r9HAtmg1CLU5rcSjAKdSgOcccAcZ8x0PDU3MJEVoLICWCVQqzr4nrbyX7OSNX75krj2JGleKRejew/hmWLIioUg1D9vEnRoW/UGutDpTu/VBEJEU7OxHvvvTV5/713XHlP1IxirDPqTIDcwGcGGJqjL24+PH3ACC2uSPMGOHITtvRaQkqKGhTnJLpkuLUT/TGJEtHOSYWXj+W0MaiAOfVEneBJ3lKLN6c46U1MaxjpAlfM6vxDc6DdFaCC8a3u06qWV6Q6SauuZKhLFmCV3LLgcVUlw5kd8T6MIjiRPpkBOnuhzoGezUbXu9ehGMq+97sVNn0Pt9etrOCyJXcV8FFRVuhmHiWa6MERNs5k0zGgBgjEJCwAbYyr9YfluvsO45YGj6lUJwaf//Sn5tnaqeA6V0kmqUVQFE97glFFl9COjMJkuj2wl2RuSGNj7+hH7n7RkhNzMRWoMfAiGo+sEDkenzmfjVz3upZSI8iPn5v9sKpt1jfoTKxXBR7KRsZEuafmtULHWlAf1WseUkNf7UfKPhA4wA6hFzeorzEZjssqcLyq55WOm2xQRmu3dO5hUv/qQEMAZaXlLWwbXYSgEV4ULY33P/P1NwbHO3buVsHkAQHV9ZNF1cRQX3FDAbDHT+7JuVzm3toMJdi1W/QDgXyCWytoP4UT4kh7rp/uFXnBmYjuE9F5A0rJLdkRnAgyw3ScIfNIdwMwCutO9hAqwBZoNQKtm0RzYIKcC3tShjqqIn+SvJmSFQbsxKN3BuII9RSxVsym9is54QV32yPR7+xYMgoHxSv6ziOdcGSmPH+eaZTGVzIdUR1L1riFY981wDcct80Za/4wsjohjBU8LIeM59mjwBbhcKB/yyYv+7//yX8tPQ/5NaeIuOVPFTyF8MeHRUCYKm4iYMAR+UmTJ/pb5vTe14fclfInbUtKjvQqh5U03N37iwJWfcsmgM0aARyiVRxaIq1bSV3JE9ulg7xdCna9QvMrGUHojAfaIe+/iL0dmbnS9yU5tTIRtQiNxP+IqLbLHce+E5zSVC+NWg1TlePN6z65pQDw2cV0L+5mAdcCA+m92CTkBQVQ6I2EN04Kgyjgrdu3fAhRvOtIAUIQ12FCWZr4L0B6T1zYRYHVM2ovQjoU3ucmVf6/++574p/+0M3Gv/76nFr9/EpK4aIOvgz5ru2iBLyliKsmlCidWJ+HcXhNaViMMgaSNCoV/ER9aQdCP7QV4unhPKxSdIvIE+mtZ9rz192NPxYecnoHntIDDgBC1J5UaAl5RmgFXknFMrMbBfpIHSjuaOQhTd+ZTnRBEeKb8szv0fNP4JMEGMWiKDE877k5OUMMElDKFjlD6ZDihy+F8qBFDn1sadfC+vDvDfEfAcfQEAAXaxUxAKgSsaLDBVQWQMlaOVQeeSn5pF8xBjA87zT/BuBDJRKHt/FUO01URrAgWkb8fJnTEfvvC1S/K6Jacsund+19ZmQs2s/1yfoeEd7SIcMzM1SQnQ7N89pruTjbwRnMc2F0ERWn/k/fo8OIOALsGGtKBOX+fRUtSl6IvBw5fNiRE/QURYt8HgWIO/RFH8jX1dOR7MMHOHbfXDIoBnz+/Gc/cesqsh+LAosXVIxIEeR1GVIuAgcxphmtkjHdreisxiDLqDIudKWnGEWxajxKK8X1p+YOznanK+K+cFZp0eOekvq6p7N9V0YWni2yyn3S6xOZhe8OYA/+f6TE4eTB84MnCSd9q9oIbt6qfsUb+GIMJoaerhnRBib2NGSuqDyzElfeiwGwa8EsezFQtLrHlOFRqnSYZaqz365S6FtHXRzpU8YJakBSAXoQm8M/GuGKtLAAoqJigHjTA3Twq7tHANs4s3Eu+xuKb3tjy0/9OiQozCADax0tlwguUAQWoIgIHj2jsYV8QZODLhL7orSzbBy1B9g+9oaCOOoLGNzizjpaMvBTsEUChGN/K6DUnmk7Oj4FzcMb1N+Tf8sLun1u7zdeG3aKdRMNQwEK81AVDHig+3kiXTmvAMkN3Qtz3KGbMPSCeyJTB62Gc4D93i9KGv1Wt6vF4Ba1GiRAhdMBTefBg2dy8G5NzqqHOLzUW/qMVYpeHlVB5M6du6Rx10xuqyMOhYzXrl0WkLznDgNRoLI0AAAgAElEQVTYlX375zw8Z9NmshZRE0MGEP4qNB4TIBLEF6jn2Fmyde9PZB9xJACqDz1NTrbMUdaHDoYUd3KNbKkLwXR/ptdI75svK9uBs0pBH7YQB6jW3DJT+j6PdkeHa7ZiKiv1sj0bnLH2hf0vPCWzfYQS6fw+X19na+uFUxB5+B6Wgt7uzHSBmiNesumVbm1CAdO83A6o+tM68BN/k+A1JqJFVJX+747ya9+W/T//9B8ZqOKZoujSzKYObcbQ+eIj6rUM7phPEBEwDg8sG9JYAhMWAM2AlwIlZcXXxcvzkxsCV/f1PODHXiPWnXc0Z0QNg6VUiUbsUXSDaOsOTWnZQqEARPTkIXkOt08vionqUVaLxu/ceKQBag0cdWkWzmCoMxa9YpoKcM/kmebblicwta3DJwZcVcsEn1KpnfQmGhcgbmB8JY2SIdBCKsw8IBHGBf7NVdNBYZgAkZRYi2U+fNc0FvDOoxeT6yrQOHvuvIAoB/7x5A0pg5/97Oeu6r8mj/ZD9ZQ8q+Ks54p87t+/27zUE6qSXqcoEkrq1KmvHGFaof0+cFC99qSEFqR8z2maD3xPDjaRRiJIGGl0PqnPPVJU9BgErLrVVAlqRsj846BsMFmsXl9kOBQvDygkyBnrExWsKBulfRWxpzgK5XlRCo9JQICPBw/h94pflJPTgie2w+ndnUS8VDxGGxUKTkjr0P3gqRq7kwlgehAREKgtZAVoG3RPxYTRvQDQuipGC+vetokPSypqg4wORgbOLFytis7YkBByGexzceUaI5GyUSmaNvoe+q1UW+/EDMDuS2Sx59dNK6ZZIHMMVNu/CtvdX3cGE0afvqRmzde1Mu6Nnrp6K7OZ6AgaUq/cOozfrLDfUXsFz4nCDDhON29ptK8iPtBE6JyxRU4GgPYWEVftz9599B3e4ojXAxVrffzpF5MPT34iEEg6crnHsv7kJz9yBxNGuVKdvqhUJd0DKMzjWj1yUgAFx4civ+PHD8vhe0N6TVF+5tknR9SkpgQDISf9vdZxqH8DoIWzYyPPl4AQgJXrwLiiZwGsVDtDEyD9CscbPYuiR/8BzogUMSxkswz8tu3rPFBju6YtbdDZpfc1XTNWU+QqAIpOCS5tnNGSy3ajXBDWbPVQNmJfh5JQlrroH71DxvtObXeKRef05Vp4vn1SAzgD3CPFNB5v7b6bjLmmL2v0tXVKEXoAd+T0v9LISmG7TRHFM1xnXHwPBnNfEt4MZD7saS+zQSVrUIgXiUI7BRW0T/SQdIsrgSGoS+jhmwo0kAXwZ+uaKALdLv1E9f126Sd65VLA6gE62TFgeEySGFfXETZ+DFNzu9KajxZ4fPZDDmMdAj8EzY/gE/fxQPcAb5oe2EyqwoHjnTkzNf0Kmgb9ZQ/u269iXBWS6bxgCyh+xWY/Ue0Do7YXbtEr+dbk62++NjYgOIF+Pv7GmwoIbBfH9YUcQUVobbMYagM3+4kDIbt2M8pWoF6cVfkfBq+A+42yV6xXDDjiyhpueAYGwv5n5sLyQUFXFGFxf2TsoIFhP93rU1/IEau9TucHWo+HCsjBIDjTVqVHR4IYDdzLFA5fTzGpM9IB1SVV5VieUsSW0PMxZbJ5pALptrPRmXHWxnp3FmiNaHs9uq5J+UT/Fnk3XvO+iqjki3+72BO30QLXJbCylyXPeQFVgKuKqf6BgnOVAqjVM2GFlTYh3Z4C4NIX7wRqrl6kKgwQ0/NDedBmgJQs0TC8yptSpgj4N0rLXdMULEDBA0UH8LB4DcUBKBJPIJLwAyS2K1W1W4aF2dtblK7bSuqKqROKIEr366HwfpLQQyu24erY7Iqp+t711eBULzl+cDrU/jk29+XG9lXSqb8ZUB1/bi8omWm3YSUN/1BfAFVSH/CzuHKK2Uh14bmfOfeNKikX5bFq7RVxRKGQAnz/B+9PDh86ZCL8p598MflMRpnWHjvFnfqxGqP/8Ifv2Su+ep1elZ+rLclZF3NsUCrx3ff0t4ePyMDf9MSs+UsXPRiCYiUKOVAagHHS4/sP7pscPaKRfDk3PZZVcpKRFbf96ByCsEJluiKFhYGMGAFAFYoB6x5FJ8jicvMO4VGRwoHjNC+wekEDEEiN1oQ1uEq8Hs8bvh6R0O006ZZiJNpKlBROEkpw2TKKAaM5Oe2BPFVIkaprisYxF/yOZJjhCbSbWSdDApeVtDFtWYiyMoWMhu3BgyTFiLKEo53OlO8QEBCgux4RX+tH8k4D1cQEGNA0ir8PoFqc1NIfEZloHt3nx0mZBqozFGz79/5+DFTHL+jBuD9lYGBj9GX76K519GQVL+KY0r6GNns0Cnc0i9GXioYAHqjoJ+1PZodzf0ktov70Fx+od+Q5R/BxkJhrfujgQe/ntzJs0EHQV8gaXQbu6gx4NKB0F4YZI33o0D53CsCgRtozwIvPAVP6Ss80wKfqPFt+ZxmV5/psKrGfUh1vPldwbqHlIP8AH3iCtxfuK3qnQkQVRdLZA6MLjxZ+ObuzRsWFjuaJt43R3S5e9zYBVrInRF0BSGRmYqQpkUJvgv8JE5zAbqwjR7Lh25va+5Dz+EWEY/zOCbSmfBanQft3ia2Pa0EFAAysEzpqgNbGTcaDT+82V3ph9XLkr4vHWv+iOwHyLpjEvpnzGJzWPruVMjmKuLai2DoccTYjmhsN0GPoAdx6D3xQ5xwcCihcRMQBUMs10XGTWj95TxTxh6oBYIVbHFPJgh7m60pb3YKBAA5LWH6vWqxdPZYGqv3LyHDB5eQMAVbdslIUv2uKqDImG93vj9S6QMlYqwzpHnG8d6vbgSPEkiUK+QCPWgnbrcU7qvC/sqge2tc9hY71oIXUIU2VO3DgINper3kkQH/L5xOY8+DhXe3jY/NUGfWK/IJHkP3IKAZQXSfKAb+DvxrBrLQ5ls2AMAbhaV8MopA96m5cxKNCxqRuPJCjB2h9oJ/BKmAabrbsCA4ezh+FlJwdirK4j9UMOZB9cOtDS0GcmhDjPEV5Pd3+TZ2Tdqfil/XaWdgjKJAjXVlb3eiX7mO8Bm3GYwxceWXIWT1eBlS5t7jPHqjmRcfdcw35RgOgWs+NNEWd+Iiyxn3hqC/743/0915U+wYvcB7SmHWNU92nL6sFSO8V9J5olKNQHZ51jHwjFIhCjfnveCuaLqEvhJ1KQvgu1wV8aOqLASdNw8NTSKRAqKZl2sR2AYq9qpykZ+hO9dDkAK/DCCjFG4IQHnwYfW+tvwZAVTc8NnRjoDpKWM0QoVd76vcGVF1QQhuXRy48o7L5NSKCUoZ8Jg32L8kTPXP2G0UDH2iNAW33ZTgPTY6pWIR2V/QuZBze55+dceEI3M133n1HFf4/cWTp3LmzogOcFEdPHQKkSIieEIF96623XDRCw+jz57920QDrHtNIGGbAddH/8anB4HG1vjp2/KgLmQpgOcWYVbjm3lrIM/qSblpIWwBVvkNgPescgcXwQAVgglY2AMchovgEgj6k+VvwqqQIqQqHAwUotyeN0PvQT+wd0zoGELJbnFxzpBVtolk10ZZqPfRIETaickRYaZt1RVQWIlgPlT7C62EvMPAoUAwMvC0I+ZtEYaGf4Jo1gBTuQwUgTnsCVJHxVAIckThlXeRqAFRLqTUHPdTCVB5gpmB+n4hqpA/z6LDys4BqZ6wTqA4+9fsC1dlnqTWiY8W8FFDt3snrRaP9ilSy5qrS94QU8Z90T6uUzkP2ME4IA5xOZPKR0snMQ//FBx9Ozn1zWcU4K/V3Tz0CGZBwX4YTDtr777xrI4WRpWgLsPFQxU1Ez0kTHjrElKwDdtIYeuLUP1mF1NZU+1s/+Z8+olrFIMNCpPiJ6uJnOlc45m65pL+NThzIYEx2Isvw7Klavd2FHhOz0jG2iwIYCzqz8FkfK6pFhM+6Urp5owwuZ2FOXTOoTMfohtGHIkM/ZlWoY3xpvRWnMi59xlZ3+5b32UPMdp/HQLWyTI3g8W3c9ACodk93Z4FvKM4JSgDr4Qb3WXDFv7U2XDc6gGyeU4qSA6gA6JSYQx7dPYrLaj6r9VMbac078v3Pvjvfhf8mT3UWi7hnLODZYyXVfkfRfYDqVaXLydowavoBXXUkR0Tn0Cn09d2p7A9OBdkqHAgyj9XnmeuNz0uM+lKgOrRss4FqA3RTV0Iv421ZM+SG+yAIEJk9agQCrKKLoUfh9HD9nA9kBxvl/tnKNJBupwXbNxduiDajAiplwFjjDcqa7j9wwHqXwsHFRVHK1DcbeiBc8nuqnYCjylkiO8ae81731eSf9yb1T9vLDZomt1mBgw2itUC5ib2UJnAyM27Iu1adOOC0ZrAE+WmdMgeDaJUEnVH3aLui6wWs8zwvxllln5nKBVClpgH6EP104YeTTaS1EmA6Wtf1MhPfxXoX9aQ9JZHFiGdsI/Nv2+f71/eZ2vY9lvo+6FMzgGpdnj/3FYBqXF3+fw9U28+NSXHdy/pfNdHBpfRG6KiA+1zzsj/6j//OCypFUbKkIOBg0LCdX8aEkKiMXeUqSrxZKrj7G7XOIprqGyxjF33OWGWAhMnwEN/1HOkYuGM3pDwBqVeVgr6uqReXr8hT04ElbUcTbwMUpd7gGjGODQ4r6dadcAQVXd22TWF4pV7hQ0arKwQvNxWvU8IZabbmAI7c9mi+3D9ij5ZWQvXK9h3HAmF4PPUWs1L/rE++07i8egREQrjCUNhAcbD0twZ7EZ5x1TP8LVI0FF48fvTck0WoetytNj171dyfCmWKTf5Mxvjrs+qNp6bIc3NK+atf6naB0BtK53/00UeehY5T8Ux7v0e9I9/X71FEHFpSnvR6xXjvpj2WeK1wiEjtLCzc0IG+bu/2sCKqx9SXcq36k0JmRyETjcWo44AQ4YVfy/dRgR0j9KB3ACi6A2pBqtZi0erLaU1oIJLP5/Dlnqv9lAQNfhituO4oAkokma4U0APoR4mHTl9g0nEoGE+QYeye5J7Cht17VHiiIixS+4AX8w4zBUqqy+2NtD4ehMEccEWuF/SFMaT4ivvctDHSXVtVSLNT3QcYSkAD67WathLTg4hSEXkOI1z3GAy3pISkFxkgvVyukLI41L8JUB1LaTgAPrGNgSsnoT0mXVVraPl8o99VRHV8kooaER8zBqpT4Hn68Fkus7A91kohHc4OES5SSdHhIYCeFxgdp58fC6ie/2Z+8oEmV81LF6EZFmUM3etPZwgneqsiXrsF6mifhMOETsQgM1HtNtQmGVC2Gd20U7xX5qEfPLDPXSOQa//XGczWXPWOwVBbxU+eV+/skdKR3RvEmalI49OnIBZ1+Xiiohelw+EOUvjFOb6jSBicXehYFPpQRPgA+lAssh1eHCycLfjcHiog0Mp1u5BQZ4UWQ9F6qwerBeRqMlZFFju11shWyNsMoBrv2MhWfsSUTsz1GunWCIxkBjDPjvm+cFoLIDL9DOpU/kyaGh2CDHBdRQsABPbtrmqgANmRacCKXapHD0LScPte40wjg1HlDDUBG5hpZ4EggzeoRqIXoVcuyxbCP4baAQ/SmUVlbGqkLj/XREi348pOJHyGq9NtD/pwTZ8TqWvpraGBwEtMXW1dBA2iGwXXXhQLA26dGdNFxO2GaoW8RLCrB2amahjoqq+32q198cVZO4RMlAJ4bhTIW6OoaAz4WNA9rJbuVKcA2YKF2zfccor+4PRj597phnFHXRZo44azSPvDdbQp5MyJOrFZlEHoXKy3W1kBGDMoAn2L74m4smfmLAPGnT0hah36wIdKX75u7RNdNsiwcW4I1NCHm3NFsXiM99UwCtpxOtIqig0dONynNfrA0k3GNDioZgmQQ/02bqkPAXJsSxDnIfdnepvCbYzHEMN0QrnEN9ahUQySj5SNwYeMgWpeW/tXo/PZdyxIRzbc4fgL7UMXNOHnkaMXeqSHQ/3HFMVI9uqv/uEPX+xSxOzwocOTN068KV7oZofV4TnRa3K5PgTeFbwM0lgIQE7qzYPI5xYnKeJjXkJ7YzGNhH23EfQmxBxovFvS/x7rduOO+F43dVCvR+cAQu8GSly9DqEEbA1NtWXnCa9D0CY9Al+Fpu87FNGiUAYuSVS/BqgOHmRWUHZGvz+0BQaW2ly/ctZhroXujHejtLw9syJepaRHAuIfA4D40VmqNvXfT5cpnm20vknFaO7u69kgPUawsvbwbzCoKAIOC21HPvv8S7Wj+qU4prcU+dsmbupBGag594w8p/6RKAun3dkrXQIyAVDlo06fPq2vM1awAM3jx45O9orbCif03n0V0i1ct3Gk7x2c0Dl1dSB9SnSTKO55Eegp/oD8vlu/26X0+2GlVUl5cZCJGkTlK1sXguP7hesJeA2ozsb6y/tD4ceE+dTBl3ZrFRlqJnLR9BmADN+WIj9SwPSRjWEVEe2Hm71K3Sa2bgOwKvUmmXJ/Pa0XFaBM+iLF81RKmTQqQBeHCu/6zi21aBN4NZVFn8dhxHmghysTtGiVtV3jhbfrX96L6PUKteFy70IrRMS7MhY+HA2vKQQhUuytEL46ULU4dfJU79HKfw8GBxFVvSRdqx6bDq6jP1P92WlkeKkDNZX67y4u/2IIVMdv8yq0mzhNfdLYvFDfegx9CEvQq3kcadKcZCMuS/d8ITm9LLoH7fbuyDjhnK2QIaK/Lu304KJevHjBYIJoK10ycJZx4K8rSjZ/8bxkUL8T2PvJT36syXJvulexI3R5XbUT7b5GOVD/CB2al4vci0YiqJXyP73AppQIqL54pnZyAkSOKGbxEXxWzix6lZ6s0K+uizNJ43oMsMdP6rWR2ox+wjhsOK9M9SJSRQCDc4L+BTC400dGigqo1lVhtMZ7NQuoFgUg/u67sgSD0lfrKPayi9hYvQ7PiScDdmCVNDwZGWgT0XfTgNUgMt7LkVR3DQhQ4X8BXm5tRXSu0u8R7WnT75GSb/nVwyhmRMOIMEY/WIrDngiEQX8DxMExvo2u0thyxgZje4necU04Q7QZY1/YCwp70KHuQEIv1GzRBWXjdQPWqAHpo3GlY/p9GWcTX3rWcj8rGuduCxmZjimMETB5zYWDuS7UruhNaUdFS0vGnH6teofPPz/lTBf2iUlRawTk2As4ovclp/Rl3aZzxgmlX/EmyeN+FSZSDwDVbVHFtIuLcsTuPTH97M6dBQewYiIm/YTXWyqo5SDz2AF7eZD0xqZPqyeayWYS3OLa7UQ2omPnRb9Dd0J/CHlhWpcKGokkM27eHQRED4AGoZ9de2N8yTQ5tbfyGHmdJQfV6M2t7DBjZUUP8zWU05dBGVfRu1I0gWds3tRBN6hrn3UdxPDROlEz97UBqlPmIc/ikF42luV41+6M55sMr7axBwQDMorbY6pa8/6vxhqgmugZp504uv8FSumdt981h5GoKgaZFi/nNHLwhZTefvGtqJilYT+VzkELsFWNA26dGhfWmUG3HEpwCtbwK4MX0plMFIkE/oEKY+7d1WEVzwqgRDXgvNK3t0hhSZGa3Kw0K6KPfce7hwe4XoAATwvuIdOZtlPZKuNBdABFipdJ/7aaGhNGf2mg2m5HZ6jbne4tTDz75wRU+ShTMGxUC6gVgAnAWtOXSoEE1yp2hkOPsoWHc07VygE2H2VbnR2e+POpekeeE2WAQjnSfhzQFUrpMyv98JEjHiH48ScfO9rKQWeSzzH1Y4Uu8FSpHaKppBdpHYKRhgcKQKaq8tPPvpx8/LEaR2tEZEzaeW7H55D6uNL257DSpRxivM2nROy1rp0C1KvdKt1yU0A1GmQH6OAQrNL3ilRmJMON1B3Fj356d6Uk6Ym5oJZWdyRjfA+nj/ZW97QOcP/gk8I/BXR7zroUy1Y5Q3vUNYAZ6+vWYbyiIpdRno9p/yWe7E0pWJqzY1xID7mV17ePXL1LBwIUJxFb82NVbMC4QQpYiOaa4uK9Yw+5l4wMNaDlu4HqUImEYPZHPvF+I8WhVUoHtvSAzui/AlBtPKo8CkOQOU7T+6qq2NF/MQTMdd0vS6u+ClANLdQ7fb26LGXUxCLsEAnA6vW0yLkrQ0l/x3k5cRclq1Q8E0VZp73aK8eKIs+bcky+UBcNWkRBa6kULd0k0JuXL1+QjLzw7PMf//hHroJGVjGKvylQjdUCqJLNGoP7UkW8/wr9Orib5nIjUgZPUS9AdAgwQDEmDiMFPkSIyDpQSwAw4DXoTg8yIJ1Jb2FFiLARyDBTBxlb7Cp1rUuly83xzFTqwFHonHp2Ipx1JwR9G2PnvRHT1nlPCYs7r/+PfzvpT5mt1aj0ZaxFAKtqc0WGBz5rxyGFz1qANcEG5zyiZQFeHQ1zBLOPZAIICrBWVMhX2GXyUsabbgdkKE1RIOJLlJWIo9tvEeFVf2BROEhrYwfpFoAjARBiX7hbUuTu4OCen2QTFUASWHU02K3zMt3sEbNxzfDkw1Q1ukLX0GkJ/3IGGGllDXPvl0Vmr7Ib1eqKX/bZl3hnj0qVwafF2p3b9z3p6rw6Zjx2T+6IWC/XNeNEMUQAGV0tIBcDCJ7ZJhw5JBrN7p3uowrF7IGa+d9Z0CQ3Zc2gqRF1pcsA8rlJAaz1kk0GRDAm+Z7e13hP18J1ku2iaJvI75p0Hu0IuBCqosA4hWlbOTv625jYlROfDF7hvnOOKDILuhmOBYE37CT3Y3tMEIQgEb3OBVzd41jgHJoAdA5wSUxXi76w1lUGrtiEGQGKEXB1BHgEVGOfpyFjD7oiOl6P3x9Q5RMqotoD1bDavQ5rRWwaqJZzKvn9wbsnXuBFv3H8DTe9JmxNivbLU6eUHj47eSKvjlGoP9JIzbffOWHCMlTSJnbaEYerojXUSfIT+F5XV/XPXiC8r7IlKFH1C8TDpG8gRTK3BW4WBCRIhczr65a8TKgCpI2fKM0Wm6PQvnDYSgECpljQ9B4hjEjdnIUCOgMN8QFPeKVMbYoWQrVQIZSDBz83tqAD1RaAfOWfc0S1rq8FqwG4E3jby5qOSAxsGilMAdVbqhBG8XGQUHCkRm8p2oin+9VXzHR+aB4fz+9QtPo9Ta8CXFGh+dEnH7nlGFXOx9RB4KCisXwyqZBbjHQV0HtDTZ6p+qdpPsD4G9KpH36oRuxfuqCF9AjLRzSGCNV7ijgdPXLQni/cz5t6L3i0G1VAR8/LtWqYvUoCF+1zCqjSl7WmXRGZFFCVgbbcSRm7zyHwQ39D3JX+sTSIf/QIr1iKTl65C6QArIq6omAA2URF4dm6gbzedt16jQdUKmmrvnbOEWWSkpHyXCNluuy5nCWlvACrUS0aUVanh9S2aFFFao/h7OZ1wNui3yZTlHbqPFF9TlsvihD4vCjoKiekr5oeA1Ur3VC9fu/xI575S6AawhBR+O6IN50mOD3QRgybBFaZmPNUr3+inpg35NDQq/i29hVQQ+RqTo7XRoGCC+pH/NHJjwzwMNZuuK9IDfJMkRPGFPl/883jk8OHDzkLZbnFGUoV0quRXvksGVGNGwlg0LzHcN8je2UFZbVQbYzS2LlVUxQj2nnzNBjRhJR2xrnyDHvdzx1Fj+Fg0+qKSDLOru9R+hXnn0zDNkWIcNxw4lyARYGr9AXnl6JNoqsujm11JGe3BUMZNcJFCCU2vJuAd72LUS/qgKp9jtmAPd6uzkfvPPVTcUhfRzEO7wFAbAErxVcAk3ZmugEqoMIN4GMQS03CYt97sJqfHsTIvEYQXvN97mV02ol0uneMlLDAG9dGG7770kvoYpxq9IvpRtLdZHSgfnEtZMnsTKBHFL2DG2nakvYrBh9ESp49sd0z+MmCuA7Yl7Mw0iX2cFtgG+taTiCa2D9hyG3M0bhFRRkC1Sey63Bw5zVAgMLqZcn/RS+zi4A77hGgyn4QzGBdyFb84P13HSBbnT3Wic5evSJn8uJVAd9z0r8Pdc4OOEi1lp60uncyCABJuOlEzaG54IRR8AtNYJ3qKjYLONKGqhwtCnZjXGrk6gIXjGUMOY4z4bZ4+p6oLXYNGgDOhNvjaZ9oI3dXz7v3rzBLdKHRZ8t2QDujCAzKIq0l7XDompClogY4S+Fzk85dnqeO/oVj6PPeRFQzatk5jA1gbaleLg7Lx28DVPs3QVaGZzh+mgVU+1qhyjLUWe5JK/leqZ9tQ//w5z99gecFsKu5t3jbQRxWbz4pt000vX5HTa9/8G5M+lErCIACQu9DaqEPl6pvYI/GSI+EqVacV6dPcFfSIFeFi/9ar5GgOg0nZfFYBoIiLPisNwWkLitydZ1Z2Eqv3aMwQJEr+KzPPKlEozD1cTSdJ2VLZe5OUlf0ZxV3hapsCwQj7DJ1Va2E4njFI31FL3rJ6RjHhv7MZ8N9ya94j1CRs9JY4+hBetuj/cXgNKa1+228ZxSrDQBKdympRvLniiT4mrxHUcUJr4j7ZHKLFTWV80pjkvo/r9QM/UQBc0SL9u0/MDl46JBB65dK+5/8+GP/HhCJU7NBhvumiqquq0sAiwZI/bFa+WxTGoZDT8HVJ59+PvngV79SpOmKpgStnxw+dDiiiTqIHNa9AsPbBGofSlldvHhR/KWLNhwUOr3x5puTOdESVkvhwqvh2knpEFmigTSpnGjkH7OqAfKRxmOtY8oZiBMnCN6ee7UKiMBVRbFQgAI4JZJ22wMEGLt311XU99Vf9elTyZeKxIjgM+kKoOrpagItm6nSlXcMTxGZd7cLlJaMPDwznD28bIpaWAdAO9iaSTUUX+0QYJ1TVwvSx/Bk8bqXr9Akm7VkAZJI3p2PXgvYJQmL08hGL0QdUO2F2hG1xof12owfHf+Tt03596sGB6B+SNkd/O67UrfjNwue6xiljBJbg8tM12zq2tsnps5re5oMXNugZOgn4k0xR0A/K+pLOhZDA7+bFlX0010nIAAH+uyZs5pa9ZmrtzGGsbIBOKAeHVcB4VsnTrixO9kGfofNocVOhjjjGkZ70EYZuJ9Y+2a9p0Pj9aLu9nvwFs7C1+QAACAASURBVAC8HnbvrDhSHxuAQH2Bg0dkKListykakbzCl2QkKADCaU2tAwACI71R67AF2RdgJd3qVLRT0proIxkmQkTGYAXFJqxns8XGM7o05qjH3jcgCfOR/5UWHerBVvaGUZmxkKDr/LdZ1NStRQKMtk1RFKURZWJMb4xrBVx4kAJgNus1uA83l7eDDwAk7R5DFmqwQHAfw5aVCXCjPahUXeQr4Ta8Y6Kr3pe+op9rfqax5S4cRW9p7fkyHU77Q8qZNnx3lHb2dXo6WXDkCQKgS6p/Ls4xTlQUi0VRD4A7+rTyRT8nHHrOhOdbhYj6RIzUBDohN9PDAnLRDYDyxUHzCwhrWdPP0Pfoy4qdcSZL4I0PjNZidANgMFAAy0cCdIuSN+SP/TgoWtg777ytcxSDEUj9A2Ivz19TNPW8ZPWmO6/sZUIjtl32hAE08F8JeiGzQS0kMi2ArKwZY7UZtU0hIZmSAKqMGlbQhgI+XRvRTWyJT4xpAXmPvr+4R2cs9Xd1tmidyCAZ9uShQPE97ICwyx1ROuiW4FZles4gUQtFhB5wSmYR3MX1o2PWalQtHUQonGN7lq+gN3LIXg1pcLbRgRv4tchX8J7DvcvWn4VhSo90uABdNNT/03qeLWr1+Yxoe3vohgam+U18aNEa4grDmQlaaM995po6rmpKV4FyH+W//lf/rRe1wBxO9oSFQPCJR+FhbpAAHFFxDP0BCa3TygfelcnT8o74ZFf5ofAlkO7FZyUbiooR7YCESEWQwGdxSWNFlGGglAETBlQACzCogAUz4O8rnO8Z30y0ULpVPKsFCfQ9peceww+kj6FANanUlfJM8a6oANwi73/njki90keR5r1Etpy2Yuayw/4hiD6ogGjvSx63sU32baXgehviPusRuvi3AKq1Hu176BoKqA6BQ35qyl2nylNoB7JEQUm9PBWTIV0KC7w2lIRH4emgM/lny9btih6uc3r8w5Mfu8ckPed2qjjroEDsQ/UsvSAqwBMdzH0q1vorP/+5Wo0cnLyu6CBg8/zXFya//OUvJ19+ecpKY7d6Uh47+sZkvXifpKjW0NZHX4/kEM2L9/fVV195f5GR/fsOqOfrzyYAW3rWAf4uqaUJvQiJmrKP+/WZOFhEcBwxwbjoX/6e1igeGQlvFZ4Uo2nTgHGoXVjhfodSlvRmVWN4oq5U3qI4PQZRys2RUVWf0msVhUHak9QbLb1ocYWBJvLrGdE4ZqynDA0KGO/awy8E0olU0Zv1kRQySoAUFylVrn+rvjwBawt0A3nc6j7g3nwuDLLl6LcdTzp5YC2oG0hctgHz/Y4iTx0Y6EW2FZNX+j6PxBhjvtLfti8KOPV9L+RVAPESl1L62ca0f0Q6iovJ9w5M5+fgPVMAB2ClbRmTes4q0/SNigqvq2rbTrrkjLnpnIG3NDCDAir2Dh5hQCY+gRZR8calsNtbnxUh7Hidvr6hcUl83K1f5BqQldBHOKf9yOj+XmvvMB523NzqJ0Y309idSGrQZARYxWE1F08ZLUASdKFlGiTymrIJBAVWi4tOG6Vt9BUWF3uLeIQ4XAzXoFUbmRd4k8H5w65E8crrpJ27iW5cLuGC3AWjodCifVR1lozMLiKJIGDlzBKwjiyxf8RJh2fZVEDDMw5bmBNxPPWrj7gGtzQ6rBBVJbq6So4yQJD9dxN4UwQCePKw8yw71/fw7rSwkV8ELksmIgLsyJ7+qwhjFTDBkcSxJrVMIOmGKBtE79DX7mohPYcsMkwHCpzHQEvXIoeAOFpGGbgKXKOvuNYYEFESGU6+e89mqtHnsxG9zvwZ3TYqoCmYKWeZe/Ouph5ipCxBkIhiR7cKBwykc+F63qeFlXQmBX/8fk6Z0b3qVEMnCvjSryt7ijzOe4TxvO91v4p96VxhcKcI5WoFAl5IPr+VDiaKe1t2Az724h0N/dCo2o2bRJ2QnBrUmh4RQy9osQl24Z5oMRVgXnbEafnI1lXbuzpNHU0pVHS3Tm57pSceaL84M5Fxk6Oha8GOccYIXDiO4iJwRi7TOi5sCY4e2eFV6mq0doN6pWuaHG07q1AtCokjohpRyQSrlnxALDqr3Rt+kaBxpLx/G11e4LhRpTO/bellfgFy4cBZUGBi+pQCjgOAGnQNR5X5zd/8d/+dF3gdeCqkTJ3ekVCwKG6griIZCkqYNEFVnfZUgqDm2cwtFhcRgArHxnwTog9aJJQUn+GZrYwC1dhVmIbB8eEwxsJOBHinTkHoEH/Zq0GhMLZVu/9QypR0AZ4+HQNoGQRHcJHG7PJc7ijyGk25AdzyWnSta0gZqNcnHsuceryRemXuMjxEIoN4n3ieIZwCzupZ11ahRfeAgqM6dglq+x35Vweo+rCFHu+MZUXSSmBJ+8WsXUWp1d+PSNNNAayTJz+fnPzkM898PijwSEXjFTWAvnr1ig7XekXc35m8pag7fJsn2cPwy69OTX5B4ZYMOpNM8JAPHT4y2SKgR6UxM5rpZXlFfMBTp7608SciidI5dOjQ5Kc//QOB0f2ORpz+6oxGwX7oVCX80WPizZJeJd2FmqeVCM3YkRtSOxTXYUycqtE9MGkFucBYItuhTKJtFQr0uQzwo4ykUMWN4vQEICnGiIzG/G4iLsgWfCc4UTsFVomeucpTzbsxzjRQZ4VJQTEGjo4DN5QNuI68SglT0MU6x+QcEe/lVXPunE7V9CDGb5qAT3Eg6cZMp9qzNAhxoFiPMGw9lSWlskkDW0k0KTwDnqHIfpeemfp9ETDGv2j5pUsDr/6vft9A9aWc1jS+nkGRhiW+QdWn4bZuD6CKS82ZQLbJKpyXg3ZNdBgEjj0HFOzZvUdNyXd5MAQACL4z92hdZx50RDy+N1BNWR2sN2/igGQaoNKkHaabDVTTTlgPGET49REJJOOCLocKwzl0ax4BB4w98k8Nwf1FybN6XbqAUClVwAMUmY06cwBVJnkBkrZoPaD/MM6VoACgji/0P/4jrb5ChJFHroTWW+0dlpAuJawzgKoBEa8vWJ8nowNa8V5x7sPAtw/2ySn55LTi+DrSmq2lcL6ZbsTzOLq8G0AVp5LOHwBWgjdwfCNyGZIU0bmMVnZBhIhqxyOjS7kA/ZQw+MYw3YJjG+35gq4AmHYkXHrKYEx2EN40QI7XIheMKw9+JLZONDj9S+GqO55wnQbX0BhwJKL+g0viXzs5RA5rgXINYwWRl8HSdU46z4aNqVMU92cfinvRL30fBJYMVAgUBNBmpOmiZI774Wf0NH2PiRLvku3GthA8uDR/0feJnt+jaCrpdAClx3nD11V7qyePX5jeRcGTu8080ASsNcoIbKLDBb2z0avY/Bhw8Ug8WoAt2TT0mPW4wCy2hn0NfRvks9CpzfYNl8I/8WuiyewXOoPoOH24sSncH2eLwmPOmdumMWYXnrGcCIJD0BJMPdNI8I0bI/LKNbmIkVoJn6PkvTeF1XxyAdW4LJREv1993GIpvTHjZpZ46rcCqnCXs8ewi9XMEycy3GHqLthpifvX/8ofKqKqCKkWgd6SuxQt4+BdFheRVkS0HZpTewgq7IlSPdMUoxUS6gNq6k56nUWgV99DcxtpEyFFpWpyIkG0fHlKU3/wnf7jUETPVqKrhNjpwYb17TRJLglhbma+R99MCh2sltgY/ZFHCgqY2EsRQIVrdUMFEDSnv6WpTAgxoIXenm7+rOvgnmjUu2FddDAgikVFKwUuRFo3qEhg1VqldVZDog+CNQfS5Ugsng9trGIGi0Mgm4iVDXXrydTdJGepP/UlyuP7LgDJ75vIkV72u4io9kqkl7ywd8mBI8oCeJQCIaJNNJK9u6a1/eUHv/b88+1qZ3VERVSko84psnRfjsxepenpAAA/it53cKewAV9pHvpJFWDhLR1Qr7wjAql7iILKkOHNs3+M5CMqe+7cORt+DvQOuKvvvuu2WThCZ0WaP/nrk5NT4rlyXfCQjx89omkmx93gmQ4Vi4ua+EIbIb0v+0lfSFJh7jeoPfJoWSl2lB/Pv1bVvFndibLyrHUZTSglGOygBwRo9XhVgU2KppB35OuxiqYcudf7EWWlgfpWOXlUiJvHitebygSD4kgIfGvds0dgCnSjsOAOYnhQnitXL3cT+t26ft6HyDE8a3hoMds6velMSRXnegqs2iCzuSjVlpP0l0C11bvluEVIJIBq2eDuqYzEO2GtX5oaIKBGxJyzEqlXRXOYCU7zeL0sqvzjxEWEKtOpRN3zv1YfvDSi+r2Aaq83ZkVUS/Nw5uHFck4j3UkxIkAidK4LRhTpAkS4x6eMKnzu2wtMbVOgQMMwonhQGQjRZGJ88etySAWI7HiJDgBYZTIcvSaz+IfJUNgRuslElJXP19p4MIYVbW5P7EUAyxmWstGzppPlawKo9uGPLhJdm9kB1Q6qd29ehremGNa+ReeA6IUKXaIirm5xJSASaeCIirm9Vf7r9kfIQUZY+/7aIRNtkCb0cG8/fBeWuwB4nhppfmQEgMgGeWSro5JwITXYorjGin7TjQQbyfMUYMFpBXQxWYm92ajqenNcE7SuWEUWCruMfWYcNqpwmoTWuQ8jpNp2POjOVLeTPSD3iWA0cIFvgGtGrR8xuEL6kKp69C56GMAPsMZOs88MqIGa6KmIWehHCj+mDPIlHblslezBQ/Vrh8IoKhcDcpa/kDOp4QCbGcxB+8sYbUyB53NRExfUwYWOC7TJAjRxlolGQ9Mi6AHHtNqBxb2WvOZNjmQUMYzVy3HDpLoZhywbRWScwCBFjXwe3TfuKzNMEITgBvvKX3qCmgJoUANc4KuAULTAUnRcX9hGZygArSVjxidFq0qLPwCq0dt26pEZgBkn7TufehXAOtBvdljU0hKgigyTwUjefPhxw/yRddS/+Yf/2gsii/tVgb1PYXQO42WlV79SMRVN+kmZ79m7W1EuRcoEWgmfbxDS36vn2EhSnLz+6qVrBoOHDh0RUJjTpogfok2AA4XQ8TMh7uBmKBolBQZHY40a+cIeiAp1rjE9AIduw/vyNBYu3mTnnJjhwxuHGMNB70yKruCzUhhwiwiWDisTNAApRHNRNq+57cBrjlZtkvIEFNGea6f6gW7eJu9zM9NrVNWK8BN9QxDscxV53LozFGoK58i57DY2WCTtIwSkrxCdAVTzbdvf9EVq3sWZglMKZCmpKqM1ViLxbjQUJ3Kd14cy4Xv+p/W6orZh//xPfyHqxb3Jfu3vDs1kprjqSwFHeDcAKozTt0qPQ+Q/fOSoAecZdY34StxW+jOeeOuEweoGyRoHECVEFOC0wCzRKaKupBdRHAckhz9XNPWYgOgVcZL/xT//Fyr2+tyyRBPlDQLEKBAqqzmwt92MmZ56z5wG4u/3KRJLWp3oLL32nMrXl+dUS6YBkk7ZkbLHtptErT2mWlOvr56BLANjAjEGVIHT5grKCX0p4Z4+kJHmd4BIO0ACqzvgnkqx8j1nAicwONHiBcJh0nlALm8oY3FVHS5oyYbMUuTCe0VPwoi07pHjSOPvXQLnnDcmf0G7cXUv7WAiAeQ97KQNEc99DVJzFXOkdFSKYElhWeIXKcyOSI1fwmc2xmsm8BqdBgdwxqGZ71SLr576f2lENT9neB8FFPJU+H7N+gq50E+cEXRSgYfqxWkOmX7PPgNaHDpiV1JJWX8kCIvdakFZ6LHh2W6iVr8HoBpDBAKo8uCacaqcDve15r1mmhaDQrX2XbUFYnoQ0SoKHwENcADJOtxVc3bODpEe2lgRtWOqHeNB0bM7lcrF8aK3JFO7oA4ETQweHmcP3T8SgKSxxE7EY3ZAIKLCXZqxe5tIr+dfxp7YMa8zUYA1V7+yEY5MRZET9/RU3PYouoooYIBU2ixG6yJARu1gtIuix66+iNzRzsuV+dVjtOQ++asZ3Q0uX57jLrwcdR/cQnAT4x7d1UEP2qsRCIiBBhSMPrYuhOfJF3oFG00wh4iVC3oI2Ci9jP2rSvS1sunwNyk44jXm3drecq2RBe33oHYiFrb6zLZrX5cfdinTt9ZUsR8+Qx0/mMlrsb6OMtJsP+kX5oPqPYgyuge7wB3dNdCp4JZwEFf6OrlCp/DFT712TdMwL2mggjAI677NBYDigm5hrKtenylyjul9dR26NK/hHQpCkP0iYg1AjMlTGr6gYq7NAorm+JpWhjMKXkFew2D3Ypun20Yl6R9+DXzSeC3BBc4TVAMA910Gc3g4x2KAVgVeoIhxbWQ3yLoBnMkeQjXb4Mi4WsZBdSCaD5XDID2cDIJ/1q1Z5ObrdKgy9Vrr+ZX+HXBSHY975cdvAlTZVUec00mJHsdPjDuiVimCZ5Z9nPz/4G//+y8w6hSIUBlHZOvsWaq/79ugHzrI1IhVItqrGltAdbvmRO87sCf6lelNId8z+/3S/BWnQfbu3ecUwz0dDPh5HuOnRX+iFChiuoqIkVKlB9QMGy4T6U44NDUvN5QAiitSJ6yYFaf+i6hqrmDnJUS+AoVB5TWcQ6olCbFfVGPhK7RgEZeH3pk0C44IqzoGpEeFwd+ktOt29WDbtkO9NHesj/QVIEfKZS0VrRLM1RJc84d8Sfyb4GAGbmyNbx3UUIPx4u8CqlMgYHAQZsvPdwLVFM5ZULcMp/mqrLWfYGSkIn25rt9oLTVATIB+j7zTlaq4PD85o8ISIoPwtvDSAKAHxM9jAhYV9fRdxQN+5+13JifE3UMu1jAAQMJ5XRxj3uMrpfSJ3uP5IrQUKZDmeV8jW3crUgt94IM/+zOn3V3wJyAaqbgnpg8QYQQssx80Kd+n2e0H9hHtZ3gFlZSaTCSAe0UUhWuSBThAc0QrVWBHBsCDLAzsshoW9eNULYc7VbP+pc8m0Vw4VhVhpb3PDUWWANmk4ZAr3mullCg8aMAl3FMMNF45Hr/HDevhlJeUENEDIiGXtAbX9D63paioEiWSRVQXMA3xnygxLVjmdgkI69opwiLSgIJa7iKP5PSk4YgrDwUVaceRoA4U0eh3M+StloL3LbrIQBItgI26nhEGG1d1xp98D40YZvF7KtCXv7y9c5tE33sq9ASqvmd/Beex/iYZkLG0zZq1t1Tp5dBS+b71Dk0maaqdl2WydF2s+eDBj8Z18ZruXDcG57uAus87QCDQiN+prjD4rplp4cqth6Pd0CPNY6fwEH4khpUsASlW1wwIsN6XExYdWpQlEHCnbySFZltViAjXEOoV/YppY0fNA4aVgK555cq29RGrAEmx6wl2cnF917kkJUOcrSmgOojO1FolODUAHPSjMaAI2DHUlLX81MJUp4AYrRnUIVLGpHBrLLivWbppOSAiI6zu8U3ElcyiHQM+CmMc+jMEKe6/50FURNkC0UG+7npyj9ypwFS7oCZUNggARKrZI1AVvIGDj14BDBA0WidHAtoKfPmgw0W/T3ezIPoN0HYT/9ZRKElMezbrHDfHOoBqrKkhd+5bFAJx//h1OE5BrQG0UMjWUzCCckE08pEwCBFZCvcAqR6LLD2ITWB0O+/DVMaLFzT5UgEA9DX3xWAagCo2nvszoJXzQSswainOnjnvwm2AEsEMACAOwAatx1GNeEX3QlPD1oFX+Hy3nPNtVeS5ZIagWoUPWKuQqaIMlHTFFFDRGikeJ3MhgIqtYq+wq+4koyLfR3JAgrYmLrxpJhFMc+ZClLNNcjocfaUdZ/YjpwCYAjooNc/VPpJ1j8BAr0U63csZG+nhoV4e6Z6hJsozN+s19WFJl2jEJpj7CeSpn0naEY6yMZrbx1EcTQBNdvU/+aM/esGcYRTLKUVRAaosGlXXR5ReBaReu3bF7Ycgzh87dtigDs+CFOi8SM1nv/7G6aE5RdrWrl3vtBgRLP4FUFDR54bSQvukandLaBg1yOZvUUVf9DwlNaH0pv7Fc/Jc+DIUcUb7/mY+zCEA/ldfLqbJCs2nFLOoNyicqrsCp7cV1r+k6OpV9btkEgieC2nibjqN/h6u1WpVXK/foFYs8lYA0zsVFdsuwMFc9030cTOvRVEsOD1OwU41VAiRbDY9Lo//7+FncZC6E1uyHDI/Ha2aARxGspJHYfzs9M9TINifGQrEEZbUgNhQmpsDvjhIDwX0X18hYCjgTkcG+i46EiighvIj4kSrFKaoECW5pOlVUEeQpWPHj00OHDpkHuZaKRVukN9/pijpubO8JgoUKOiA07lR633s6HFHJZBJIpc0gT569KgVxEXNWWcEIYeaPYSDjGNxQFkBCqxwgOBmUViHAVlQdSjFWjhf++VI7T8gAj4FXTIiRFQLRMS2EWVKhWqlivARXQmeWURVaGItTpO6BjDtJ2gBRDHwiCN1VcCDqCoFARQGeFa1rou50Hj5pBGJHjBS8ZGcRBQUI3CpZnW7IIF8nDz2goIxoqmMe6WIi44B5gJqTUmxEln2XHBk2foyIngRi+k7W3TO0kA0hkaZPzG3snmNv0+9g4hMqaUQ/O4vZoGkSoa3H/3/NVBtdKeBWNxmwbX+SgugtjzKDtJkFW1jA4YHLw1ZqbMxCOLF4/ZUvo6XreeSQHV8FbOuqo8yOnIx3LpYA4Ol1A18i461voWSpXOF/FOxrezAE/H7QtdS5ANg1dQ2R/Sodg7+IbJIGheDShN0IlUEKQgKAJIofGVSHRm25TWrPQtawrEPqGpwx3cdOOjBLLmvHgi1e1ipxJLqPBOOelMn0UpB7eq0c1AtwBzl0Z/GsAD47UQ4o0goIqwRZTXnjmt2g3m48URYqTAPe9cVfIbH4TUKgFrOWLt3QyqYpTQWI/V3cGurH6yjdh78EN1I0C+mGwmsBnClHZ9Aq/QZZ9UcT4E+dAq1J+azCgABiHAyANsU0Dlal5/rDFSzeq0KGJ/r3gYWSrVazeuPhBZA1QU2gJaMWLPGZOfMDwawcb361OAERy9WqDesefUJnp+/PvlGY1rv3HngotXd4rEyen2zoqnbd1Jgtkl24blT/deULaQt44VvLrluAD1LxBIAjO0gs0VXASgSUQMRY8O3a43gZIMJYg3SsqYN8b74K1fIEGCoNUuuEUMcWo/8TdCK/JCJhpKAEwjWqrZxOCUOiMh+AdJpb+UJnW7FyVhk7RsdcZiIxyBEyabP3wipFoayG1h7Wjqw29iRbRhqttHZGf8yZLac9c4m2H5AiWiy6CxPRlOjtokIa0xzM1D9T//u333BhsA3PKnxmQgvKdpjx45ZWKmuv3xl3qHwQ2q+y2hMEP3DR/fUI1OeiP6OyUMbN2zxOE7SDygvVAMHhEOxQiBkqyJhKCY8NppGs7B4mHhqCCP8D/hLKDK8hupr5u3OqkQf5gSnXTohD3ikIzM6QLpWYPW5xgri9AKyrt8U/+ShCncEei4KXN8k1Sxvk1YSHAqcimhvRDPi1xwB2yHvf4vWYBfRLCa0CNxs1kxhKicRAnisMbN+mOJ/WUTVaqh7fSO4DQj4c4+oJji1sbQBCIVpsIq3m6F4kTd09TIGToMu88FZ0PxmvHcEHUPEWuL9zavQiuEAtOYA9G8XUAvHZKt5y+cvXFCB1icyZnd16HdO1mudiSYyUpcoBO2bkEuGBKAk3333ncmbavtDtP0T8V7PfX3GBhBvn6j/oUMHJwcVSd2hqA1GgMIInC94r5fmL8g7vWOZO6GWV/QxJVpeqf8AqgFQbMo6oFoHD/ngi84BFJpx9ik+WCH5iSlYt+FKLz7W592KGd7IFu3dEF/tt5Wbud5qW6Rr5GzREgX58ShYfZRbteBRq2CAqmvWg3G1jGq9rXUMx0rzrRn9KoVE1JaRl3B2DVxJq8qxXEP/xOQtkeLNevC8mYoLtkqlAea1FgVGO4XVgNBO5zZmyuewec2MiOpfdKA6VrMBzmMhOnU9vOX4k5EBmgLxCfzr/cshaj/vdwdUZxuL4bNxN+Wg9r/rrzxusyKp6Zg09+70s84A9QMM26AYhepzslb0lbwtigzZNtooAZCgBRBtxeggk+gLUrCbFBSg1iGGhChToH/ddk6/K85n9WZtdf9rxfm1PQiDaKDayR1S32vSAaTiPpz6B6TyGkP1+D42Pe59IMP1XP7ehVux9YBWR4S0HtWv1T1roQQQIYROYe8OPmHYC4/29FjNGP1N2rY6h3gk4ODRg+dOhnR9VQgYz/V0BuwYn1P3wkAWHAsi3GSfGPpAipuiTugB95VOhyNIpsgN8HVdRFk3qTiU4AJfACAKSLF7dojRW3Yg4rPr3w7DtpFvvSIhS15+OkqdsxHR+iw5SxpacHCf2REIEO5sK1E2fWbRKKLmZXkUl+neiKKePq1AxuVbBqOATgoc53ZL92pCIMWqpPTvq4vQ1StRkH3+/EXRF6/Z0SJoRsQ/3hMssMx2g2t4oAAEmVgoWHv2bNNYctoLbop+5A0VsPYjVibFyT+UUs1lSGcwZC1+XzvPerjLg84Se0V3I/i7CwKscFsJAnq4T2EnBT9iqhz7pX7fFNDR81sZ7JXuShKUhRhSkfKUeCqcpJKxcOaKptTey0goX+HHAqq9vok/MgoKsDp4l2gvWSl/bD3nCj72sv/iP//PXly/fk2c1K/EKTzrjQIQkGbFI76kMWVc+EGB1CMKgdNHEsGndya8wbPqZwbK27yJiTtqFSQjCX/EKWMtMP0oD2iy1WEVX5GypPiEYqrgJsEvjUkcjFWDR8MiIih7xBslxB6LGnwhk+5rjwOyxoIWyCsuHlECzX9nlj0epXuzQt7Vv3eYfS0QARAgZcvXNd0/0azHHjvI34Zn6lZX8oK30T6I3pe6d1pdbVcUGO6uuVZ4mx4d10d3uz3P8EswRkr98b4FButmasPiRkrBdtHNTuKXlo1ZCdECDpVy6FK2+hgLSEZT2ndtP9MxDN9MkvhRoB6Xp6iKnsUBoNckXrDBrN6VwwOAxUhduaIGz5IhPL+1OkQQ+Ymaw2nzhKwzX8tBWSOn6E0Vs202uIVGAscIDimcMfvoJwAAIABJREFUTcAbfXF/ptZXOFCX9JqP5VABPllROKhvvPnG5Ojhw5Pd4hLhYSIPtLy6KpB3+vQpRX4v2jl68403Jm+JK+sIAb3zPASiH23pNeR2dQ8hbyjQAIfLXsMrhQsWHRHoZOE+evQIlDJ99Ji01WtOO3HP10R7WXTBDa1+SOdrxJ7A7jpFjkjb01kDHuvmzWpUTQpLytOKRx//RP1bo02OgK9kk+4KjAskSoWhcWpEhxfFA2+JqOrcdvVlFWidY4KQ6A04WoDjaFQe1ADfWzoiDeaIewxNGV92DPMV/mcYzYlXDYtcxs5a2PhWDdUp6KVtOpraXtVSsv4qr+n/9rvS397yUdqrrjyuPpXsrMuxomfpegNUsbtYz3rg9KVr3V1+TzXhVRXZbD9mAPwLLbdrKtmbTv2PL3QcG6/fV/akvc5yWJr1CyvW7GWAP9+yARX6QF00VJDCuSCiSMtQF2C5Ih3+HYMFbliWGYgBz/CxUrhMocPQElmkU0JQW+B2w51UKhpjK5AAYAW8OjBgnibNAoKi1OuokMnu7hy4GLn8/nW9hvumJU4VGqLj6vVhtIfFaGXIaym492yhhR4FuMek54iOGVhBFyJtHSAxUpnxBcCK/p1RWMzAj+gWEPSgtml7cESHGr52JExMypK94riWjg6hxeJnt17S9WK76ZDi6K/0N3tUHR7IjmHzoXTAfiIK7MhqDnuIyWQRvXMFOkC7huhg0+or7UYsd5+n6O+gB6rWNCWC2CWtyzPJW3VfiPXKaFuuHbtU1MBaFyYCIltfX1CG9+xFgUrtraYsgkcAbbv37FQmTR0C1q9y5PWmAiS3FxizSnDh+mRe1MU7klOiszj9OEc4GywEdsKjUkVnY3/ocrNrl9ojHtgpmhuTC4V7cgrkUOdFJqvTCZV5SYAQbA/uJuxsWNoQUf7G9QzKuLGt3G/0aI1xu0wu89Qy2Rd6tCJjvAO0M4J9tLgCUG+iA46Kx+ggEFQJ6h+iqL2nzJSdrytgL8uBG97RQD91Pyylk5sd7+xL/FGA1OZMWac0jqUXJ7phOMP+j//7fyCgen1yUS0fLl+6YjIukSY4c7dv37Lh36eU6uHDh5zCRKnA9zsj/uGnn37q6NFW9dvkC8NLdGyl0sMX1Dye4iY29fjxfar43muwB2+CCzLvRcJgArW8m0uXbk0+V5/OCxfOey7uiTePqqr7iHuoOVqXgNV978qe5qZ2yjoVhqvY3ZsO5ROJPM/0lmIgvYAAUsVKRA6OFenWS5dU1KLq9us3aI2hKkFAivMR9PwLT9htrgQAAOu7VZlNZIxCl82iRBApZqyrmz7DWsh0lUXP8+hLGAWCJipKMzgIZUdJTIDBYr3pgKiwoA2Vv9Q8J1YfvCaBloXChOQ0u/Wvf6HnfSjiEZ3Z+kdFMKy0/ZVoB0XCF8aAdU1NQ7gePo2j6oxrdDW+pvsk14RICoaGpv5nzp31bOu5XfuU0j+u6PpaPT8vh+mM04hOMeIsyFE4ogKuP/jZH1gWPzp50nJ3V/uG/PAcfFQKqKiUp9iKEAeV9XQLuKJswCp1cnjr7SOTt98+4WlYoWQVzU8zb2eYaHryorC0pE7IHMRUGdq9UHWLcaw96tSKzaGnGz2RM6RI/kPd/91FegMiX3cFmEWREFXizr0b4lEt+pgyqGDjRqWPtmzXiMC94v7OWUly/kgjumWPPu+RJq8QmWWmNT1mUapwv+G1EsmOdj9h5HAuWQsPvXBvVqW7dP72agwsgy7q7LmtieWzojBZhVyZC1wOlGknDGMjnYa8AWPRlaKRnpET5L+YAQiHz71Uyr1u3+exNEgdGf0lgGqp1Fmf210J56dZhwCtAaJawNBGyXzPhf/yhsZNuH0eU+eFZi9zl8rPB7fWq+HDTS0h9zqVo8m3nF5PehS3jzImJQFBaTG8SKCKfosPjX6Z4cC4Wws9igUE7kufut2bqCwLyrDdEBC6qa8FJvgoSvSULhseKEBboFVua0UK2p00aCWoaB5BDnoYr1MhLsEDxTpSa4bcRd4gitxiOwvKDe+m30vOV8tP5T56UBX3V7mIdq3r/VLevYQ9j7TXs7FMUYTGEIEYJBCjUoOTR1CEF0UWLzJSnnzlllFBEXDE0JOxIrADMIsBI+FctvjVNsu8n/5hZ7u2zOuUEatMq0bRinjHgDcB1Wp1VbPsAbWmV6mYiQIs6xXpGFLhG+X8UxjtojgBbsSV6HCM787gTEZdo/tJPQKo9jQzfggxMjzK8+HAyuBs8bLqFxz8UH5tDEHva8nXZenaW+pKQbtBwlrYIwIKOEG798z5b6CkfakiXtZ565ZtHnRx5uw57c8zt1GkNSDBKqrRCRYAGJ/qfYLPTRZ1IvlcOzl6bO/kkKZi0SKrnKZmsZ09KO6xr5pqfl0AoBMn5bkpZApg6OG9Zq1UaxHdMNi06g4Rtia6UVDc+1w8cPqzRtDN08twAAW0kTOuk/WPYkYFiNRGkaAaewVFbKuoN2u0ZxGVjgI9gk/hEPFZBVLD5oVEBaBuJKus59Tz7Wvi+2FQYyCgjePYSW7uu8XWek/r/k//5H94QSEI/D2UBsVPVKExJQjeBy2rimMHKKAVCdEwwMLX+hch3qvm7KRqqQbftlVFWUoDnTp12tV0Rw4f0ujVQ/I8tppjFykjJZFdnQahmQkVL9QL9cnkgw8+nPzLf/mnErpFTXc5pobvP1Y3gr06CMxyN0MqNroVevOFuKWIHJQgh7eSYMq/0cPDBkIBBQ8CTpFIzExncVR30ZWCFMm4QEaCADB2+wStBZ+zQg2C4aUw/oyCHOa4wxncpdQCEy/WShjogRb8mZg/byBd4EBe/GvL1FAfT15jP+HiKijv6yfyG8Lw+wGq7aEvDmXqWctOgY2BreuMOM/KycjoSgFcQGrZSxwEoqvmaMlIAViJrMfIwogwULCHY3BBjhHNkOcUOd8loMZovNOnz0luBFRVUayeLk6pbJIieVc9WnfrdQC1X/3ZBx7ZikPApprfLCVubpW++B7lWu2fmC514NCuyY9+/LYyAvvFSSXdHnxat3ZKhYnneu3KJXO40LE7xcOmV/A6GceV2QakX78GuCFbtonaUe3nM0WWvqXXoSMYy6VQHroP7W0Bzes3L4nTekWkfZwhigJwwHSPiljsVHpq5465LG6g6Ey9OCUHK5WyoRE567boymp1t9D7Xb6sYgF1DMCgOEKiNUfpUNAIbYbCMiYjbZNM7tZ9bNf3W6SgOMNkKiDek9lgAdwv0i2sInrMYwxUe2cwFE+4/b1RRHZaAswskPhqQHUKaTV6bTbgGiq+/qffBqg271LaY/Axje0PY5pLYbXufHAf2Yp16WWmB6qN6R7RB7zKXdVuC4bjk3vw0SdV4yyP128WUJ0GqN7zeOehPep0Ujw9vMwc1dq9XeiIfGVGxWxmoqWgm7szCU5ZB4HUa8qswGetjhweeymdAd999UqlMm1kNzrAsVVyzBf6drMiZDSvX03xCFFIiqjy6vt1y+3qlqN2rP7NTEm3q6FPehemn04ULxme+TC+8TftI45E/1pnmSgIMV802lw5nQn3n4EC1osCK45GRt0Df++emm7ynuDVk76iOTy/j30YRuX53QsDnKUeIQs2/smzjetnyA6gKdojGQsAfnJgCQDWnXvQVxobTREqlA36e2LztmrYA9Xoa6WzXMRDBXpSHOpKwjHmk3otUUA01qw7UR33NlTM8H5s35un+Jm19ahU6UGq/B89xGYDvhngItCqfaK9H4W4OP2fffGFh9AAVKFPAUZvyYF6XVQuaiEAqgSxmIJImp3IM5X1TI4CFDMAhkmF+/ZuV6Z5vzN9FMiRgeWL4jjk3bUKGT03DrAjFEEv1shTEoU7uCb2v1pREf1cqSb/wdVOnZdBLQdwtA/QGmKyV1A2Knt3n5740Dv0HE4if49ckJHApsA5JiNMAJGMW0xXi8BNtT8MWdTnApp9fnJvGl1gPNOBzCGAHSoQ/n4YGJglnbHPsbHhxFQ0Ol697H/7X/9H91GtNgAIKYqD1Dihf1ogwE8hCsUBYwgANIEvtdlEidaLx0ID+N179qpae4+LqS5dvKKem6d1MJ9PTpw4rtTsQXFDGK+XEx7ghOJ1acPwDB9qKtDCwiNV3p2b/PIXf6pU5wWBlx2Tv/bX/g2BXKVqtaCe354pAIdHuX0ObnkBKBl7BXgleMfhXVcle/xBLCh/3VW88rQnG6kCUAVY8FTg7QACbqh9EmnqS6p4RxCYYiHSgq/dxWEYe4EexspuF/+WStaqZqVIDC/GXCQ8FypbfXgBFNEBwZekFDIUBUdc2gNrT7izfgNfZmqj07YMASY2K+83I6qvAlTbVKIFbmD4Yn0jHR5HyI3zC9yESEUa08qZFHm0mPB0FRwDKQW89psqGILbaVK8pomQhvnii9MursLBgf+5SXSSvepIcezYcbct+UIyx3QqDhU8HLhVpMJZN9KDHLRShFTAktLCIXrzxOHJW+8eszL11DUKOmTsuukxEiz2+Su128JBw4s8dGivisCOBJFe8ofoEHHNY+P7rIe5YqlIwhGCG81+rzCHj2KTu+o3e3uRptzqFEBjbnH47t+n0AR6AwrlNfF3o98kbeLoXbx6DcV9a+xl89m0B6LwzFOEpIgouOLLYxUlq/z7SAVejx6pDY2yGkQ6tmJQdP2AVvdlNYWFkcI618pWkHIsdpj/rVTdgFzfGOnOcLTyminYZk3+/wVUp06cn7AJQf4by+n7rp85vjbO9YjvCqgO3nUGvng1oNrrtMAcY6OwFFCd/sAwFYMLTi+sAdRTwMxoIo8Fr2tSikgWqkKyFCm8oHo9kSwzthlDTlEPmTu4rNQ60LIOG8SZAUhgg1xlrS8KIClgweEycGV8q0GrzmdWYLufJCGvXOdOfSWn1UDNdDECH0nBqo0wUK17TT022KQhWG1s60hAGt2Qa2qxoDDI/UNJ68YUrGh2robv5uOlk8i1OioJRS4ccfSYAWB2wzGo9T1n5JKVj3DmNE7Iq+sxHxczBIH+aEev0HNB4eDa0C9kb3CO70tX3V4QPhCViewMRcUbAD6Keu9QNyD2hC4Oa81llcNckWAD7LAltYJ8VxHr/vwkN7I2bSmg2ngHAXaDIxz2BW4rDfxlz8XvpIjMqWPbbGXahF8+/1KZW9XXoKdJk7OmSMIGjwbWECM5CR4jrwgte8TPW0TRIp1OJnZRNQS08mK06351uTl2TEXnul/aK73Q3mKXoFBQBMx6ujOLA3PRnswTzESXQY9HOyq1DlOggGL1PXvUKUY4AtDv4UhdD+zIvnq/ZWugnsWYXZ0r2lxhG3SmAL04Gws6T9Q4YAM5T+5QoauBnwvNxtQwOYLYAKhwFDlj5+AfEx2PIRBgqn7PejcjdnFMR+kPQX+GUjGMzsf0j2EvgoZTcpoiGWf5n/3P/63ak8aHclE1Ts9zjvNwVfrB3FQJ7RmFzecdEbuvjdYkHaUCmAu/S62L4Cd9+flpg0549vS63LqddhdBFqclRlxJeBakRoim4QXdUSr45MkPlf4/J69m0+Rv/I1/e/Lue+/YG6g+cfYY5IWwMWw4AsLirtDGh3eQPJ/QVP4sAwlHZOMMR2A7PDNeslwRKO4f0q4rz+VZ0oweCgCTMi7PXxZH8LKUKEIFwRmBEJjCg3IRUXAA6ZBARBWvf5fSrQxJQLHivTCrmN/ThmWlZrqXp0RENVLukXoKtJpXWkbBT8+wZM1+jx3pvoqvPJRxGiXeL4xbvNFU+pZrGgDViGhX1KUDqglcW6H0HRS3CuCW1XvcB3sX/fKUViGioI2ghdgZcVbPSG5uqfDt9dfFWVOEfv/BQ07bQCX56KOTNnRHjhxxFf38/CXtzbx7zuEQcPhot1JVoHCvSdsfP8GggZ12XlBMdLTgcIaSi2ub1/vQ9/XS5Xn9/FifcXDyxhvHnNqBm0zHCqdxAOWVdu1sQkQLYiGTb2yKQIE5UoACmE/lpUuJxcxu2sUsmiKwqC8MNq1tUGbw8+Cb7hO3e8s2Wo/A+84CBhScjIh7JiobQCT4vqIIZEHgBV+9osEXKhIgIoLSov0WnSo8PpGxrUSoJJeOGIsPCGDdrCbtpIleswGPQ9FHP/sUXh/5iJf1AhQ+84BTOUNe24ir/9a2qzfqndw3ct3JqJ+bHVFt36H9099NRHV0Mc2PdTVTqf/ioi39pzN/M444fydQrUXMcxxbMgaqrM5Yd5SeGV5GD1SbFfWf9u85FeEavHUvN1WlX/0QQ+UTpYw2RMU9AwwxDAN55QzAv6NQ5Jb7YaugUM5XcfkYEoDxJsNGX8w5cdJ3QcGSA8Z5pp+mHV/bgOgpGY9YAwqw+NdUJQPVGOFdQQO/sqNTxKrVAIF+pQJwWS6X0snNmoTtqdeXGg+dg70BCGFribTS+iia+fdTerAxTs86CkeULShzBjwZmYsCmXiugjEzBaxMC79s6GDtvTi1TWRWT0alvZxpU5ko8oRzTEaHQSXi3isqTis9bB9OsYuNtzD8RFFvAb51SjPTjpA6AgqkPfigy4bGnrQZCLtJjS8Q5nsou0XxiA3ot9dnB7yir2cqon70KNpZAUAJFtB7lSgjVEUywTdFn+L5oPQRLFFHFVEXcQYWBFCvqgiXrjIMFSCbB2+VtWektrNYiqpic+g//4ZqH3CY3HlAtuhyFhJfl+PlLBcFaIpCe6CMri8mdKq+QfLoNm4C08tEQ9ksoH9UoHeXMrTUHgS4DxpRuVDBZQWwxtSypwLmAH2CbSwBMsR13Bc+AaOA0WraFzQ0F/dpz1hmT/4SQCWgBkj2UAE7GhSLEzknqxn0AHPDWzfDDlK6dR09YCx13x1JLU3TAtWQx6G2X/a//5N/+CK8tAQhrnxPXgIvpgqLQ54RPgzjTQsqY8A0TUEHa42iqITMN27Y5CjqJx9/LjB71r00SZ0GQAOl09oplYfez8BSYzqJVDKm8KaqEE99+bmiqzdMUv73/tbfVA/OEz6YAEgOB+CEqBeAlU3DE4A3s4UZuRKW6inG3lYBiQ2wPepUxbk6ztB5bSsKELElFsmtR/B8pUCgRHA44bBeu6pxddcUcRVX8L45IVSCw73U+un+nqmSlOgp3slWKVNGbFLNShRgu1KwWxTV26LDjCI1aCbMoP95QFfuQasUHSHsL3Sm/uEmmvPdg88CAb5P/q8/9AU6WjWQbYKbz+ijI/VkANXQvWXunsPjjDPVRI/ymhzdLo5KXoM+HHDKGqME4RctyjG4qoM9P6+CC3USQI5WKdK6SakZRtl9c/4bFV+dthz+4Ic/cgPmTz+TnIkr/VTgFRk4dPiw+KyHPbaRWdBfaiwrafYNWnM3y1dmAKXDFwfvosAph5mD7j6DcObk3UK92L17p6Kpc+65yuhgBgkgvxiY8E7leDnCkRNpZCTj0YOpjmNl2xb3SxqflA2Vtw8VwX/88FkMq1DEYlG9KYmUMvsaGXIbKrVVwSATEYUzWwqKM4psOIpAf0H9jWkBWrub4lkz+IKCx7uMF9bzdjx1dQBSqkE3irdEFAT6CjxrUng4VO5NS7TEVb2RPehkJ4UlVGUjpbq/AKr9c7OM+FQzN0d/xjBzGnb2KzoNVFu5Hx+O3zdQrbMz+JyM8HyXY2ll7DM5Buv9z78boDpLZdTJHf4uteNoI0M/1mM2UO33rC/QiL8I3zvS/x1gs+6QTrACpHNAcFkjaCEjqwlYgFTA6vVryhRkX0mMLhEisgvrGS+pugDrVdK1ov1QeBXOKi3gVtvYUyyJQXbPzowqRQaTATT60rlERTnC5yvu7yV05Czgj9y+BKg2yzpgB/j9kueO2rc6jEhq9I+EDhDdAtyeiWv22oUN5npYXw+XSPAAd9UAln8NYiPrVfLVOoeRfh+m3lsJiPsP570iaabJ6Trgbwr/ONXsTg5kxRRthYZ1Q/+iZ7lOBgbQe5Qe7HCMGfSADqfgkz2JgK/+q245AHF/bDgR9eUt6rzh/ioz5tvLVu5ZU4fjPXxGjUqmPAiMEF2FvkCUlDHWRIWzjslRa66R/uAMsaC/93VFQwFpFJC/8f+y92ZNdmVZtpZLoV5y9X0TkkKKULQZ2UQlVVyDP8ADZvAA/wXjB2A8whvcW3XNeOCNpqrADDDIe8HsGhTZRJPRqwuFelfn6qVQiPGNOefea+9z/LhLGdlUkR7p6fLjp9l7rbnmHLMb8403g4VGpQXXRIvIgCMaZsElr8nmHJPNIQAC5eUFsdnQGwFnN0EJov2MsqU0IDKLoYdxqFgLShbmhBlItQPwXztx3MOUiEqjsyn5AiOA0WhKjpLJsD04KkThHD/x3oZMIuuU4FUTH9F7j9oVUKWmFUeQYEmQ7D91oA+7AJuRhzFlzw19GkR2Yd0hIEjDWDigVFFGdN/Z6wQgiRobkZrU5a28DTCLD9vQdpYM85dV/8vf/nMB1QgpR+F1eLvlrYw/3DWbjJeUt9FFNiHdVQkAkazHSg/8+lcfzZ0TGwDKxhxySRhs4acLMetNoefB0wCoEokFENKoxaadOnVy7t/5d/+ZRrUe9ZQgamdp8Pr00881zeirmGnsIu+N6nTeY4qiE0TaJFBbNs/nYaVbO2Jc8GDm5OVGHbmlKQxGPZqpFC+ON/8V17HS3U6q9r66CeFmvS4aItcJ6puGITcF4Alzd6v4CTcoc8DpOhRthEA0E74I7e8RYCWNRZ0kNT2UEEQxfcQ0nS/rNkCPTalfazd8WaDKu40906nRgLHZH9Yd8pktUA1B4lt3jbJvgKrXz8/3q0qWUyHl3Rn0irCfkXJSInzfEmhbvHPfVDf2eLOxAJomHBTSdkRUSe1/9PFH4lT91vWYx6Uw3nlbdahqvAJknRao/fjjD/WaC47gbFez3/Hjr4leDaWyye/1pUpYAMlE1PGq4YO99+Curonpa9TIQdwv3lLRa0GrRckJcogh2aDmAvhLaexgjjb7uWE9hiKMT3S7xk+XSngZIoLgEhZSfaokUEBFgJW0jZSJDDSAlZQoNa2PNZ5yi7pUjx07bC5AaqyKzirKXmIIBeC5CMdZt4ek6FBKJmG/4ylit1RaEY1t1AzTYEDjSkyJgzYOtgBqcrczstXE34rkSjltkLPgLw5obmVJSakh9nglQLWlpwpnZxyxH0h190vaGy5i+ISUt6XU4e8bqNbFTJytUbRqWqQ5gEfoHc/mbr46sLdcjWptSHcO/W7TF3Hw6A8HVDuh6ABewr3alASqqQ38dD/kaFEZ1gBhcTsKSsAvLGDhZhHpgkU5W2Ty4vu6o2OMbmXiHHqTs+sOZwUrAEc0FXIe0QuUrmEjKNEiFe1zQ1pLOlqVs/rmZ9SHxro36zcCqj2QjWtfyZeZB/K5VcscPYv5oNFF1MNSEhBnGUL+5ES1Uw8BejjIBtz5wdjtsK2UGQFYo0TAHfHcT2ZKW/lzycCEc1j6KXVX7lHIZqxJSIymOwqwegSodBUpZjJD1xjdSjmTHH0yZVBd8TLXGNPgqWgkDv8OgUGidyatl90vUB1WIBp3OsCq9eiqj5aQ3Ur7s8CT5qz2ETYK6vAjah0UXdgacX93e7DaNoEo5Nlvzs99phKz29KVe6T3iZYeFxAFcALuwCB8A0K3qBTgxAmye/t9v3CyujxNf3fPgOStBhlVrarT5Xouds3AVVlq7pkgCM1elBEQOGC1TfyvABlgkqEulMDgfGFv4KM3wb+wE+WP9VXORpQ2Fs+vAkKqs6Xc5gHBEe0f98L+uT+JPdPaQNfGdVAOhi0j28b5YUDCTthpbA9gYoqpZUSFwx7p05P7GFlcKtEwPi9DtNHrpGG9aljPVf/r3/1X0hkFVENxTExJaZaB54Lk2XBSjy4O12MYNFA2QvD5Z18pVXtRadSrnjThLkUilI42MBM6xpPxfELWCBGcbnw2h4uO+p/87H2nXqEzeqRQNXQ/dIR/9OFH6g6/YA+cJifSPPBIvvvO23PvvvW2Od9qZKXW3IuIwHPUXpEXzZi+Vsd0mZ7C5qND7BF6GQGkgPmxvldrljC1goxdo1yBYnPAAGkBCtDvPlhUPSFk9KFs+HJHt4A5QkaDGp2C3CeRLDdhZWkAZbyrqUvp9ZuvdyIa1e76yGAHCOC7v9PfF1Dlo6yM7VjFrIkSuRDE3oOPqxmCjdU4KXqUiWKPrAQpjI9yEM+qluJG8ImgX1UqH1nAk0UZAEaRg/c1xeod7T0AFuNEU8A3GgoA3+rnqkeivvjgoSNz773/Y6W7DzhN/rmo1c6fF8WVZHmTIrAAMyI2dNc/fQY/K/VLpBJjEMWmTfPymJ85RclablP2gM9iiZG5A0qj71FTAYXwq2lSkgF8RbKGs9JHAXQjBJiRtbDWivKEoYJOzYXxKi15LC8bz/3sWeq8H7jO+5AmbgFUiRDVuEtkk5GzXlU3B2Y0RueNdeF7UaTXt3XN1P5Rc02TmWuX1GQAFzLXj7H3MAG6rYmCwPXq5rSY0Ob57I7axLeBaReZiXTdP3agOj4f4zT84LgtoYknalXzRVOBqiNl/1SA6tgENdGwBKpx9sOgBv6r/BYPFASUlpMsRlc7056i6YiadQwsHJKAIur/iOYtKliB4wgwwpzRyDKvIIVBquTYXKCea8/5hbJHc9KJcMngr9Hs9zXuFaDuvMB1D1QrlTwG/m1kuLvrAWgd6rfeycpgAbq6R+V+C7VOOYrptZEOjebT4pMkOgYfK9P4ovkqUsih9F2yB/h06p9IK+URkekJCqx+wiPntKtp7WwD9x7GJoAhQLjpj/DaBLjFuYg+kRgrDQCk0ege7Caye0Qpb2lPiLASuYOaC9oosp7U3jOVDPCHbgHAFvuKM62+B65BNtosK8XAMJYtMESAdS43dOkMryGpBCr4xjmn5AITW5bJYSE9jxHZNIp/qkzcbdWh7lbQi0bFgcJ3AAAgAElEQVRymAAYAY+jhF6mwx7aq0PqJQDEImfI4Zdq0Ppc3/yb+k9krltmZFOBKUpU2D/AIYEJMrJk2YhmUmZ24sQxE/fzHhfFgnNVTExPZc/Q0bwfGYSDArRQYsFCRG+GI6vlvYRAdc127tVRkI7o6RNlKTlTyDRYJoIaMR0R4Ap2oZTjiZhmngi/0FNEtNXMAbJ3W2lIU1Zy44bIWPA3suJmnoEPmH10fXiVwrV7NzsbFkdi8jmRUeiAatSoOtqZwGosHnGIogQA7w0A5lGWTlvE2DGC+CD3y6J6gurqooDcXaV0QfIIresR7WnoaNqrzcYT6CWE7uH52itBPgUvpiZg0cW9WjdPSvOcip+/UiT17JlzbqAhZE4UE2PNNKJ333lLXK3H7ZUBojGorg2VN42hfUWAwcCByKoPbO5oJ+M9ou+WLAFg+ntuBvge/kw1+lB/eE91O0TDuEcIee8s3nKjzLUb4mbVNC9zs0rIaCSio1CqNEPn4qdT1Gq7SgOoYz0ojjdqBqmF3CLOsy1SpGuhuUrh87Sh6e5lbFOgnmFMIyPktY+/d6CaSm56oiwWuW1eqNX2rHSnEDSpSWeIwwRx92p+16G6L0XnSLUOHOkmmpKoJ4XDFxYApoz85V/83ET+jF7FUyXiQurmzOnTcx9/8on25JY6/1+be/9HP9YZfWXuK5ULnFfEnzrkXQJlNDFxeJlgRfqfSCbiOa9C83XyLKMxTCbNzq/kiLGQOqgbJPNEdvA4DytSDk8f7A/mL32F+ieey9nCEHAIE9Dzr/wVGjW7US6OJ6KuiShKfwYF3Bd67LHPA8qJz4w0JYGncAMi4pFGjlhwRmJ8LrWWgF/WFCqw26KLozECYmzA6g3JKTzHOAFPn1InpTprnUEMO40De8TNulcjYFGORI8x9DQ2cnbNhOBrsOVNoNpry2nRzD/liOoPDVSn6c/SofXzTxaoGgHlHQSq7G5n6Sh1p2nirJdYplc2zOIG6OnfFDEKWQJwmpfZ5WeR0WLSIGwCyPI9onjQXEmWSb8SccLAdlkt+CT1VpDTExBhHjx0baa8UraAjMEOgSb3DIi2ToGpcP4Aed2FtwHTuPe6/mg2q/OWd/DSQJW34sU0gdrVCxCm23VpjxtnsK/Ut5MJiQECPSk65WmR6egjwqEbHDlNoBo1kURZI2takdZAN6WbutuyDc2TnT5EaOt+DoGCN/pYR4CJqehaCTTcMzl91Ntjs6F9okmVqB30VzXulDJBsqA7VFuMXilQRw8LNnqNwKpX3evaIrD4vUqqIgNcQHX4vE5i+TtvhJqqfePfqXfrE8yFLZxy+fKVuTPnz7lOdaOiiZsFzNYpwAQ+oZEcrnc+aYuwBZHUw4de9eAiXvfF518o9X/RASqCF0Q8uYUNSp/PSw4JqCGLlH1B0XhZw20eas3Y33n1DjB58fhxMdMoiHdVtu3M16fnbqjE8DvZA0AgJZRMcCMrSxMXzWuMufXEKV0UPxwqajBNlI2Ec/NMZwyQ/lT2AAyDfcUOgU9gPbov2wpAXryLAyhmGtk2yg8cENFeY382Qqso20DQxFytCvCQNV6r7BxT11yCYiq1LDPxz9yb9pwkturUTGKYXin0/3JE9X/7+/+aipR848I8k8i2XoYpdXiXtckUl/nFshaRyRF4UzH7GWBxX7x5jJYU5YUWgZuPaR2kN6BkEGWCPAW6BOGApNHlkJpItkOiC4WDnndDntpnn30uIt9zBgnMPr+psoLz5877Wt54Q8wCr4uLU4JBypROOnaAMoCDEg4UFOFssba6QBhPAU4zvioVhFdXoS4WmfqOZwLXpFKg6nEc1geDDsGYqhCTWUgrUHtI5x1NWNHxh+dF4TbAAIAALct9gfjn34vp4LskdRaQ2bCZsXXbHI07oAYsJl3sY3KRAAFRLl+v65HkIFj5pKL02eujMgAhSLB98LjOVHyd1E6e92kyUdohlF/nc/a7H6n/Jtxbf0qgGhfQv/VAh4//yMFC00FwLUUKjYj1rj6DaDsVD8iJlbMUNsoOTsazZ85qitqHBprUCP30pz+T7Oy1l8dVU0eNsrykBjg83OsyZgcOkj4/bOWJQoHZgSg3XvFWdXtG/fNF14e6KUPfyCU340Ms7xeCc+plObCANcbdQddGLRMNdDgcr7560ITlq7W3NGusF9DdLOeDyKy796uYKkMtePJEUCIyovHB8LAqerTAMAo5O9TVHpYjFqNpgXr9oa+17WvSfCjD0PHpKGkHX+RAStmR7bgj5w6li5O3IBJ20nU4VHS5uklATh73zDkn+kQUwBRsns6mOe0yLu4WldcPTZuL7U1nEpQmUduWjol/cK4GQpKyVYajkZBACvFk/RhooVa+6u1Gym4s0NNBVSGoJcT/BR4eEsL3L1wezIXT/7sB1eGBjv714WmLfSjIEQdz8KoutB/X7r+5Jnn81b/vZB3a5IL5c5uIXR9B7LY25KL9yg81WT4axhHDAKqh1oJX2XWsjJdUeQvAqGbZAyIArt3obpW3oC8AaGTdAByAIr53E9ETcKVhd6sAK6CW55i83rzE2IWR5kpqnom1QQ8HDsqvmmAevw4tqVFTGtk6I/wE0ARQ9T60+rNq2xUCLGaeaMQKTlbsYwHXuIgoozDPKqtMZJV7yppWbGplZNyExVZ5K/pGJkdeLQvx3cpqXFrsXQV23cAEJR/UfE+IstIsqyZR6Zg7Ci7ckk1mWAm20SOh9Z40IkHLt9+jpZW5UbAAnUJH+iaPmQXwREkEZXTdSnbsOBFJ7pYz/pXf470YUSlpw+q/Wm9sD+tJ9u2KM3dqxALn+P5pztLUNWEZsrh8Ucu/y2wHe/06moB/+9vPDGRrHDwYgygozwPXAFS5ebKBlJ1d1E8avLhq7p+R9cfVxMv6nNdUx7Onz5i/FT0DAgFi4WDBiHRUY8D3q+F2i94/htAwnID9jrrR4N6N6CZ9M2acIDNM1s18rnGekDveHRsUNF9EyLVv2jMCPuwj9If3dV/fmQeY8oDYHyZhAcgdEIQ9IMsEsJ0ldzDfmFu+Uwn5b67M9a4p8ym3tXPjnwKq/yJT/81pG1YmD17DmxOmD9Ge/EKoaZBhY90Yopu8K8N7W0CVtKO9XzWssAC4aKTC2STqiiiKj4lPRLLW24sEjFyRd/GhUv4AvlOKnGE0v/7qtNgFPnco+uTrJ9xAc/tOUEI80EKzBKQYmO0OwS1UGkRToTRBSZmPztExCpPpEmVTw7KzeDFJRJsCSwEHIk9uTVTgp1NUGIhGUwFYTXJNt51AEWmQhetqxFJt1YIAEzWui3fwkKEcUohO4MWpD1FCQPUBdRBF1Xs9VEBTWnS98xQ1y/WnUJ2JSkFDgoJEmQdIiIPc7kgMEejdq3GscymRyMengoASrACqYdhGH9v83iT3lvyw3qjHGNH2K4xvsDOwrtR14kAQIT2nCVas82GNTT0ixgmD1LQtpKToviRNyKSrS4rur4JaTLJLw941gUD+vV8jf3dLluAQvH5No4LlFeP17xGfKSTjvCGG8KbkloYlat2I8lPXSebhvhoIkDXWfl4F6HA+0oVMFz3iBXsAgyD27VPkAJkz4UV7l0HiTOlL1WvdV10e9XlEOenohFGD1JInaGG4uwXqnYVBzVnZQlRbV9ITVCbmLJayeVR1WlmfhEHxpDadHZwsmlc4d4y6ZX8otN+i7l28Zzqsd3vAhyJUjlJBHk3NWaR+1ioFVJ29w5arSfmLcoERIEjj0wHVwZ9HErIMUF1awln3adprmTMxls8lasdf9r3HazG7mWqp62/XGXmJOEsBjsH5Aiw36xDv2ILMF1uP/tlV77nE6zGoS/+phxypS6LBtS9Js9lWwIAgAdkHO6aSYbIEyDGgiHMLaAB4UDdZNYLUXW/NUh8cL+zOLgUyONN8R6QV9hiGfQTeHpQB1Pm1XMaKFQlI6cLhvY2gaoLJVOCpQItmqpTncG/b8gE+r8aJYp+CNSAiZlXXyloRPOmcCgJJOJ8AmOQ4rU7uYKzpI7A40xUNS2zu18aVNc5QpmRteVLn0BD9vUqYXLZhZhLqIWNCGSDVDavKOLJHBBIAWNh5nGEDHgFXxpbvoWxD4IegADX/yt3azrmWO41OBNeSxzd2IeR8YAMzMpvP7Z5mvTEMw+DMA7zBHATXitbyiUuqgv7JvLfpHGCD6ZRnCALMLfDGf/LJp27aov6W/hPS8gRQYAY4IKBK0IGSlS+//NJTQBlPz6QpeiRgtoGP9aBKvFir8+e+Uf/LFdWFrlfghKmF9DE8cMCCZqtXxS9PLSu1qo+SR5VsNo4ZIJoSA+pujWtcvgjgr5GkgO1YqwD6fWCLul3kCsYjHD1AKhnsR46WR6Qcyq+HOlPIGTXSzi7SpKv1qImdgNX1WdNKMCMourKm1Y10qQBK1C1g9eDIJnBK/vf/6a9j23hlvWiFQLXTNc25ijhBGF9uCO5HpvY8hEsSYZXiIOJK5IYSAuiEqAEEaAAE+Mnj3MlDvR5QwiSJLwVMWZC//Ku/8vjJjz/6WMwCpwXsBHIFbtn064picjDwEs0NpoUiLUshPZ4CaVg2mLnweNZ4Hf3w0gBFBqoc7M6tZJV6oMpahd8WEatxQ77Xm43XHxBuiIMJ9VMSwNz769ehvmBCS3TeAYiJGNLww8YTpSKEDgDYp25z+DT3Crju0u8m6RWI93PwjLVM3FNMWMlDmmH2VVLkgdz6LtAlbMP0h18QqHb4dFmgyhN6QRwb9XEULfR6HSg8QrjyJEuqu4ymJk3bkAzFgUw9JW8RQHZToPQb0VpRi8qUNGSPJkBKDVCKx1QOQKr7ilIwTGZjwscuOU2HNcACmbyvcg5YJlCseMmmKZEXS2TzrrgfrWhU6wmjBVy6lArMa48sbxoRiWLZt3+XPoeBGEzEomu/Pyw2uAkgMTau+ZaT91RKHpeAs8D0qpha0q4ai1IrFVGR4Vc1P4TsErH2uXTtHw0ZSvc4vUrNEqwLcqzMD6goqxTpdVKqkk2MChERFBZOAV70ehGxw7CxQ+vDlC9SeDRjMZ2NTlVHpxitWA2aXNgUVMIlO9naXHuk+zJmrMfHBnqihukHBKrV6OJ1LHCyxIEZR1JfFpiO3/7PQDVWJPRrfZG/qf6GeCzkAq8vkKS70lU3hJySKeAbUISOoPkKjmGALPIN0OANKAdbr2l4W+djHHawsYibVVFWarUJGpj20JFW0uapR20b24wStgFBTGGcAOEjoBp8Vc1XnoSxw9Y8Y3wOojwg+KljeAC0VsEUAD1RTa5qM57PTTdZk5EigxqlAVFXWBE47EnVupKZG0TCDPhyDwqcosPyWinZ8lAY7CJlAUTx7BzHZC6yVTjgZLMAbG4WUkaHckBegxOxUwOD9ilQADerB5TIeVirrBRTH9kLvhwu8XW0a1lS0653uV7oyKIqKwEb2iGHAMjoEb9l7DrgTlJIRo8gSTWzBRcua8kIa12XQCTNv2R76c2hJAVAtn3bDgc1DotfHqC6TQ4RewaW+fSzT9XfcsmNvFwhgbk9ZKz0vVH/vqiygG9VQkBEk+mXW2SjXDsqbENfC/aEn9gbMAblL0wsJJvAG84LzGLHcMLATPTGUEJJZJN8BTWoXD9ybNntFDTBu94xc98DDWhM5ZKdcoRV10wQ456HQ1Fny1AD2JHENyvcQtCCyDggGQwGTys14dgyosuuS9aatcEVl6KkLQgZ6ve15M1AtU8RhcRN4tnh0aqIqh9NjdIC5BjzFgW8bDDAgHAz3d2E/jHIXh4426BbcNsYHxwXjNASiWVRbmrxARpsAgD1r/7tf+bCbDg1ARHUIAFOz4oDkyJnImKkXndpk7gmODYpBUBJ8TEnTp6Ye1vz3o8oEkctngOrHmuHgOI1hbdBXQopYA5tW6td6TUMf07A61M1eC0GueG5ci/cP2kaMweIew0eOvjorqhD8MpVTWZRtO4uUTSBBSgkLBR6H8jrSRdTFwhoBZAT6ucnVEnM8IVfdsNGxuyxdgxRQBHFDsZhDiXo32cowuHu5m8/CFCd+s6DB6cC1SUEsJ4baaaYdOW6aUXEHWVOeaROlVQGHakXxYF7XmD1iuhC6ILH6GzXtCui+PuUikEuz6iUgMgrmQBSNHAC4w1fFYA9r9poMgO7Vav5hiL3AE4OLKN+F0T/xIEnErNXFFI4TCj9u6rxgRrqqeTymGqO3npL9bMekYo89Scs5m0H3x1RTEbOMoxgkxoTyRRQsw0zRuzdUs0F0dg0/hoa+x4pRnNfAETklFSQCci1Xsg+MnhHUeJbUkQ0r0FFZ85XgVcTaOs8rdG5Xa/vLWI+IEoA7yvjWqk9g9GCsccoLNcuwWnp+rjAzK1+CV+wT/7U0lil/J6AagQQ+/Wamr7/EwGqnUCncxPyH9/+byIqHNHs/usfX0R1Qo4BZIYMFTMDIUV01dk9mjdcrkCUtR/bSpqWs1WjQKlvByDBNcywDSKOlA9QbuM0tGvulBURWEWGIXMHKJHx4xza4LsxCeHoT1fINMoywesEUB3eUR8DWs7K5lkxYBqI7IT+rAhr99PZp3BMOe9uBtbZhtarmnurXKDqVx3xoosce+z6cxrbqiQQW1JR3/R9DVAzuJOnOiKxkSXCG46udiK9vVPMNZJNJcqNzkO/QHFFFNxUjyqNW7dODoTWfbupx2BxINoqlhztTwzZIcUdgGro3LEvrRNRSwX8GQFV64DcA9u6+L2DuekwP1WjE059xa0iM8U6Ri001FbobxqrmazIuGyuaSdlAbIZhzwISaO9FWWl/+ErRVNhFfAERK0zPK0ASkAqARfA+9fiqaf/gjLHA5pYCCB+qKAHZRGvnzhuhiMydZx/sn1XlDEkGwj4Z82RZTeuKYiwVViJRq31agwOTlRqUlVOYHJ91qp3CWu1XN5pPRI9S9F8FowU3D9BC3PNw98tO0Ekl6jrA10jtjFKTWJqnO0AEV6XBTCGN/aR6YlVQuBylGwCbMsBPP2qbMYv/v5fTl7phNlrVd+ofmcEaOzpcXTxqgzcMKTwi+JhBbjw7HcrmxJiPEHSF+G50OlJ6ga6CMDqDXsKSuVr49//0ftKk6+d+/S3n3rMKWAXYvcL6vIG/QMkoHggYnZXUaErqlOE9wwBQIBeVREy5QOvi3YCZWQwCzmuJziosUTf6B26nQEXAN84DOFCVolAlP1zk5zJLPD277Eg1YXph/DATE1Ed7tAq74X4bxUVBU6ohsLfIubVZ4/3hn37Cir1oNN5zCgKJ2m0jXvdW0MU7DktVFQLUBLLSRpV/OzcoByk92QkHsU+mR2Wq5Tn1OkYkBWhS4amMTh7/7TS6RXZynl0tcuuyDKmmwSMe4z7pOvIFNWRF6gik7NizrE1Es/Vd0RNdHzSmFvVsqGGlX24Zw4Wmmw4kAyYY0ieQ7kVU0ng48VIHf86DGN9dWUNB24Kxq1eub0V3IwblsJMNzhiGpdqUXC8z179oxYL847jQh9yeuacMUYSJNeJ5Dg/aGUIqp+RfIJzRY1zq8KJB+UciLFTsrHKnSZEzrLCQlA0yvsfg1DHj1j3im1cBCR6UdKM92VU+VuUK0P14iBj0ltNzz2775k96mYLzi3gGmcvm0AVtebyVHcHTWANLFQ6ws1kLMAKX9sWXE1+oNxOAogpg0JPZIJzAQEg+jxlHVpzM+EFitgFw1ss5XczK7/Ucr/9xVRjSscp+0TqHpdxgswBqplgC1GE8C2mlJqJeLdGo9i9irFX6fJ5nh5W/2zkvcMqbferfrIZBJNiK41afQs9XY8130E+ixKeZ7KGDOxp8rQcLIAryHHKnER3/D16zEnnSgfnJCANriKycJRqrNbmSxAKz0ORMeYjkUvBc9BljH20XBNhDMyWpj33llIu9HccwDV0QJZ/vPhJZzOyYlj/a5FdJU+iUjtFkh1RDObK58pWIIdKn5WwBZn1x+rz4yxngSNgoyeSOsaxoBXutZrbHQYABEQk4etu+TCAmyDsWryhvp4ZzYnr5Xr9fhyHGMAqxxhsjc3NASFfhZTMrkZDlYcRbyZrAcnqzJW8/OMKAfQRjlX37jDzXRSHCAnt0CWMaSbB/2UaUA1XcC0JzyLTCffrutN4MaIVNaZswlrEfaBYNNFTeQkuIFup8kXHY5NgDaN4Am9FZ98+qntAwE76K0Ilhw4QF/DTkdvqXWlNIDSCNgS9grPMHSBINdB2Zn3f/SuwC9Nw6LNlCPGuPdvNTmTn2SquUrKINHHgGACCUSl4UMloLJB9mot/ThZLhiANb7itrMoIlRyfOPw6J6KHcoBIsmxA5EeIABdqUZ8UyYnh4OyRw9MYiqY7ol3pDSAwBpny/aXPgeP81bADfo4mKDUqNWWppQOZq1X/esXBKq+oVHHZmscCqi2+qjOYTZ2uhYkQCvRnCI8BsAxG540AXxfit4kqOMnAmG6CAECaDA+E9k7PK4cMADr1auXDULonHv77bcsiHgajEqjeJlNxDPByziiQuSTeh61f9QeLsh7IeVJDQbhdQrrj6he5C0BWoysQXWSRXcTI3yDCUwNmuLQx4b32tsxDZ+NiAqgX+FOo/PO/KHw0UmJ3lbE95oGClxXPevly9etQPn7U8akpfLl9HsCkzwTDxMQU8ABRVlJuwJgN6sjEJJe6nE3qHbF3n9Km8Gq07GlaPLQthuVx3f0UGeMptYUTjy5f2ClBrwFBZ0OWeJ96/DY28vnaLSaT1lN5wplHAfM0UrtfYwpjS/AEh4uryPS8q0i89QMwZW7e68a2uSN8jl4vRS88z4nXzspb/aE3vc7lROcd0T1+bMn8oR3z70mx+iogCylK5R3QH119drluUMCnHDj4TwhR9RiMdqU90bGOczXRWvG3GnekxQJVFtHJXukfJBDnjsLfIW8LQ28ltuDcirLeFpGJTciOVDZDvPZkU+orBgvrE5eAX7W5fKliFBDsYKiMp0ONd9SOESgGCaw/4Ci1gwrEEifp4MWxSTnwJQmDABx40qk8di7/lozKuJz05cCGAjMwpjLrJVBD3KRR7fkYbJOdpk1/QMA1X4tuKl0hMvjyIheu7d9ViwWqMYDD87WyHH8IYFqbUun+UYPLOMaTJz2AqqxVTHNKnaufk7uEX+l1tCv0QdiXD0RT7qWEjSXDaFzk/x84eaizukNR6Osb2VsCXbwPgDReRgwpFuJrEKrtKNAk4ATAAqDv2EDOrWAauSvYs59XofXvLcH8c9w+WP9QyD5d9cU2SxWPbbUuMp6j3Lo4vcChn0gyHFpsoa2uREYctAo/x0Fe92JcFPO2qQfCgqiGP5RJQMGrK5tTfBqPUQjWcYk883sQGQZgDlguX8AUX4U9FXoZkqyaFplH66Jo3xBlI9kd/gb+UFKvLDXDtTs1fpvU3ROIAwy+miEixrIyC5mYxgLawYD3qGJqMYJ8eMhLL1DZ/fPeidey19EyBI6WL+6qKrrCYn7QeaExwxWSf0TGXZAREARm0CqGzorMndffvXl3KUrlx2s26byAAcmFBxZp0AUEVGirTSJ0zQMyKSznkwxHflk7X4koMrEQjKurA3Tr8gaLijQRXkFJS2AQYIwrDe4hZGoBLKitCUyBYzAdf+7g4lxpgobWHLbg+x2+1yqNNAub8zn8IPyE8ajM1SBcgAyGe5Jsu19mM19IWME3rAR23VvBtOUfup6N6sPgvIx/kaNOM/zpUBX9lJAdWQYlwKq9fiwSodNj52PQxOhdQ4YC40iIbKEt/CYwQIUZOsnBZlbRRi8RkL5lWpTz6kmBBJ9alkc/lb0ixTBW2+9pbrOfZ6adUObeObcGdd7QGuE0JDChWOPSRkUPFNrQU0IQoJRprEJ6oWDqkc8cfy1ue36DMacca0ULjuF63QmnXXRTWlTaiOYZMyW/+r+HLaUEMxhhJ/n9BIRdCSZ5h8VnFN0LsqrhQUp0Ks3XBpwU54VtCwP1VhDdICaFBTEBkVRSa3iYe5TdJXmFiJYHOQtW6nNpcYqi5dZ8Qytu/uz80KtXXwYlwJDhbn5ewjryOTMsEDLgaROLTby9CJAtV4frmAeLr1BOEJlAACFzNNWQX5+cbcYE+g6qF27qiaibxU5vSnQOi++ONIwHBS4e1Euz7T2Rw4fsVOALBC9v3nzur3UY8ePKjr/uksG+JwaTMDkNlLgKA08WUDoNrELkNbHGSeaQOMfnZ1nVLZCVOGoaqc/+OlPLHtbta9FmdMp1O4O2n+UUp76x8kHEdXWcFoR8H+xkY5Ou9s1G9kwbmnMPJLPJNEPXDu+oGzALRl7RvOhoGkqwJvGA6YkBRlk9rebA7Wm0AIROaAGkCzABoilpXApsWH2Nbog+CPTy+8YLsqyTb/XTgQx9p3BnZToDqg2uMESPQb6fNws8P8HAao9IEO2e1AZwGe8h72MxCmdBVQ76GRQM1oMo4gXgJX58nrFJFCNT3uBd0x9FA6MZVLfzqD4X/HdFjiMhbz+6mcSDbJuBmWoBM30PDQUqlFXZ/CWgBFZgsuXrzlIgCwDmMiywerBNVB3jZOFzSDTRoRsp2R6twz+jp1wSkYXtKkbkxIq1r+/h+4apwDVAKsAoFqlXnYjKNSD2P5eeyBcNavtTlYkrKO7MmsAzmSeZ9cfRr1lHzAKWxSXAl0lpRUBAknVWjUQcSXKSnc5UcasaeV2PQESuyeKqf4r7smANd+7/haRYII2McyACB28rES/4TRlYNA12UD2BM5PGrTISoWd05hW4QFsOGUB5sdVBsv7IGrAogQsFpIWqMY6xf742rjfZoMq+xkP6l4SufUyl+6zAV40dJGleSLGAzAEmTm63dcabGmtIEfXehLEwD4sqHeCtbCt2bPf90A5JPzwX3z+pYMnNNcC3CiBuCPQRykZzv2rCrK9JupOHCWCbHC4XxNWoLQRkwc4BtBjvwCOdJxj/rAAACAASURBVO/fu3vTjDM7hA2Ixh559ZCjm6wVsgVQ7fwpdGhihE6H+LzV2UMZjTFAyGtE8MFxwQ5A30PUjPNT3zprlcHgM2ncwtkg+Me9hq2k10PAVfaSv3lgAo3ELwNUBzWqIy0xHZxMKsNahJieQAQFSqgAqtTKUdAMKCPK+hjiZy3e93rONXVnf/LJbx1NPSVKquMieUeAbyilw03uE6E79YWkFL5Rbetv9dxrKg3Aq4EGg3A8UcmYeasJPhhcAQa6J9cJiEY4OkLQsVDRVQewwRM5qkLmzS4IxtCK9kQLynNCpitu2itnAzw8Eh7isPI09tomFSGRUdZ3KJQguleUX9d1X9etgyolugBnoCYL3VAEiwMMHy0H0BQaivBBY0UqZLcOMDU9u0V1tWuP0q54ndr09RJaN2A1nqfHoZmeJEoFSjVOGBQOcR7kngcznh2F2N15H0lCGNcX/RqfgXp9F21AKfhtmysdWUm8PaIp9fltfRWvrCgEihbPFrB6XXXMlGJEA5NSNYogoCgpCbij9cf7c4OVHB44cpn1DO8tQPXosWNWHKTKaUBiRN09AdXv1FDFdTObHEPHiOFXlEJ79BAaM0VTlQm4JCcJ+cOT/MmP35977913nD6nntWdyhabWWYexTJjlXPvuiUaR3i8HtZXXtOYHJf/HnwsaxXG5L7KGx5C5eIZ7aKfE2C9Lfm8qRIWMhNErB7r3t1QpgwFzp/r/aAGUrSaNN5OFdzvUQPLTo1ytWJK4uiwhhFtiqiNLWDeYEZUR/vdXeYKgeqEszVePs7DHxuoNpHDXmZ7oPZDANU4H5O6edn1addrpAK6d+sFzp8xS4KnSW9Fd+Le68wPrxexHwRBwKKDx7yRHcg31ZXfT3pWOvS+ygMeJ+3T4m1YWgRaJctkC24KABQ3KwEUmpQqRQkoIrW6h4lu+4IPm4AG5Vk0vhDNKiL00q/dAkwFqk36daSJC6gO96m6tGPlpgHVWtPSgfWTCFswBNRgAYBqRFfdnGWHIM4/oMNlbfoPYEoYBn5rN3cScYX3NEd6uilLRm61xtJWy4nfZRzUaoMSGZzi2sADfDb6ws6qXmveXE/rU9ZLafUrciaob6VekjXeyIht6RQ7D3J+Aa6bRAW4cRMlHIqKEzUETOsz29R/3Z91TXbotDJqK26BRQclUE3ZqlZqO0u5l2WPzIVdGZsEsH6XxHYxypXslAy8dS0lJJtcvkiz9TkNG/jGPKzPjWWImoIvkL/rC1dN7bletuTgoYO+b8DgHZWwoHsfCcgDjLFD2BrwC3XAV2WrFhau6Gq/8yjwE5rMSCnaJr0vupVoJ3uPjTT7EZOuXItdZSCcKexQNV/FDZVj3GoPMAmvM+2V1tZZcw99UG+SpnouEoSTM0i/gxvrBcBNq6Wv6MegGYugTk7EEv4CvEItt+pf/d3fDDSV92eGki5AM1YuPZDo367/VzsNKlBR1dXVc1g0Lhqwys054uiOM3m/WshHkobb2uSzImr/SsXGYKRTb5yaO64aQLwXjOM6wseqz6CmA8Lcj37zkcDAgsPc0BDtVz0IYWYOA4t1VZOzKOTmcxFyag0pqKd7NCKs4nzVe6GkEBzoTKhdwqgCTkmvH9JrACxENy3gGclLexsglYimAUMkRp4BWHMhYxKJRlpKw2LQUaZz4ll98kilAdrguwLkdwRqAFFXBNKvaqMBrbfkZcInSOTZdSZSuNhzeoo4rPv2iy1Agkm6gHtiBjaAlk68SL2qJqRLl3AxBYoacagTloe0gGoXvcm62xZczko1TjNI48fG0fcSxxabdFNcUpdMvi9F4AWUk5YFJolQPVbsRFUwIlw70RUYJii1gCqEOdTPDcSYVHJeYPKSI98QO0cEQq/VYqNEPAHH05vWR9OcOippymPS2r17iz7QRGSgMaFBj0gN3i/UObeggpKDxZqdUJH8Bz/7aTT5KULA+yN3fYfr0qu3EqDavdpadbjKXUS1AWi1x1YFekkQsMfXE8n4Ez1OTRWTTjAm5mg1wbcaVogA0CShKDHKMlI/ETVhxjVrtUP3eFDp1H3QXSkrwpCEjZvgrpUBUpkAE4pg/6hmmdI7EbUZfg2Bql0oG4Ix4KqI6rJyCECegay68oF8oxd3yDpTObiUTof60d7Riie10c8Xi6jWirXXGedgCPzic0brNrnco+Ub3kv39IEz8ZJANdFdXGusQQvYxkCVCI1T6rUveTtxm0Tv8g6ljM0xLH37iDnG6GWpUCKMjMmmLvuuzicOJBMHSUNjDwqwelwpNEDKWG3aSIc341rpF4jpS/RHAGRj8hIsLkQn0+b5WrpEahegqEWNZWs8zzyArTyG/gs7amlPFoC4786iDvbJpQX514isxvQvwESUAURTZaxw1qv7OZRPRLkApPgcjBokEA1YMNAQZSXDiK6lbjMAS/mXvS7pr9nXAlCVrjToi+6obj3ctKQ9WS12B6aS3VTJ0S05ETC5QCVI2RGlSHS0e4Su9CtjrmFf2blDtk5ZRbI51EZSohGTuvj8XFuf8Yx6p9T3enEIVGvtQ7pSiNImVkQ1lp2SDzq9Yv26b32safc7hga4w8E7lKcEuKXG9JwGDcBAQ80/YI332QRVmuwO7DLoUWqvN9OMpHWHPtAjhqV34a93Ol04huwdGbsb4smGj/upphuuV9T/iBiPKI2E3grHghpSsgkEZIgIE+GFBcP0oA4c0FcAYFWEeDXZhQCgfBvneDtB4SmOetwZ5q6xmX2lyZF7hXnpufeSfaPBnTN1U0N2sIE09UZ5XjRJcs/YiU1ElTUcSUD1rweqqK0NGmmk7tdpOnwqUO2UVcYP82Dxw2S9o4hbpbf46YYrplmRDsD7VYT1tqNQ1HBecYqCdOIu1f8BAIliUWPEJxESvyoFc15NMhxKiHYBtNQK0v0ICT/RrAsXLsjI3nV4+TWl+U8qhct18fg3Itz1ZCkJBygfugkirB5vR9cftR+S85Mnj6k564QL7xlVZsCozVmLx4lXQsRSigWQx3/4Jd85tVrKKNoE3NTiQ6DnMsMd5anHDEbhpZXgUbfChKGragK4dF3RK4ECuC8twHR1uisP7wjuS220Dil0SXCx7tylMgnSVRC2S9ChAgG8Okqgs/VM9ZZrUDCRpUhwwgkL8vcC3K7T8T6itHCu2hrCoQe9EgO+kudYHae2aE2V1aqll2KbFM9OOLOcIXVjEXhHmiaJ9/M1VBc7DeXfjda8jqYVoyxANaywBpBKQYHgrGCAiOozitR1VFo0OhxprnBDoLxgitq36ZDxEw+XlIj5SckW6N9XJcfXNIGKEXXvqfbodWUIkFEUjWuHaKYr3T7jMM6MuE4ADZ2QvvW4W7Q6il1NXIIE7zFRluZ97Gx1JhGlxVQX1bNCDA1/sO7xthxHnKurMioed6mzBIdyRG7EaiFlvEn0QHjLNF8hn9u3QU8TFEHI7mat9QY9hzQW/MGIANc+1j/t75H6b4Wh/2sAljEAtHBNrO4soFpy0q9JQoSJtV5q09oShV5u+yhFvFF0aHPO8o2b95+IqPqC+7q7vrax72Sepm9b4BdX8jJAtQei3SUOgOrYZZhcl8k9jXPYffmNo37QXyNQ6isvANe+faKzPrIYQCMCBYr+WH8h5ACGaP6hnhXHCz5NIj8Mr8FeLGioAM4lMs6ZN72a9D3DWDbKhhAEAajuEs8wmTvOPlmtrdskx+66FoNHwsW4rLiW2N7U/wMQmg+nTurXIveoUl0+n7XyE4owlqu+83kFooIInghr0V0ROOnfg/eN8rQsVQOw0q+hxw3+pPfchOXxmdiOmFsfdboZpAHcuJ41M3jZK+H9bEQ7MoyB8GwPvRYZaVV01WOh09Ens0rvCfYQUMZ1ElE01ZMcXyJxpLrpjmcUNiPKTTNmDvKIEBtM57V0roMnCJYOCRsXJ6iAbX/BVQpXjgPvF89jxeO6+ersi0sfisWCrB+jaHGOHnpK1blz37qu04DXTdRrXGoI+wGN0twntp2yAMAejVuURlCqwnMpfaQ5i2gpUwfpk1hUwy9iQm3qUbEFMNGKtDr7TknFOfG1Xrp4xQ5acL5CpbjXQBgbBKAVWcDchrUwIenfUA/qMdO86T5jjDeOWNyrJdOR1dpzgkEE4BTIg2dXckaW3Dz7ihADWAHTMCIw2jwYIWL8PPfElxmUxkC1pzXqjsWK/jE2lnUw4lyGcSkcENs4CVRLaoPeQpvqOk5Fb/T9QMb9IeTOhJEV5qZ4F2+Om6B2Di6xBSJUGn3GONP7OWaVRo5XXz1qmgeMHwtzSV3WCxJ0OPbYROoLTwok7FaEh0gr4znhO6PeBAXDxm1XfSFUJpdUuEyKCABLauF1AdX33ntLG3zQnuRzTYFgIykLIOW+jm7KVE/2GAGrGcnrmo9bA2QrmAXgPJ+lsAKN2iqU6H1FW+/ef6rrB6ziETGD+JoZC+LQYuSCuJemHXg+N+k+qHsECO0TXYY9f90TVBbzHGLVLW9UdIDnUgvDgXAUjcwHRkHv+UoWVRsw5OElFGx1m0blRSOqLw1UE0C5KdoKDTXHyQlxreuoyH15960zFDh3aFFbGMRaMh6X+dXXJCuUXRC13601BOBzqK4KaMIawGGD/oMvIilEWk+9/obXGUeH6wHMsSesKXQsX0jOLgsE71Xt609Vm3r06NEcv8qUrphBHqn/2Udwub8PXm3dO4xwhT4dfsh4H9sYbK+S8nUYM71npBDD0D+SsbsrY0+9FcqXkgjqqaC6IvJKvfVDlUCwYRg4aqYw6DtUCrBbzRI29J4vLaCvbAbE1xu7xomca97a5DT20ezAdfWHqq/fRK0EpVn7Nbu0YnLtYy0mhwasVJbLEE6As3LGAlH3zusy+99f4ZSuf71nnM/QI4OVQcc265Qnxw5191XLuaQIdpp++N7dsRpKy1JvM1m90lPT1Gs6qe2MST9FK8BeArjmQ/xUgx/0RJRm1VMFV3y4DEscOAmKq5qAVZzNZNawJ5QCUAbE5CIydQCEhzQTkgGU7EfqUz0OkleiewCHHTugvAoKN2gVTcQuUBtDZgLUhEz2ctlO8qqzOdiTlD/LET563l8PR4fnmfsdZ6oKqBoUhrkNu4HNpcHZvxN5RW7id4BXZUYiWBMp+gAn1K8CoiIzSOmUU+6OssXkQQB9NPRGOr7GQJdMVq1kfz8BDllT17ASuHLgRvWqHlqisgDplmsKIsAawLRKMrAbPIuesgBGfW7WT+kUDdKpCGt0llPLCtNBRFpNR06GkPpaT3k05ExJ4pcA2u25CGxmY2h9UM1mvbyGVYLxiC+XVbh5KSPXKhUgaEH9JqUN585/a+DNaFPWYJ0A5bHjr3qsPMDb16fHyfgydfG8ns9Poqk0iVO/CjiH4YHR2Pfu3RZeum/2C4YfMXSA7BWyjrNF9BaWgW/OXzTbEJSNp04FdSdX6LpXRTo3bhCl41Y5YgzDyLLIjcweTjXa73/qZe8t8lCcvKwN3Pgxeh5ZD/pSgkG6TuEWalmhu+KMETyEc5f9JaDjccK/+Nt/MdDaNVVmSb3E1kyNQAy1aae+QlP0Sqz2taBr3Wx3FaFUnB7xP0U1QnqcNASADQDGz6TdIMJJqp9FBUxARwQ3GyATMEFjzKFDh9zEQUqWGeo0w1xT8xUpd1KyAIT9amBhA79RNPWLL7+w58ymvCovhM48FuzC+UtqvLrqphG+6OQ+rprVIxqbSUcd4OLZ90+caoDzbItezxSU7XQnyhuJAxkehseyWkn26rWzn9mFV0viWCxddlo7hFxyp8+RsLm5RZErDqm+oV0BtN67S8OLvJYHpKLpmiScHhAM4aGbcNs2zaTfLA9Mh+CARrLt3ElRs8oZNor2Yz0HOBRJHGIJoNY8Zl0RkcuzmU1ZwacXB/mPAlRDUOLcJCL1dRi3hlx2pSZWFhmBGEi+Xo/C7rQMUVW6hYkUalKU1pmIIZzARAGRDSLdRFkuKPrOyDvGkSLr1GBCV/XmG2+6/hKAgHJFybKXpLsgfP5CzBXUFkF79ZOf/tj0K4Bd6pZrgpXXeyZQWe7vo5OcCrh9yxFu8wsG+whoat+mAQUFzqo2C2JpmiN1LK2IXFbhKAhNVyoN0NmEwoTfbzBiWQoK/lifc0ijFfXgXNH0aIoXnVsiJNuJTlFsr4gJ9byk+4KfNc2Jt7u0DtKY0aqMRva46R8LUA2DZt35ewCqsVL5/s3eRt7nhwaqy6f+J4HqCBi07lUDVEsuQydNe5dJoGo9nOBiAFS9JvFV/KPmAk0HDMAKdSCTFXFg4cS+fo0Upr6lf0mlkmmLYA+d6nR+CzApGODmH5UHMGiGhtdtdDxTS2hKQVKknOMGMdbe5FkbOltxjdYLg2h7Z3UHh55H8zQMH8+bjR+x5wajgNeK/gFSiewbuUajarAHCEBkBs81r4Bauauo3+DRDH70SLlnxLWimNSNAloN7uJzy7Z1O9AZv14OqjGuGAtcBynFg24mUECmlXrNu4uitZT94+isU3kGZUVEJQnUYPuw+XCW0mdCSpyMYl+2IGsGyIoQQXMWKlLaLyEBnACqcQ8D+5e2xBHUdBCLYq0711lyAuvPFRH2XxBYjZIGZd3k6G+QnjtyFLpEBcrUyOdAmNYa/XnmzFlnjK+Jt5VGN5iMGGRE6QN9Kx39lGwJepX73rJZda8Knj1hLL1APbRW587qPRS0o4Z0s/5+4sRJN/MCHqH1pC52fn6DKDHV96KGbSiz2FNTDmbjoB0ROyfxHQMj2PtkwLAM8FgUD4aUIjMauUuvkGxsRFKjGRfsRtCN7KMZI8gS/+J/HAJVL/0yIZrx3/vfR2B1pGBD9tpj0ZybVh/7TlKAOTw+v2GGqKR0bQuHhOiUz09ED93MonoHNhKABr2Bp4+owNgRMCmaS5e+NRUQoILXMILzDXGqUjsHc8AXap4BzAJEjh09Jo/mmGsLKQX4/LOv5bVp9Ju4e+j83KfpEEcFSJjmsajmmVsa4fpINYqA0nnqEvV9QEDwhMAsY/pIPVhIXZgeXnzvt7Vao1c45V26zpXaSWoX7Y3Io2WZ9H5sLKkAPJIYVfdA01jE0XqTQuvb3nxP09CBcYmAtZY4PfUNLyhdlPsPKIq1WyMydxMNoOuO0gGRYeugU5O7Rp8r7MrEbQtbMHcAoJNsewpQrd1deaSpkYfxPxuZLJzURko6sFVAtX6O1I0lsIDq6DNaNc8BsQLS/4ovzvebKSyLp9bxnry+G4oWwrfKweZAUq+2V1FrovBEHRYV5ceRcPmy3hZgxvNvSVkc3H9w7i8++EDMASejnk0F5Y5k1Dpbumety/IgYGIpR2Bk2v68CFDlnjBuFm3qrGFUSMeSNUNPA9QZFgDo5+ciZ1XR1atS0FCs0A2KDDM29okiz5Bhs5ZMOaEGHB7aGLFMZIpGwegMpZZqnTtsayxfrUdERtikZNgM7ZNOIP9eTs8tteovH1Et6xugeryvw/Kpoo2Ztfnjv608ovq7A9X+Xhr3LsDvxNd0AFVPC5A5XI3JvYkaRn9NAao8XE5pbHTzVH98ONgMD/Dqh6GLfxtsDKOOtjU5VIRr43dnQ/TfExtX7I2cVyUFFtTsQ2kQjYS3KQ3ImfYAOmwDRPpkAzy+lTHEilxRtgZH67woBee30hiErYoBM56MGMJaVn0JHTB2UkfrnMvF20wDqt0y+XkBCOMslxMTpP0xHACEqseNWXlMUbG0wR6+YsaOGLnMVbiOVe/pmsUCNDiWyZQTM+nz73xuXkNtnLdvYBJTH6MZKUdL0Bsk9DDixLjPO8p23rqhRuSrgQMozcLRIHLK+tIIBy3UDjKKKonbqlrWdaIYI0BIVpFv9qzK74J+KyFrK6LouhLG/HtsUg9o64xFQ1ptZ0RVexklja7hNHLioUoDaDPm+4nqTzfgsKvPhAZpAh4IMME2ovkAVYAmzyeDt19N5PTY4BhxrxvFSAMrDQ1ZQd9Fcy4NamoglOzCiX3p0lW9x2UHDyhD8PhwWJEUHCCQcEGNvgwa2Lp109whjXPff0CTs5QRAHdRJrjJlFKUtfCZUZfsMpDOEWF/tZ7ZdEe03QGjEG6z7lg2PXaevVOpJQOP9HsEduDoZiqjZOgX/8M/H2iWlSjvaUA1FE3tZFxMAYrYlaEH76M/0mnd+47OWwC6OrOR7gmjz7/ib6QeKy0AWKO5ygeOdLUOipkABOiuiG/1wrdK1SoSxqIBRIm4soFMwDqviCoH8TWxCbypSBfGEKH48ouvbVCfqit/08YtjrKeELcmm0shNBE1Jvk8evrIqUyooTZJ+RxUU9OP3nlTaeDX3NQEyHT3KQY8lYOpknTYuB9P6WqMad14X0MT62iF4FsPj5e6D9IIeE/QZNy7+3TujpgDUKAuWhYoQhBgQ4Dz7btnNGzF2uHRb9gEt9lac9TtO7THqZKdAq7UscJZR1H3ergv9RLzBdeeun6Bq8sDPYqq1t6/9M+So7Gq5vFCp+mx+jPKu61cf35wz1iwNFD1aja2MOQRSbUghbIpWSTy4IJ/xjdSjiIvUHLHkzzthboaPfeGalxxcijReKI6K3fNC6gSndmxbefcj959b+7H779vrlEOKLVeIekdHFpm6V4wohqLNAAGLwxUeYuuISTWs4u4esl6MpOCY6GQwuC561ry6qlsNAtKSd9S9+o1na/bcgRpyLqnsoEiKyfltVFGhs5eotVwzLJegFjTsegbAEA02mtvA4jx40yJzi3prkqLRIZhHLGbtsydlA/++LsB1VB6rbasNx8C1cagrfjwRCSv/eI9fz+p/3EyOT51UpZSmbdGfnw/eqsByMwFGsZLIk3fLZ6XsZna1AGHfPO0Lbwi1ER/hmv1q9617NTIHMWZdwQx6zftQPYZmSdEW5+vU3BC6VtFxRi1TCYOx5UhHgAA9C0ZFO4vSM2Z2CbqHUX0oLvapUjV3r1MXlLUTw4Y9YXUwTMgw/KQkc2Ql97Kxja3RFwpVGlUW9vbOfGNDq17rSxSLW2neTqQnK5HOqLVyMpnA1RpfAbAF4jnqsKWZXkfZ76DyQVIeyeRul2cc3OgenpC6tmBEMf2DQWbxwIUVtTSzUowBMl5eKDSOBqvnGXUnpBxJbMD+IExYAtlRbJr21VqtHUbzViM+JQN3MIwAei46DcIZzloAntXqkS5P2njaGteV12woU6byesgrJ0kZAwZoSmVbCjlUpRGrRF6Jgq82SNJmYwWDVDXBTIpTSTtT4MZeGKL9J+bplXqQHaXCWtb9Fp6VYiCIkswCj1UlvXe/UfStWITkp49p+Z0alU3qlyCoBX3CqsQ5W40mpMdJqN19NgRUVsdMAf8DWWu7yuoQMOgOd1pJoYvVqCSnhi+ojRDATLJBqDZo7WVqa29RhTJwqGvCJ4RTKNGlWAjssQZoXyDgOF6ycgEULWOeImIanOEUplkS8NAQTWNDNWCmZs5MBytkhnqnTqNlYnoZRdDaGPIVBLIZxkcEJM4DGflARB5pEaObji6OfG0MH7UkiLMNH4AbveIh/XkyZP2LPBePvroI5PqYmg3atEOHz7q5iuABkYWXtczCqE/0mc+d/cihhDQ+d3cq4f3zf3lz38y98bJoxYkd8u5NiqUbKQFwnCWt1EedTdYoVPCydM6SMQGxVXUDkWj13fP4KwTBZcKteGfI4QOzyUAAE+KDsrFRQSJph4a1hipJvSqE7NWwrROAHteXtT+g3vNHrBvH2Mx5fkz3QJPTRyZ63K8XiiLmIXtL3yUBAHLyVFtXjxvwkz4z2nmOiM1NTo75aWDoRRe8V4Ql4rw9p8VVzbCus21hPHrFaQi3EQUyHfntTjqb1qRKPonpfNIHY/IH8YML/HE8ROetPba8eM+zG20rwWqs4/jywHV3tUY6v9pv6FkJ2BJA1R5TYGh2rNu8wYORipo7G92wAZ38ncmiqagnzQqUVaAK8wIi1m7RK21myCSwoSGNsAqNC0esUjWRIqWKAlpKaJXJnp4/kQvo+QiDL1zMoV3yqlpr3Ggr8pLGgqY7wIwXsY85X5W5qD/W8HcST07iGKPndXltymfsTxQrbeKa5qGAJpF0J+nY8wfGqi2182HttcVOsay1fkO6UTmFvm30a30e14Aup5QjhSWcnoMuFvubOjpx5GGDbPTBVpcow5rgIb0KCCCgTWwBpjRQ2f9mvQt8kyEytRKqcupUaWzmSafbds3ze1mmpvkebvKBKg3pC57s2SY6NhaGpaytjPKAzLC2QJV6904fa0e6+VuimuUaxegtsBT6tyMQJd89GA39yk/hHMcrABhm3wkXApgBSn2FJz5YA1wJHYkb+aehafVnKMJzht9ErakrWkdaJjOd6n7JDK4atV6AegY9kLD6927D7IhTqBVNpAmWUr5CAoAnkhtk1Ukk7hT34AjQBJOBUCa6zI/rjtb++KYloFkapY5Fy2kLoGq7X2cnVrxIM+naY1pXVGzSoMbum6twKonTjqyOOd7IuBEcx/YhImL3Is/X/8DCAJUD4gvFfuNTmR9HU0VFrivkghnXBUQWBD95Xk1cMF3ih6ltpp9YjjSdViP9DiN14cPH5w7fuyYs1iA1+CdXzDlJYECstJ7JbM0E/M778FrqTWlqXitqDO3bIGRSc4A0930bRor3TeBBWxATLUSj7Gav1gZppHt1KhzWJzWqz9h1S/++2FEtYDGLL04Npzuae8e7KxAiOTvCFT7oze8oiyZGT6YNSOu43RaQocDwSJdrscAqk6TawGJcF1U+hVAy0EL4RBI1fjMw2q+oiaE+rkzKjY+c0ZTi5RCoKvzkLrwTqlUYMf2nSawvXJFYfjT503Ov0ZTh9aq1ICGr8dPH0rQVwmgHpn7+c/eU4HyXm8Wvtn3jLpwtSe0KIBJFBhdi5n+MdBtDFkDVEPCW42cQp9NAFAkuSlTn0PzF4JAwbtDXAAAIABJREFUpJmaHTwpQCsjWy9fXlDXoOZeq86KNCyAmVIJp2jx5phmIfC0bQczl7dIELfN7YWnVQd5l763isTeIzEJ98O9ZoAehzgAd3iVK4lchewsYfgstp0WHoKDGUL6uwPV6VOQBoAMXZwgDiVTc7Rrj6BuQqnAF/dIRf7QieDh0/hGJP7UiTcUlT/hxitTk+mFz0yXU6ZmJc1UfwSg2h3sONxjgB/b4sWZAnIAB+z2sFb4sdaHM3HfjpU6reEHFLfljQWUMqTf8vClxKhHiyMgLkUarNSEhUPJ93YBViKrRKY4v5slvwooOBPQRajsFHLFKZ/Iq+UrTfIUoJoudydtHVBtm5N4/eBcjlST/4b0xNmd1rT6Z6Baa5YSNdiL0C+95kugykv45xRZa+NgY1DuCJdfm//K92h3LcBvD6AHzqmjq3qGUqqUuVCjiZ6146/oGGlwmn7vCCTdlI4lggXhOwNm+EbnU/9OmhR5hJaNhhnA6l5KXEQzhANGlGubKHq2aLwkwICommW1czJiraxCG6ReR3Rm2VXa7B6oxrmNs9mf4YHgNyc6sa1XkuhYHfuo7w2n/blqLQGqBIVM7Vdp73QdA3THFkaDU/VyxL46gJMd8F4r/qsRhP6NF5dURF/LKnG94tEAmNDBjx9BfaSx0NoLeJ/dgCWg54lPauZB99JTMq9aVqY7sg/okYgYiodcemYDUdZs3o7r6AMZYeO4+1qE1C3G6qFvajmTN7HL3JVMxQoIE3hwgOp/Aa7gALq8mpQ568hwIAJQRIk9qlRpc08Q1OPUDhO9PKTm7oOioaKen4ZnHr8rHlP6a27coGmJRmA4g6/6k2kYx8mHuvOSan2J1iKfANA333xdNJwHbZu++eacWZEoZ1snUAwTEs3qhw8fitIKfR6TCh/IWYNrnDWhaZAoNfILmCVjAK990Zx5lLiBqji4BXB5H3oTKPUiGkxUeNX/8d/9Te5ybHgf3WpUwiDiNdYIKHoVdjTo1XtWSqVVAB41FwYs0tv917SIav/XPIzN8wGVk18p5GyyR7NGJMgcrdTPaEuq+PqGlAaRLk/UkWGkUWaTFp1o6VZ1Z0Y9K2UCFw00qIFDgbzz9imXCkCBdfrMWU0W+sYAcJ1C5zt37hFAntNrLuuxRdWN7Jx7953XxQxwROkdzTxX3SeA7vkzSHHjWglzkxombUSNIlyvFN7TVFIHsGteSm0c57IWoF9Hc+Np0oe9V797RH3sxYseAgDL6FbKHCDfvX2LWh5NtlB6mtqeBw+IsgafKO/+TJHa73i/548FTOUR6fp3796iultqBqVIFdWiVpfyAEL1UTxfdZx4wZTjhkEp/TYKlMQWWmDSOPUPdNtbNWSFA6p7eZoEhOj1nxdvP63NYvLV7RWw9p2JakBIGYB6db3GjlOudf0NL/axPGBqp9gLGv+oGaYUAx7GI4ckF7v3+mASnKEo/TvRhI2B6vhKh47i1IMweXNjADbxjPYJo/fUr5NuRP/8wboNdm2pa4tXuMzC6iCiCVFiEY4Jzt53T1X7fUedvYoa3BDfHlRsrB21gDgAMSgErBDDLMwOIMNub5zhHowMVHpvm5wqjA7lP2QXLZfZTdwgn4kQeqm9sczGXUUUhK/eRk+73zL63GsDVCe9fctp/zV9VZeS+f7xYUS1TlaAm+GrJyKqY+HuXjztU0fXV5c+0E3tKZlx5TYpo4jqCHnW33s5zJrK5m2H6zetZrWDp36V5Y11YQfz+ieisl0INz/IvRLUXSeg0+uKKD9qN2O/0UGUeT0QSLqv7wfSA9DumPVC/RFMKCLbQskQf6O7GpEwK4AiTuYFRY5li/YIsO4RcCXaChCISB/jJfmgtI0AuhTmKF/qN7vktFufgS6wKOd7xasc9cxzOTgfsVwDEaXpqHfevZgRba7lovE3I67OOmWJW71TVwPr1/CqPm3Ob5V6j3Iq6h+zk5z7tZ7P4qIAHfWpXkv2IUoEKSlQH4ttHyl2TR7T0JKrCi5dV7kekT/q5on+UcbF+preSutfWRs63qn5pImTSLinUtrJQG/Hz4pll8MZdjvuKRe0cTAai8dae8GCLssgG8dHaXamWAZU6AMSOEToL8oYqtzRPSpqQKL5ibWiPGqb9N9aAUTGt/K8O3KY7sDHrvrdBw+hR4SJRYOSBAZfVa/NduEOAgHgmnPiD6es7aCiqe+++7bslOpWhYO++OJz0TVe9HUSYWWdoLWC5YLUP99PBXZZT5dsAUwF9FkgwLLLG7WH4IUo94BflQE4QS9KhB75p3SBM7BJ2THbx//5v/2b5yw44onHs1FpXRRq0OOEoAwiXh1qKqWLd6GwRTNLdxAGb4FqBf59tlqtORlBbM9DbWl7SMYR1fhbD1S5h2jwiLoYj9S0ggmw+kgCSYrmtrwSaomYTQt637f3gBux2Ay+ST8Smob24dTJNzSH/YhBxmWB2C+/Pu16EkoFDqpmddOGLaZ7+PLLr0zTcULp/rfeOqnaDgq3mXNOBFLNMqoPJUVBXQo1jB99+GvPeyfK9sEHPxOf5gnzwREVjHnV2mBdP2F9d9tpg5+SCvXZjMgUX6EkI7IXqZeMQHBgnAeNcW+A5KdibH8kmiu6/e5oDSCoB7QvqJaVGhjGZD5g9jXgVwdmter9YF9aq0grRNcUbQNQaXI5JNoL6lgouqa8gboWBNCcb5UucbS1sHfufR7ubsJVbvrY4MR9psjkng7lY/K3Vgb53Or6n/W61vRGHWN3QbGeU77Ktgf1SDwhfmDB9C453YV7Yl9IO2Gc2EPolzYoCo9u8iu8Hj1DaWts6qPjXtoLmX5d9YzungavGVuqAPP9a0bvOfsj0sWYfNLkp7RXVac6jWLW4lWtcxh9yanUEJx7yONtR6dVwyqnjnNjtgudWxq0aHBxVF/3sV6pOxQoUdV9ezUJSw7VbiKuktdtqqnagvJzHZpqxfXxRR8T+53REWxg6q4CL7XXrfGO9a308bQ0cp3PviykNTrtTq5ERpeT+9KB0yRkvEMzgerEdranY/zutsit8C9/mRMXOBuoTrsvznh7mTPd0e4Sh2B1AFSb2/A57jZ88nYi3hL7XQGROMPWcqFn9X9mv9C/yfBRFgDhOZEm6vEoN7suyjb0LXWCd8UzzNhW9gW7CyCa3yRqpR0KDMj+oGsZKkBZFmOZaRDGkIeNBjIGaPNOoY/yZNbZ7nTihP7IVaSuO+XZQFXvMWtbPWChbIxv2wrM9177YvubNb7BoaxvN19VvXroTY9RLx0w8gzdSJxNWRzxAq/xM9Ld0fTE9eN0YOtDjxJu6Pck9oW62qfaFBwHopLoFGMBjYPGEUZHPxOoJeXPOm9XpBHAypASakDtTGg4SY0h9edbDqLPpGiqCip1wb+UiYHo+4Xh/Fh+Db7D2HmyU0X8I84ddlDrFHsaXOuUNwKwiawSQGNNaA5fQ80+3fiyNZRXhZ0n5c/QBBx+mqi+N2XVsaPH1bi1T9jn6dynn30+95sPP3bU9ujxY3M/eu8dl/5duXxRDeVfGC9B/QWQp2cAPUvDOWUS67UWzzSR8Du9D30F28VC4Cirro8MNaULrtnWRTI4w3umvQdjELRjJdar9DCoxNQXQ9aMKVr/+X/6nzznAwn7rtNNAUJMpaTwujfdhwbvJX/Hg/Es31Jc1A4J8YottPW3QumnuOpHQOF8ihd6hrIb6wVrjOFrQoc0yq3VlQYNCVTrc/PwENSg28yirOc90gbijQBIESgiM4BWpkRchsJKQvCKwCUFw4cVSWXqCHyQMAfAMAD91VvvvK3BA3uleG7N/cM//D+O1EL7dOrNk3PHVYRMzchmTYtaz8xf+uYVUcUbogThGxVF/9//5t/Mff31V1Y6H3zwF3Pvv/+eXrOz8zYoXoalgI2DOgJetYgq9t8dSPK99+tucO71JNKZQP57mrf4DsCMgGDsqbe9aT7a21acTMGiJAI2AQRtLZ1USZ0UyhGhIsq6a26/AMF+1bMeEBMCwACiZbw589PZ+Nd3zA12OqRNuzV7vlRta0Xj+4L+saD0v4/fY9bY3+nvEkC1bNVMoJoqsSQ+xDWUOE1HZSh4vOYgu7FCB7u/rtrLProzeV1xBsa1s0uvQi8howM38ZJh2rnMTD4tz1ZrtFobPjO9OOvi6u3TsvVi2ztYPqvJcvGUGi5FWoPZYtHAldGDTKEDtNoJwMjgqOliiSRARbND0SiA6k4Zml0YHVHV7EZGcaoUmUKRs6iuQescktwP5DdLiqzfCgnUfVWWqNVv3T2HzuzOai5rwYHxnhAl+d2/ln+PkrT6rA6w1qaOtj+eNxlTj8f7dZp67Z2gLO22vOw9T+qJGffe2YcEcIPLyTPna21T/VMXYuCYuV7VNxAAta7JwQL9wRwpBBwAHh4WE1Ewxl9DXn9PTVh376lBRsCBcZdEW9G9OGd0eEeWitGSKsNSRJUoFtEmxmTvZBSxgCv12Jv0DWDCfgGQIjCTdjN1cNjL/l59pwZ1+dUolsoOTQDV0QNB4zT86rN5/XFCZ1Mi8ZxsH/0UrE9GVwPQVzS6rwEu8Wo/wTjOtIlJfZVlAQatlE85+0+QTaDRSLH2JbIo5URwf5QFwLv6WFFWQBlZRUqOFlUeAF8udo/SAKgdiQpCkWfWEemPHS6JozSD5regynOTDBKUesTR1qRw9Anyn3uZymfX4ufPWOCQq4zaG6L2Y3a71dYbuC+H5xuwBp9vXAMYLvSVM8qSOXjAb9Oroj6Aa+rRIbtHAxtZ3CNK3+9Sdg8d+9vPvpz7h//3l34+APadd98UdhF153nKIM+6UZ20PM2AW6RfaU4jG0idMdMuQRwbpVfJAJidRRiB0oRbkPqzpvo3apY67V4HciMxrMjOh+payWKDL3AIVv3H/96//3yr3hBqg/3i62LMJrxjhLkrrWAS+AKoHqPFEofAR4KUNERMZfAi8a/fA1CdOBEjoFp/j0PWEOvm4bI9TA/wObVHWhHOM56eaRE8Uu57p+EvXVZZgAArN7JudaQW2fz7So0DRDGWjCx750fvaerVcaXLH899/Mlv5377yccW2lOnXp97Q5FRACuNMoxbdVSfCSgaJ8aG0bn32aefzv3m17/2dKlXNTXixz/+ydyxY8dcG4OyA6CeFoj9RtyvANk3RGP0ttgITFeR61yec+sohLSXZx1P7DqCURqi2KLpCgGjDsa1sroH1oE6K2pfOLhMvmDGMikrOGr5O59DPSvLTyqHD4LOCqGk8WqfxrYCprdLiLepGNq1ghI4AvdBCh3zoC1H3puhslsaqMb9OFLcAYrY9anF7I3A/KGBqqMNNSe3u47wgNnXqM9h4ld/kRmfmRTzLrT7xwKqrHkvXTZ/PyDu6B2QFNpcAQ/1tSLOEp78HScPQ+9GCdNcUWutjAAyqoZIRrfSEPAERgbJ+Zq1jG1dN7eDKW2AVH3vhJdVvyOzUQuoSAlF/ij2LqWIMxWO1tJf5dDnM7qnpsFJoNpR0uTBtPkcve2fgWqs4Uodn5UA1e45ywHV5ozWP5e6joB/cXB7oJo6Nj2ZYgqIAEGApdDHASLprCaqaDo2Re+QY3Qu4yQpa4HnkuZeT78jLa2IE4CD8hU6rekG3wkzC7WsRLccHIjOb2oHrdclYJHZSg3bCFxeUQNU0UmNQPomh6BqDNtr1n0o4P6E9KUwPEgWrxxPDnOU5DmQlOwA/O7pWN3j9bcA+/E56WDkRfjeDFhjmIDtCfqUijkWWsG0iEASWIvoXRHQe8/4RhezB3YgKItjYAlZRvE+K8pK4zFNS9RPUhfKcpCy3qwoKxHWnSp/A7yCn4huU45B6jsivLEmUYte9mm8gui2MdCvhazmtAKrU4CqPsIgtbGHg7K4fCsaEbE51LASkGPSGvYcrlLWiLGrAM95jU8F53599tzcL3/9ofTpovnA33rrlJl+zp097UwWWGivoq8e86qbY80IdrHGZAo3C9TvFufqHjlS1P0S1aW85dYd9DQTCu/6NQb3zVfgRu47BmCAD+C6xRlY9ZfvffCc6A6hXNK3u3LMZnC8qfbQo99ygsMryUnoupAQR9P1aCEysevHJoBqRlBLgLtD0l1kHP0S9gCak5taT7e3MOPLgmiPsvdf+kRIgEWLUBHvG8wDwClm/j4mJDhM/djvw+LjkWD8INllPCtXR03HiddPqulIHKyK6nwlDta7UjKHFPU89aZqWZUSxxjS5cZ7+OBQK6MCc97nV7/6lULpnwsY3/Bo07fffltC8ZZBKAJPWuK8ipeZlHVJZQhbtB+nTr0hMPu+6mQPx3L5EERtsfdgYPwireKv7rDEosShVLq0m6eeXrg7LBnXJiolKVGE+qZ4AklPfXPhkqLITI6A5kN/z8lhoURixjPeJYB6i2oFd+sA7Bcv235Nctq9Z7sel8elBrPgq9NPA1dkpyWnQbEPNzcmlcU9dOmh0f7/6QFVdGRJegJrK5T+wmNqS91syfyk3Pf39icEVFOmZh7EFf6xB6rTFHlolIpoey1w9rSQNA5CyUapDikvptJBIceEOpzMRUWrFtSQtajyFrpQY2Kc+Cwlo6T/t0pGGS+8W+MF9ygjsAfKK3gBmQ/uutcw8l3N2dT76RtHhn8uK6F9TQPc/z328c9AdbqA/OGB6otdx9JAtZcV7EnJrHkgkyUikwdSZ2Ex6U43Q43sC3JCVoCJPOhdSlyYVATf8E01E5KeJsoaqlDZLBlxoqmQvBO92iddi90GsHowhv7msc6e1x68pRUZd6LZ5qKsMmwYJbPYCGxVuy5po0cPDWtU449DoNrrwHpP2+JsQKtWFVL/3ZCFHObjXgtPEsnAkwtOQ/H0di2i2L41+E/1bVuYGWFUsGfWy54Gp2vcY+s4Bm0ejwa4x9bD0EIwiYZpOJ4pD7gl20dEkuwj9hnaKE8fU2SRefTYejI4BPqcqaGOFXvaMqslzBmSpozxTDq/vs5ALgVXx5IaUVpQOk+Ov/YQIP4V2EAlVIxhT0J9ygT4Zn3J7OGorxftJgOVLiqT/PEnnzvFf1BZ5NeOH/MkzoWFaxhgp/wZIIB83xelFk4WjVc0rG5kcqOywQfE/8o47E3mBlaDmJiF7ghTkfkK+q0YgGNHLq89mlrBbkTcGdgAj+orLh1Y9aPX3xXWrMJgCmTxzlTbpVQ2RLPMiCXVQF3MBk1xYJ/p86mJOQSNQpmHUrczUzGILPR2+UAjwG0UKZY2PB8DkQSprbJaKsK2FGBt36POWgHVfiszAmyaKA5ARhz1gmdSBtGlGN2cxNdZWAT2vIqMb6v7mDoLQoTrZNTuKj3AWD08FDxcRmce15QINhSqi5igExM6iEgi9L/5zYdzv/r1Lz2vlxoY5ryfOnXKo149PULPg9D3yy8/V7j9dITbZUxPnjxh1oF9el5v7OIuTaEB/x5dzkKDToWgiqKiPA1jqBE8GgSiBNwlPqnMuE6XSBCRUnSVrkkfVnUK3rqlGcNKU+Hxo0ChFTJoFWhgn0ijRk2SiqJVt7JNDS77JEd71ViG4O7WQIEtIriGaJkxsxtIf9Ol6akOodx9vHxzPYirA9c5MS3i617QH+Nxvd8EkB0c6P51/b+a1D8SaoUx/St0Z+MU1NO6WpcMTljEQ3HzbtatjdO1lIH+/zNQZSlj8hmbYOZh/cPh+LJZLl8xaTSKWFEp15tRxiLgeuPOI3dd04hFZITzZ4o47Sc1qowP3ip53KEo6145i7tFxk46dTMdwFKQbtJigpC9/zCYJQlxLf3vrXSk25ividfFV0jRnxJQDSDQeLRTBX2c+h/93lvH4SFJYDHyoJc4SblCsdkzn+M1HCP9iVekEZz2dktdb/MeLx5RjRdjyvrpQ75QX6uXuLutoFwCaECniK1B39Ix7YgrE90oc5GzdUNyuwBYVWmZI1KSbWpczZ0tvUskb6MyVjuYeiVni2ZciNv5HSBVk9zIgsUM9tgNh5dsu7moBIS6QNMu5bUO5TRRVq2RbX02U9VjesEUSZ+QidjiWAyXSFgG+Rmp/xjfSrlE0F/F07OcIiOhrgn1Wco61Ig/9XYuMbLtEtOxPDI1ADvAL+49hCP2uvaJSCsTyRQppAFLUx3gOKURCbYgvrGHZEHBPWRW0RHmeKaWlTWnTl7AlX2hOQsA7fn1rquVo53AvHOCE/vEQiUe8j0PQmyd7um2IJv7jPEyOhtWc7hX3GY/hpbssdZVTn6ttyPTMFio8eym8Mnp0+dEUXXTJYh7lSGlyx+wCqMKI+e5F+QRnnaauNg/HKOdwo77lU2lFHBeDdgMBqD87zs9n94M62UFEahXpbzFTe8ZWeeSTW0GO4SauB2AE1h06v+n777/PObI64/aFAAOI7lYXFD2LqUX9qvu8MBBvLWdptEgjU09K+PfWKDq7g5iXA4qahpDHNLe64T+97a2pUL0BVS7aKjB1aRGqcdmRVYrqtrphfZtMtJVtTQF1mrzfW35QuQX5QGFgkEmfHjyRKBReKCNu61NuqLaoksaJMBBYFLVSQ0COKDJRHTEEx4PUltC2avtkUF39ctf/ko0D+f9GoYLEE2FjwziXBQY5Qdffvm1Iq6fCRheNbn5cVEZHTl6xCkHUhCm+0DJiTYCz8g1HdkRyufyGqJH7K/rP9gb6ou7ewtgGI1zmSbKNJXLBFAcBqx4/pIRHdyHqudxrYuE+bo6BqFdwfOC9oN7pA6LlBYKxnywEjboP5AbOOr2HdBITFFd7Tc3q4rT1SywUdQrG5JHr4BopU585DLNE8o+lepQ9U381sZo+eOArirP8Gxb1TRTpcKY9pFle7pUYPukBqj6GqxHl7OQqV2n3t8/zYiq93gigsOjcUK7ZUzD2P+lVjXWlLfwlBoZeYjWoV178Pi5PHlFA6RUibRSc02kBIVJ5EpxWRkxNQrC9aezt0M16FCj4DzCsUyEda+ULhGEDYoWeLSwIzhhDoJ6pue1jIhvAtFuD3spaQHYWBL+UKn/sWgNM1jDqH//3ClAdTlR9qYM92jpY9tHlVZ6xpcHqisBs0tf0UsB1RGWm1rb29Y8YyUN0CKrB2B1cIHR4AoAPIIInq5oGfVFnDClbiF5R+cyMAPaNuwS9YlsB7V9njaogMkuJuQpm7UVzmHJNDK8UZkEwNo62R2igjFFiH2KdCtgMGx3pNz904jOcG7obzTnsT2nE0B1ig1v17ZGjNYZbnckAFUA1fp7pZrdRe6QYqSQ6ZDnKoMayxeXL8r7SLBqJhqCbVnr6nQzr3FmspzIQL3fqzyODCgBG/oLqGe9B+UYIE2lGQzS4XH0Dj0ZgFYPyRFI3af0uJlx9E1kG9NKBzsOckSLSednBLiifOUhlJFOIN2D6Q7RxD2X45632tuYsSMJCgxADh5YlT0u/t0RbN4Xp2O15CxGutJovloyAta4I6CKvsSRP6qx8h4pL5qqC8r00sjlIRYqO2ES5yGVkdL8x9CjVVpX3jXKXaAJg7JN5QfKPFOjHaWGOFzCIuAH88FrPYVpDEH0etZu1X/0H/4Hz2kKokEI3rfvtSkMcgGgEB1jZBZ1LzsUDdu3T+TvCukSadhBukFTHcztRg2rw+6RNnZawTLNYmWaK9FgCUKrlKcB1VkR1RcBqhbuAUgtkQ9AMDSCPLlXmDzDxg8uuOxYZDuf6IBQz0md3F3xq16+fmXunJqrONBQWO3fu78DqVs2R7ExtE8I+SVNLPnwww8NVtmUQ+I6I5J6/Phr8lZ2GDiycdCXkPL/6qsvTdvw6tGjft5ORScpEidsj1fygOkPFNhwXCGHhjxZ33h0e+QJ7VGUyHynRM0dNQ0ak1qSWBsOaioj3zQKPrxUHwvLOHUohOTDw3viZjBRB5k4WEpT3YSkqRYVvbqvKMAjUV25a1F0S0yz+F6CZ+LfeXn+NAPgfTLzWvOFtwvQ0+zikgcasIgMU5TtGpIEqlneMCbo7h2i2ld+jvt/M1rePGUWHCzt1urX2UYrlXgsVf81AVSncbM2aZ+hDmrfafDvlRjoiRcvAyra9xzf63QQGXvzQ331n1GgLt9ZnxFjL+NstkmyeGa7k1FKEdEpIqzKjOilDxQRAaBSCrComj8yAdcks+i9xbtwsy66UxVPHuO9Qc4edWdmDvBsdkqidjlDQnqPyIHH3ZpHGAkksgP9XaRPu27fbnHCSMTB6jd5EqiudDVnSe/ssqhpnzAutYpA13LCiGFfwfXOAKpLfsKKPj9A6Kyr9CotG3Vd+k5nlSB0jimOfi2DdWdAhxV9jQBr6FkEHvnlW9ksc49K3yYnKBzXTC+i4YqgB993xBYAqLijMd4EUIhKcQ4obwE4UQrAEAHK+pDjmPuuqW4CVJQPEOAATKhzQZcdVZOtDMc6oocj8NC5YQlUW0hUk/16CcKudNamk6tWxlqgOly3KMXrFziOEYGsyHhGYCSisX2dqzOFPo351amUaMJyr4jrVjMDabASvTfxzSVXOWNMkWRP+Fz2hUAM7A0uyxB1HvXxt+Uw8BN+XBwOgOoO2XM3vLmWVU6v1tuBvqJmMkgNGfUKDY5uBPq6xstQgOEsNF9joMpbxHCbuPsqHAj45cULUJ6NX5UphL81CjpXGQcCVtGfpPTpy6FWl+bveenFQwdFz6m/ffvtBQN2ely2Wzdu1iTOfRpydNBlVa84dd4DVcAqtchkvgD7lFBQsoVMEwx8qveMoUUAVXi1dTXSr+ZR/S//i//s+TWFb8+evaCmGaFo1WE8lmJ/qm7459osT0TQprLtRFJR1CaU1dSDA0LO27dBjqt6GG0AdAROPQfmSUAUY0GrmYW/TVZkcAh6cR8rzqXqD9uI6oBsvdnI2tZug/OBxGMgt05TWVhaOah/exPzj3BdCsmTrnnKdB1937nHnN6rjrpi6LZshFcU2hCMnshtld4mfbCo5iSoH5h0BbEuTUdvKI1u1KFHAAAgAElEQVR/9Ogxeb77BOTgO3vqaCreyhcCqfwkOvqOmAWOvXZcdSR4N4sSkhgDS7kBYXs+jwMaXuYzHwYU02GF6fcrurtFpNHrpJA4nE4/9HmPrti/AL2zlGkLS8c8V9TVAq7lijQGZQECzA/lJYmTDXDKyNa7TrPK49c9oDTvP1CtrwSTrr/HGi+76hUVSJsaSLIkYLpFIB7v/4Aa+SC+p/TEB1qCvl710SaAJl3FMeKnD3a/q4llvTutgcij3z3eTc4aasLY1S7t2f5xGFGd8rKSiPSBOwnpn/qiQHWpDxk9vhLju8K36p62LFB90Td8wedPANWBtW9N4Uh7dOc1XuDyFUfew6A5IyBj5myAFCHftwVWF+h+pQaQscIq3bl1WxRBMjTPmDBk3tuQN7paifpvo2lFaS1o6qi9xvBslYOFEl23TvXW60LN+1z5mLR1qA1Q7SIlI0COvhwXZy+5hnF/k8UoESh40a9JoLocSOUTfiCgOg3VTY2uT95VB1Snvkc8fyWgscPSyy1csyw/CFC18nFMzf8FnSA/Qyd5RLMc/MSulhyCJuhbwAQ/MfK35YRR5nJN7DA4X0S+4KUkVUt5AHWDlKBtVeNgDMcAQKnEJRuwqKncIBle58EYAeCqdKVziRLAhYGMKGCIssNeXcCn18y5mE3Xe7wg9WSjc6cyqjTv3e1hZUKTgjHSxDRAB4j0YAHAkMvasqrTslTfgUq4fuJREU2uAE6kmbE3djbrurOk0eAXJ0SvQxuRfYbikUa4e9IflBUtqLyIZk72gPGyAFY3X1EL70lLBGNEked6VtVvVlkgwaOqrfVnxzoRjazoduDMuKfhV91T/2hgrTauna8xoA8KrX5N4nXQdhpWamGIbnJf1E3flQ0nG3XxymWXT61Ro9gulZU8oCRFv4ODsNeUPFAffUSBN6KqG/S8uAbdg0v64HaPJjb2C5xDNphpWTC5AHxd5uGIKqUwgTfYIzr/V/2dCP/htiKEzezXSxoVek1h3yuqncRjUD+NAavF0/erVK5ezESC7XTMSnHv379HNa2KOqhMAJ5PAC03tJYQuzbYzVgQ9XqxeZ8UvQQcXc1XGhh/SkUg0utoN6eNqI4B6qzI1yw9NFWh1V5nlDg2NBe7WAV0U091OABihMDxBmLkW4wt40TgJbPGrO2HH30iDtZLFtrXTr6mtP8Jd9Ah0HxRmLwghXPhmwCqeGl03r3/4x/PHTh00GPVLklofvPhr0yfxSZv3kT0Z2t4KlJQDx7ec/R0k4Deof0HNB3rdQnPPnOcUX/ET0oEqL8DMEKYDgL0Pvh/VWIfC9AV3GfNiNOdCJyj7+mSSE4eP1QUi+iV6nduM0ZQXX4LAgCMY4MzkK5D1gghZQIWSmLt6nUG9hxc6gTxPnepLpqBAlCmIaRE9fH66aY03RVOjZ0hDkF6/6RjfbGZktU/cejCCE1GVOPhKiVIeQsdnJGaRiF0Xs1IghqhSfXrJ3SvbMMLfuvp065myWXnMcx+0uCvLwxkbSxrrXrg3qrElRj8F7jEiacOgOpUjzE3Zwb0iPsu3sS4Dztd3J90GENCAKwPpBQf6NzcZ8QiU11E/o3Th+Kl/u8OKVUZHr6JoPCeOJs4g1vEYkENK12y+0RNR2pvhziSt2pWO9ysjGNGRlfbyFSDSijgcP6C6i+UaV5cnrK4tVlsoAEbCseNdV288uV3alYEcWoKe8pHLf0es6Ofg+u2nR4b5OZc+ezHWs76itUaPmfyXfMdVrJszYunAlW/1TIR1akX0MHBDqSWImkrFONK4QEnwxc1lI9haFGm7hGgQqUBRL2oJ8Q2YDtgEED2HqiJhiAaetRk9ipxoTSNGkR07U5lSLeJKxPmC9dmOwtXk/FY8FASBrBNpq1ANVHHqQwZA8cpAFj3VfhpisuViruOTLdJXYe7sVbYIe4rht1EipkyNYN8p7QBMPG8gBTBpd6WMXRsNAaMNFwBYDmn0VvCsSIjCHCqGt9nsnvPnsl+qQ/jiUAVaXzzskp/AOho6ryhWlYHaBQ1JHKNYwubErZun4JHu3dp8lLiJZqvKMmwjVMwx+VFPujSEblsZWMGIuRfGucU3dMC1Q5H5RI2NcBp7ENn2FaiWwhCCYhLxsATd2Wz7wiTXL0hTAKvvCL34AbsN0CTAQhE7KljPSx8ckA6cV6sCGt8DYUkou6YaGqA7ZJkrSFN3ZJd+FuRafPsmo82nkuQk+zVqn/19//N8wIOcIoRBSPMS1f6t5qwdEnksLfp8nZ2mRuCysh35egpXgFjDOEm3CfAukepaZA1c3Mh135FNZEbReBKB60nZ6RQ5bul8He/zVS0Y70E0GnrWesAzCob6DY5LfNK9FMp0dCdoaLqu9IOyBOdyF0awrQXQXfBJCjS46dPnxFf6ml7CURRX1XDFaPLEGCeSykBjAIAum81T/eTTz7xB/3kpz8Rv+oHc7sVdcQrOfvNGfG1/sPc+QuqD9Gg6fn5nZ5NTLHy/ftyLp4q/aCuuQ1yEPaLyeHQvoNyJMS9qsPE1AgamDC29uzsVc+b4iOMYKpgtrq73160vFMoLMoIiDRnUTiKgoPNOF0UBQTti7qWW3zT1CKwijNEE9ailCmAnFrC70XVxWtgnuAQbxLfLFNAaLzCC92uQwBPK9eKgkXRrkOWdLlQpnGY0aEmhbb3G8a6VL9vYRmg2skLT06BqP01+JkBVJcChdPT5ZNkJL3WXupfjRFb/sl+xkqA6uA5LSuH9z1OyTiOWa+ZDWhWeJErelp7BSt6gZ40BKq9XYx1DCMVMsK7P9K5W1T5zqIyE0RF7sKlKONOVgNjA0ULNG3wLSPja7Jmi1o/zg0yShnLXjnp6L7dNFBSw6+Pwzlf45rvaFpAjkyjkykxq2xnklrT0/Pudns0UFpxRiMK1TtavcSHAK9EBsYruixQXYGynJ0un7WHbQlM2ImJ66uVyuuYOSBBr1/qcl+EWm3m+eZ6Sl8ueWsjGW6uK3RT/V9c7bT1M21T99zQy3xHFJGyAEWoNBwDvUvZGA4YABWgyvhhU7dJnu8JrDIlj9fRwEqDEawBlAMcoEzMdFcKFohaKFLU4v5eF+nxGNwScmWHqK6hmgTTOHcUiM169GtYWjX/mHs8S6za+471aWuox/XUccbNKeq+m4ja+by4ASsALO9ZoKmLLhpUNXWrzt4Fh22McA2KK86sbTyf0zqGelP2goxmDBJgJKh6OJStviqnAUch6jSj+Y1mdTKd27XeHiKgqDa1mNuFmdaraZ3nODLqaowA2WPM6fVoDkol8IZANda61jgAe0Q668v33T1DcsT60dgHDSCDkWTLb6qsBBpAIsb3VXKInBGMJDA5Lxt9SCNUaaKalyMPvjGjjz/UgM9XGdio/dx0BPS3+DzS/b1sVFTfE8D+z7/7G+GX2FR+AlgeCfA4lC3i98uqQbyUTTN0vVGbcV/AFYEpj4OQLfNcobKi422vGmUgxj0gAvi9asDaJXJcCGApIg76iCjbjXRuLOP0aEApr+j2HQJV/U5JAjUXIcG+w4kowwjdDnT+DGXWr1izdvUZXv4+QlCRmxa8uqHI68ps3kduOgJ8XpHQEj09qDqP3dpYQCrdmIBTJkegTJhQcuaMxrOePSsguX3u3/r5z0W6+66L4hHMcxfOKTL7G1FXfavoJeUGIteXZ8ec9LlV35l3bKtqQQF0G2VYNwqYUpB+T3VN/IQr1zxwSgNRHkDtnekppJg6uiqOZIG2LroBiknh04+Etr3AV2rGClQAnVpeCfoDTWJ5JID8QHUvROuvSXleF1E7o2cXFxktSJRVNYIqL1gtx8aDBBSdqu5V6qmIYMX0K5ULMMpOh9rRe4HxaBtNz9PR7KQVajaxhh20+1oR1di/3jLyeB16S+dSkZtU3EvKyoSxfVmgGp/QXOG0j+z3Ycr1jo3BiwJVm4B6304eZl7GD/DHHw6oxtohvz3w/173Q/3fY6WlSHM5QqXoBzXh1LR63KXO5KXLV+VgyfDL+FObjUMITRAeEilVuqs5S/skn9Sow9e6QxknprnUJDm4lGtoCnJOKU3VxEWMAfltnBJnCNpdq3/3QLXdhj5ymBmFZaKNS+u3KQixpO8HBqrtJ7WRz2kGua63BS4Y5OF7NHe11G3UU5p7mfXUaWefl5ad+aGAatc1MAX4BoNAiK/1QF4wtiDSqZDp06ADGJPBzxpObAqlYZ56pSwXKekFBaFohKU8ALBBitqd6x7bqilY2AQ5XGRLCThtUx8K5X5E/AxSHWkMEFeDVwpru0CrHPu8XLuEnSz+EEC17j9B6WDzspnb1xaNlS6Ho7Pc/RWR2XDTGpZUTwI8OtiSRPmdeIBRHFkFsxRYj3+Xfai+jl42c2S5gZ6G6Mjuw0ICsf41lQZe09qzBwQD13kYybxGk8PjrGARJZRa/53q32AqE1FtqPTWqbF9DTYNrAPghkYzPzBWM2Wj7AM2qaEhqwMyBKrDfQigWgsJFWAE3VgrJv7hzD+SfYYLFbYJnJ6IqD42lqGUZJeiw9Q8e/S7g0YV5426X4tvRqrjfHPdVWZRWaIYjNF9EYRK3GegGjxiFR6PC8QDeaiI132lFm4pjXtNzVYLqj00AfwV1UYKdDxUmje8PVtsXbh+F2J204w8BKit4HY7qGgeFEXwFc5LeVMK4LouQtyKLjjMDexpFXUalljgqhds1JlDemxehcZfBqj2m9wL6NLauFNOjVBMTkkK5enUg706RRelFO5g9JQWsJBmGpGU9mZ5IHQUXhMPKxN2cBT4nLMi3f320kXzs72h0a2HDx7W9Ctx20qBLNxamDt77oyi3hflMd+Ze6pRqNR9rFM6f8/enXNHDjO8YZcNI94P6YirMrY3FdUlgEOtUoBTiu3hPd2kiOU2T9qYZ1666lmDxiPSHrXqoaBZqYgClU/Zn5xSHlkz5JrWmFvMPVEWQP0fqQS6V6HBuHL1hoGrJwtJqT5VHSv1KXZiJBd4/PNquGIiGFFVxrURtQLEUiaA579xg1ImViYVUbU4pqEPuajO1f4UhALt5P5PFqg257bkbqLKu72rSWDdwJ/uiS8KVH3EWxWpZV0Bbhle2Av/thzamPaGWT9nWe1f329vymi+1ApZsvYKAywYTQx/MIoZwCpA+hB+VvP/iY5N2QCaVq4qSoIzycxwulYx2hvEXIGzt00lOK79kxE6AH8wM7ezC5iSKHTjajduZPOGLXkanw6hcd0o8fH9BQjlaUUr0+mtJiLCYy8fUZ3hHKxgw18kojqO2Ne9dNGjRsJa41wPm96pWaJBde5yotPcy5J3PJD5+KA6SysHqqMLac5NC7oLqLbAo25t+lS8sDP1DViNetHQt4QRXO8Ha4Dsz310rmSXbw9zkT1iuACg9a4eIxLIYlIShl2yPVDpFWB1rxqoGYyBs0UwA/YL7JTXokj33UdgRdvrGF+FhTG3bBxRi+fOEqt2jUr241i3r4pdqXdro7o81Zy2boKi9jGwjUF+lgo4Mu3Oc/4Wto39NTAHmySlVPy7wKqwR1PWEGsR/TkBKhOLEUWl74SGK32TMb0iW0xZEU4xX15zObxkObFrOxTRZr2p/dyi/hSYe0xxxdr6+pqvRseVpCmxmZLR/+iB6pRgnhueuleH22w8SI10fLvVjsCb5AQuViLzTwReKQPYLKecctAoi8jcTsp5ZzNYO/PZ0oAaEfnAE/G53jPSpPWVzlmH//713/61nKCsO9EfK7IaXsMqzyl+LFT9mOlN4tOE9HZBoPVqAtboNoyxWAgCaQIEA6BDxGG9In3zqkHcr0jDkcP7VR4AVyHjx2iYEVWDUguxuTGLvrpmffFdjiY78UoYffV5MGuBmy62dh/HCjsOdm6Kf7SKZFzRFO80TnmWcoiTMTpmBj/UecRBoJuN+tSHiioStYETDoF29Fo/1wuIwcl2QWn8ixe/FYiMsWSXBFIvKAJLnc1GpfW36rEjrx5RucCr7oiDy/VbEfBf+lZemjruoYs4fOTg3Jtvnpg7dvywa4bpYma6xmWVcABqFxTVRZGR7ucgIBdcD4XOeEbUzgAEiQ6hqKDKovEpOCRjPyqGEWsYAt4enZj9HKkW1tbA2+crZAtBZ1AAa3PXk4XUCKDGFup6GN96Q5HWRagrFA0ALODCIBtEnUlVMWeZLmzqe/YICMA8sWOH0rBKmdCR6JQJnHCW6XSCrCiHBiOcfB+VAKv/lIBqi3A6hdGeihGQWUHqP3zRlPWBEhm+75/Cb9NKFIbqvcmGJPToGgkNAmNaHdEEzh9OIBkBQCsG/qYiJJQFAFiJuDLJJma4i6NV70c5FIaFDMBe5FTZC9fzm6NarAHKBlCzRjqRTFTUXIfj59PD+qITy/QOVExFVMP5q68fJKKaZ/p32cMXBqpxBAeuVwUQO926BLjrgOqU95i4hzFwHQPVJdDSwH40Z2lJoDr+nCmL2YGGxnzUy14KqHrBsvQJFgr3RaDTwrq5aQVgAY2VS9GIjMluU4fNBCbVUpI9IGVNpJUGrWBdWeUM1namDEmWPTqU0gAFCABWUVeJbg7wFoCuz3yWhe5hZADE/rYT1DRrNCE/fnG/OdOcmHIf4qn5aYPa2CgH8AQs1z9m+R5A1eUAVSZAtJXMSvGLxiCAVgYKtBqogwhtW+KeC9Q6cujoM/RW2Pngy+VzsW1kVS9fvuLAFOvvsc+yiZsEShmTS4SVtd4uLLBDeoM9YLgAWcT15sItlyzQcIp/rGxHsTWyd+UqtBFLnu/fh5m+hOr+W4y3De35PEFojABWw6nBfLAoODpvCszmICXYjw0PwL9ODffIjNcRbdddT/y9nIwoySjBEBIlolobEd5GXhRgQ0+kV4ufgbLpCIMaSaha9AI3VBpwVeDiqgT9ssLa1CGirCkdwIMJr0RNVauiaYfaw11wae7b4VGbBwRad2lmMeMNiQaCzh3J4/pitTpPjI335nfCODK2zY0NFHgj5F5sf6eg5iJ13lOjEFvhnGb46rR1KZvusEWEOQ5UACDSC3DimTNMPytlFa9d5TF5Fy9dtqe1T81PHAKmN1wQ/cMlPY4gb1K05pgoqo6Iw2yd+MkQfprdzpy+MPftNxcFKtd7Ju+777yh5qv9Hlsae/FU0dqbc1cuXZ87J7B6T1N6Nitiinf87HsmVYhrUlFeqCLgVkMBUW9y/NixoDQRaGWyFp5cdyB91bGSuDMd8K8FDrHuhNBF9hW9zLPBq4lmUbBNigrASooKEHBDzWQAgWv6Jn2CLD1VF6L53+Sjc40wIRBh3SUlumXLWinPeRd0E9EimuUyBgGBDeuYCkaUOgXKwl8rH2C2rr/Aqq+VZ+WZ++Om/jvByhXn90HsqH9C/mslnLEvFVH9RwxUa5FiX7Wxaayi07r0QT2LaEnqiQSuGLg6w2RF3FlNeQDNE8pUXBZjCs2ocAw71ahvzjEO4A6V9+xVZok6fka4bifFukfjBeVcbVZN9hrVXcNvHM1X4VzxVcvdlgDEpec0LJ+lMvyhS0pjrjyi2oKApnZtCeA2IWyjB/4MVCdCF0suWQCL+PMAqI5fYaHtgUcL9eKp7WaFDBQvpkFMAo7K/vG7da4CTHBZMkymxrbCzUrgAJtzV4+DCaAf2qTOdeTVgzHUK0H2jfI+MnBE/OAQNaOMZJ7In9la+Eo8EWwUGNg+Uhm9Bc3NL7VSdRDi2I7ul9f3+nAaUC3QE7WluY68UQaTylbTMAUI45sYYoFYlwfw2g4lYzeo263vvtwmACrz6uGZF6hs8Ef11GBvcQ7gwr2htSaYdFNYikAOto5JYqwprDjUD8MOZIchQSsNm6sZCUuPRmdb0xVnUb2uDZixLgkZmXY+y0Gu5e8zx6xCgOGAs0Pw61KKjEJHtDW69XlajFbvvwzii7sX5wY5MdjvZTeKnSJoWo/GtUhm/q+//5dhuvUAC1XR1bhEwGrwboWZZ0MoKGbMWEQL71G4LaFfUBrhirwEJhUQuYOuKDwFnr3ewvUcEtdVit4p/QXnFimFQ4f2m+aK7kOKigl3e4KGX5Gh94zcFcdZRMvi73FH+ldFxCYOdCxWt1G+jx6o9qFnW6YOAqwIqPJejY7gmto0TV1KKYrgf9Mh8LVKmRi8KWKtZis8WpTE1q3b7dGSVjwvaiqAKuka0vOvKqJKQ1HVxkEldu6c0v9a84Naw3ffe1Ncq8c9rpRGDsoOnmvSxG1RRl0UUP369EUdjrsWt+++Y2iBFJKanYgWPVUt6RNdB44CyuiAxsC+dvy4p2DtVS3tOtXLWAVaWiJV2Qt4CFOchBROK5X4JaIEcc9eo45eKtaLSDzlDzRXITdEmM0RSLmEo603/TsTh2jiJMLqonoJJRH5zQKqW7fJCVIzAKNoYVQIiivYBKgDgi9QgMCKhSvXC12gHsfPNzM8g/HrZO41b66/xz61MfzT0COsv71MjWr/vv0q/xmoDld75b+VnWvPZhm/VhfAGdlrS9KpEY0xhYo7i5+awYKoPzX7nDFKoy5fEWBVicBdyfG9zAqgJNatUU21HKztqvcjwoqR371b/MGq4d+2LQArUVbKojzusjs3JTM9gA2T0TuC/d0jjQkIllySMQItcMv78aLgoBxgn5Uv71RDWC8fHbG+DrzRu9YXYWutL1KB9FvRPPynGlGdfTq7W4p7XCFQbXdtvI697urfzMEXAThru+7Ftdekw2PIDzYCBwznC8YYgh+31TxIpoCSLHQxFEWQsJNdoJmVxp8dDMVwqpo+B0oDyBRQhiU5VnrXndroz9rbzvnKLJd16zBNXPcxiMrVtQ/Elnq0duH6+4rV/f/aO7Mfu67svF9ORRZZnItkcRIHiZKaLbW7W23E/4dfEgSBX2IgcYDAQ5wAAeIMD/kD8mQ4L4GRVwN5DhwDjjtGtxPYLTWbokiJk0gWx6oiWUWyOKjy/b619jn7nHtroCip1QlLKLHq1h3O2Xvttb41fQs70+5CHf1uRNnKNLKexdYHnV0CVNLeZFTyuy6PdHRUixr4IzFKAjHe386mSyKiHA2bCkhztNkfCw+r7JzsmRug4SOXfaO8iFpiHAjALPdB9NHDG1RCdFhd9cGBS4Z1u4NT9KHgGHit046F6mrPsFenf+w7ZzqQXXNO07koGNAW3GcyLBB+QQ180YnN0KjeepX3LLgypoPBbND+2zjmZE8T83WBdQVUS/i7hLZDEXKpeBeQWWdFooVfaYHkGSM99lhh30UJPTVdlAVA/s5kg+vXb1rwHz/hUMTGM03A5aV6R5wuOMamplQSIC9tSmSxRPEAY0QiIN5moAAbv0FNQusFcqN2Ua/3prfou7ErrZaLhfUGBUDiK5NrseTFS/JGVoeq/J6rvJw3EoC3FYgYiTdc8VRdUgJ/PhygGh/A2hA2p0RgvaLPC2ouotEIkDqrTjt44Ui5UC/krk7xtpF2mZFhvHbt5mBBSuXY8SOD0989pairoqmKXHM7KKEvAKr3Hw0ufHptcP7C5zKiKqSHZPfJvBSUKEtURlA4VZ8pnI9HhOBTh8SUrR/+8Ica23rKFBRuhEvQGYLdAq8yFrcTXY04fK57EXRuPdfI+JWYPeUpKofQghCtX1SHNTy+8K9SXwtIJV2CbKE4HykqDJMCAxSWmOm8XlRXG7+wcqQLmxIGGrDoqKQ8gKEHO3TAiSRTk2uPP1NU5qyzHHRObvzSA6qjTDwL3by0esJroDpiPb8FD/W32YTi+VUD1TLlJh16Z5aCMiVIqH0MKGdh1KVqr2HfeCYuvwfKNDFM4I6cTibX3NUUIZoFH+oMeta4Pgt2C5qsdqnJdO9eBgow+pKGLGUDlCWIBqwyNYgRhP4wa68Qy9L1372b1IjN8/rLna/uPdwa+bj/10C1XqAvk/p/ZaA6QhetDFS7QKPEBUrpXARTEliFBk/bF48z3nJRup9gBV3eyHNktx4oa6oGLJhaqG8VkMU+uDvb4EhNWIwONUcooFUsGKprpcQFe0E94qYN2URNKUEGmPyp+XOciOKWBJBb7xIzP6kD5pt9MYB4eaDaHnQvwEht5KAS5QF6f4C5gSqRTmxEqWl16VpwiaMDfG4Aqk5dB3NAgDuNTFVWj54UnNAoF4i/81o4bmEBAOgtyN4TeIJh5A4RVq35AmUYKtPAoRjT+kGqTwMWdaz7hZOIsE5oTOkWsSoxBYoAX4lG1vJieUwcu5wKHgVUS5NnYEFeqX+tLrjfdg/KqFvWiVpnTzklO18tca1bC0gtgLVEVulTClAduM6fiMPFtf8VEVWiWo70wRNW07sUoIqaRjkHvYtrFXMcGdfiukPTQCiK51FjqmWl9sVCjqegGblS2IS74Xljw92xr400Y4CEeUwpWhZ/n6J3BhdQXEGwLbDhjRhTk5ZACXQvcSMp3Gw8N1KEGyhaFtUbRMSsbFs2I+TRGAqDF+8vF6tsaklbl4VrD0wLvnjMtc7pdfQFwsqhXEb+YLNgFBuHnuuBf3Xh0XML7gM1cZCS36j1ITIItx0j80jX46VBeXVLfLeL6vY/duzI4K1Tx7SGu+wArNffnwL21Gg1fWtu8Hcffixe1kuqJ6ZedtFjI7dPUBgfk3hQKuwL3XwQoFMsTWSSaVgMG5hSSYIPm24S2oyQ1wjv+7YQqJDleMy/RO1dmcbTQlaeRgFVKAUrUXucm1xagvzErGXqomM8IDVVeKAoTRoAZiRXHOiHWounL1RqIifmhZr5uAhzryk9Aik70eD9ogIhjUIUa7e8U3MFcsAZZ6f0DGeOw1ZMdvNTc7hHm/jiBPm2i95s9ph97UvBVxVRrdVQ/zNab7eR37JHteDWL0tfy5fLMU8l3nG5+oouXzP86cs90l2MZezE2t9uhWeuFD0oJrEYqoj2p2RWshvnNTqC/TPRllz2GBWNHsxZ5IwXFkg1PY3eijHDRFRjoIDo2eIsBIsAACAASURBVOaow36U09tmwzmDb1nNpJSnbFMUigaKA8zI1rhqoidmt4CyRjzCZKA8Wc7nLpqwwnh002sNsVVY+fZs5lrFXUYjQ/vFxrZG4csC1eYtc2NHw4D41CaaXS5zhCw1++QXlLvJS899CDiQt7qMPDZAs39B1RGqXJWuVFnmu2et0RHFxviYV29uG9K+Zngd4hHLVF+GOXs81o91jDh73ZdG+KX5ItvUqt0qWJP2Lx3zKFHLrCkthfocdO0izBaquYb0ncAAbD9McwNYETihn4Dx4R7dSupXn82gm+1bx2SntpoKkYATNotGWKKAlA5gv5B3s7JkECAiaHHDTg/7uhOwUuM5Yo3cRN15vMuP4R2olMCQrinnvPferZ2PHTVneoLToGEMe+XpSfnt+88GrSYymPRzTGSk7Az6Tqi+Aki2YBYbyEAHAlHsxbNFTXuUo4uTQEYVOwf/OJSOjIRm6hXZlgnYARTJxiHYu1fNm3JwoXEkg+hhOi45qEqI0klZyWqMBqpsRjrolteUWh+CAKrlfEB9GcFOotDgwbZQIMB/RKuNcbI5LeqbI7rKfW2A3rKJvFeHnNX5H//tPzdHPNB+Gy3ld3sUWvAQ6jimCVNa1GulyU3EAWETEWrItJlPzBQNPAVIiKc1GhQvjYXHi2Ojl77gYokCRsqA8WPUcJEi2y+uMca1TlKLqIPA9KvoMAPUxXekoOOUFx3tflAj1kztWiijoKDUlXrZKyn23RUhrgR9JaBay3pUu9Wf1/qKqddiu63c4sv1m26tL6om6SGobYXzDcXnDdxgT5baOKZawYcK7cWM6oLpVD558rhrWaAIowN+k9YJ43nn7vzgo198OvjZz8+JsHdapRqPjKj3Ke149NABU2KY3FlXxGQs1mMu+dIQoJMnTw7eF1A9fPiwwG+IsyOS+heqK8/k1T0ER508Kj3Ge2zWe5GaoN4mlrLyysLMNgtgz58DrHeNtEqCA/0MYPUULAFoZIqxrRh/aDI4wMxvv3Fn2oAVeYrIuNZOypYfoe1iRCuglfISaLmYpLZPtdE7de8AAtYsGrBCumlGsBdnJVqMZHh2zVdzatLo8DcwQHnOCCQGsOkYlJ6iXMuvw4Zv+FWj6hNHm9sihNV7ePlaY7rSNa2k+IZf1zU5o2ql1nL/a3nOqPsvrytgrU0HtpHK4fcuei11Wz6hkQuf44i0uFnDv8MzrXIeGg6k/+C0fDC/KOYUfcthv31Hg1RmZzw7G+YAIlTI+NhGsW+MhzzukWxO6ttc1LuU5lMD1oSaLndP7NLzSCNS+gevK+wYJijylZVIRNx/G19tRNLHsJikeNQ73QGqpdZtLSvdOQ7xbuVYt+8+9Eaju9hHfV5eeV/o1yh4XoVO5K0r5+W39u2Hs2HLnaUmwjTiQNbgto4qxXqvfIKL2ii71Dy7s4mtnQqD175n81MGlJo7Tn3mZxdbbV0n+bHRiyt74WBUTA+ibO+pbAhk7HCsE1GllhVqQZdiiUlgnm91gVM+phcokCQ7AvWSgClUlTS9Tpr9gtHrqnOFUYZIKwGCNNYu6bNNURBEF+HhpQ5I5SrUYpCviSuOr6Kr293tAtUU8r6wdgSuC2yrXQLU+4xXDlYCLxqYAWXYPMqBsGHRLR8Nyi9E30RpGj0VMTZVtaV1Z3sFAum9AF8BWnEA5uXoMiJ9lrHkCtAwNQ8ngfWm3IgAHwGm7aKyYhT5gf2TpomifBLCfRqvIOP35yELCGIBgV2RiTXs2LNW/ycBmnVM6Iqwh0XH5A7EP3pCqet1thp5yr6nAlbL73UpQPkZ0FqfncAOsfnr/vuf/Ykv0ZvtDq7gweJTo1OtSERrYocPb7ze1+rXRAORUwoOB6smA9Aq5XxfHtpdgSs63hg5xljRxafwFwJK4j0YJ2ZeVmZuy2sgwspYLgi1p/TzdkUaaBZyuFuX69R1Cg//RvlLpp2zozbfOTcrlHgh5/dC+D1Gt6kUoLqacS2ALD47vpoohtcmBSA3MXbAd9wA1SHFZAAuJgUROpPKf0a6QAfkGdykTx6Jm3TeRnJSzRqkBfDgSDdQgvBEkckrV+4Mfvo3Hw0+Pv/Z4K6UzLpN61zLefL40cHJo4cHewTg8PRI+xSv59atm3rdFV/emwKq7wmoHtIoVtr7CnVUaWzjnoi+zs3NqPnppveU90ExUVNDHVPUt45O48QBaSqSY428CPzPQmlPttQKueNQBxVON1IjD2Ts78yImF33ds+TWObczEdkn8McMslgCI1iszyp6Qo5UuQKZ4goKzU/EygTRYw3K7KPx+/6Iq6sINWkE6qNQrx5UaY6yKVOqNn9gAvNl/ZkLWnB6uWdH1eTv/LklYBaPCeAzKt+zrJvMPIP3xxQXem6iltbntM02S3zoo4jWzuv1Qr29wURtrF36lAlPYpMLaj86YGyGfOqCbfhkbyiA2c0EevhA86xUqqqjGLv4BDeJh5kpl1Rb75H8rqHhqzdk6K6mnAjJHov0n1RxhIetj+4ASIBqHsxwQw2FDkoxid+r81/+8gKotKKds8xW0lW1w5UX07C+s/uANU1vdXagGorO8uBzvaU9+911TOMM9t729iyFq3VoKKjXnIHYyuHz3j/xLvOPwMrdfDEWsqfh95EjiWbHvC05LrrMvGKZiv41umtYIDLIwWlHgtgMUpcKQNHywh+UE8JTdskkdZklIF5BiCFrfLY0uyUJ2CivsLQUrqGMmiglC802xjmOp/X2u8i153BA42NWZMQdIJX7V77ijryblDm+kxGtzJ5Dic1atgpqXuhoTvGMbpPAjcEATtAteO0xHvHQAOoPolsq3ZYQT4aiqlZhVaM9aYJi0EO2DkmYVIHS5Yw6MRYZ9UPK7iH07uZsgPZNLKyBJ74srUFvDo4FqvYkam4kmgodfknzkzl0LMvaZvbFa02JB9s6n21JgWo1oC1vLbYq8IGUB6vs/vr/uxP/9MSNwCYKCM13eDiOoMYAch0hnaTKuhd7XtrHENRZmwxBT1AK497fqwWHO/gLsTvjBvTwt+cvqfNUKRQAIPncT2UBOBh8N7UrVIaMKVaVgDrfhoSkhyXsPqG7Cr0JrCoSm276adKPRssFY/gFYAq1zfS0/bhLpHcWJyMdaQQfhmgiszI23JNTEQYoZR6bmVAHUikzl0LBGtC1sEsqlmK1M3H5y4P/vwv/npwVRRVEPBv15q9/c5bg/dPvzM4qrWckICbM5dUjgAnBd0XPr0wuHL5igzh2ODNt94SUP2ugSr1SNwhUVQEGUBHzSyTzD7//Org6pXLZiqgyWSf6MhOvnlCQPdNlXPsN0g0c0POkW6EtLKU7F1T4tsxfJGeMmB1g1hMzoA2AweI0pO7ilLdkdGnAQtSZYAApRMUqjPubv26zVyxswMoPzzOSTXz7ZcnijztJZIlEAs91zYxCvgsqLOS7+CHo4sLZZTR+3IDFVCtwq/51zY1EgLwGqg2y9YDNpUq+Vp/rB1Hb0lV+/kyH7ycw1HSW4186zzqGIrqKoZgwNG6oKwGDRNh5GmgWJCTB9uFoqxy5IPqhajMM585Jr9AxE5mYC812DJIE4qaUA/I8A7qrs0cYN1mJREBBn0NTW9qAEwEI/zd2N/XQLUvAys5fcuDzlcDqp0tyV1q6uUJpuSWdZ2MvpuxPFAtsuHMIr/kPz4P+U0GDx1oXUs3NyYVnmFo2+BmlW6NjAGRv+Rova9hNZJl6lkXFH2FJ/SBaBQNQHQOoBZkchGgdb9sAj0EjGCn8ZXSAOowKe0rDD/BwlTqIjFzIah2vSrUHUG2eud4RnVCvwKgOko3GOfgG7oBi16e+DnKBZiyxAAl2WbuiwiyL3q1UEUEbdwuScxG3254k40jQEM2FYo8swbIVs/pm4Zj1ptMJ7SSO2Tjd+vbLAHCTegP2BkY/+x0O6l2bLEztXlnQ7COB7KhvsnatE/qRlRjT3oucQNOR/P0Z89StbB9oFqfvXX/8d/8/hIE7x6lSROTAAUeAUJGqhlvAAGjHyu+uqntRiHXd5w4vSw23bKADNKrgOBFgSymv7DoC/LQoLWis/u2ag7v6V88B+o1qFek0Widx73heUWnGGkFJsAcPjjlMWRB/K56LpqvFGWgc9Z0LwwT8Knn+BXQ2saT6ohquY8kx+rIZR1RXS7C4gPUAFUwSYJS/pD1OC8VUe1cATnljDricXkCCak/DBJ05ZwJORTpmRIdfb6konjVyp1R2v/P/+LHGtigwQASyt2Kpv7gB98b/PB77w0OyOhh1CDwJc0AuCOSykQsDCh1Rm+r6/+7CVQdGcULMz1O0FHQGXrp0kWXdMwqsnlLEzhoqiNsTx0NNa4wBwBWadCilslecsq81Wkxqileo9KyoRQKP2uutd7H5OySp0cqDeAge9a1vqH3QpbmBAYeaHrXA6VeGYNJCcE6rRM079RL4aTtUIT+gJpZiNofPDDlFAq8tR4PDF8g85fVrLV+PQ19BJbjLMQZLxHVUhqQStQav/UyowHnNVAtYr1qZKkj/1/dL98EUK1rsai9XqL+XP/hWKFbkVNShugfqIFwpu6rjvWe6vg9YpiuazURUudPGpD3g44NOcS4Q8tGWpXSKDqCYelwzbVKWBh5SWd2lEK1ddfdFQwQE3tQ17lmdKUy+n0w1N+J4WhyHuYVtux1RHWFxcnQZo27vKKlsfMVgGr9qQFWuxFCHmldFQbywK4SrCwem277FnIDWDVrAENt4Gmlt0FNrvMqc0F2aYIFzFLi4qCB9LB7U/Q20B3CGUrDFUOBKA04IPtAtovIoEe3EnQxbVsGhfJSC8yoA2O/LKBa6zKzI+kB17WyXo6wgjnIEIedGRXlHpYEotkBUL0XtntRClHW/Inrg1ln2Tl0hkDrHTWvz0p3LMr2bxQTAE4GvT1kpAm+kJWmCSsG+ogfXeUZ2PONGcmuywJaqYgoatxbBP4y+VlddoGoXaBa7LVNejasFl1RIq3cQ/3VB6qWx/Sq1v3jf/T3hTuWDFShP6KO5DEcaxIsAAcdfYcPTdlou+hVxj3AX96OlWGmmCrPPCs7fB1NZ5xfGWUBMc4sCm9Z+Ed4ChJu+MRmtPg0yzBcAAYBz9nOjfOB0fvsUJE2jVZsAgTw1B5Sh7hTIe9duxgHqggxaXDtO14NETFHxXIKjM9pv4CoJzVxLFs/oV58H/OuG5ev7qU489FaLzRArFmvuka1dxGhpfRh2SrB2LGyGPa6MnpSfSzRGKkPgzQiqn/1478Z3Lh5T01HLwYT6jT+4EffH/zGr/9osFtr+Dx5TJmYAUi9ePGip2Rxb+++8/bg9OnTg7dPnRJ42+uDw2Gh8euJJkgRvbys11xVNJV9hMwXp+P69etOgWxUvTG8pqfePiXmgLfkRR/wpKmSTl/S/o/rwGxR6YE57bIQqBWtVm16zVIGYu29OfZiI/Uip4bmK8kRtaxBGyRuVn3fmdU0obtiD8Dbl4zxd2SbyPQzXQNe/ITmK0ddFUwB+xStCvYAGvpMdTUxprOx0eUBHPLmYLvDBq+fi4tESuX3ByAn/arP6De/hH/dCQX0Nj9+HQXqVgJ6q6f+ezVcfZH7WqKd347U/zcBVBvlahnFUqXes9GJRgxLiv5GaQDfZJPmH4qqhtq0B2rEkmN5S07gLDRt+iZLQTaKlCY1fttNUyNmC+k8shdmDZiEQ3izS1ngpQZobKIJC8eK60j5dEZInx96vI5GLQMylwkC1Y53EaFiXEcKctGFX4t8DX/i6ueg/5rh1P9QRDr1/sigg98uiPfL15dJ/Y+MqFa25stGVJs9ym0etQ21BJRyLddgh3qr7itAGSobFUgginpWgiNPlK6Gp5WGINdZku2i8VX2aF7RV/AF7+WUtXQrJWvYcRoKyRzQAAvdFdysZg7IoTMEqlxWV11IHK/AH82wgarswTIwws73o7IdSajszEpyXP/NeMdrFGccyxTgLupvYy1D46/8FUCV89rijbQfxk3JSqDPwVEwl7NwEiwBtwRWGZqD8/vocdQNb9Tagd1wAqAS87jTHJlOkxuBI2yyhzc4e6jPJypcdBT3okZlf9dByozH5MU2tFKN3Cc4bWUuhKcNOHUjqqPsWQkQmkLsH/zmby5RoLtFF3vs2FE3M83C5/VQ9Yy6mMOHDg6OaxoSRhuOtC0CgBHFiw+OIHtMFGg9mwIwimQXQa8vlqhceGov6IKlYUZgB5SNgNN8BR0RVC9QXAFgTdcgAnsirZvUIU5tJQXKeAg7twNa1YAFl6YYA2jIotDYY0Ld1POFvgGrRMaKxvTKdeSmr9xK9WRZ5FFCVhY0/hbKrh959aP9SEXzWKIuv7D3CT40FOKWi47YdsO0aMocvbVrWyLqyD0uKfpHVPHqtVsCq5fEyaomNpVbPFWk9diJNwa/8cGPBgcnDwxeqEge0Pa5OFvPnDkjuqtr3gME+gNRU53+zrtupKKjkK7mxxJ+qCfuSwFdunxpcFFAlXQ6jsJmRUxvi9P1oiKyAEYLvYSCA/LmmydVBvCWD4RHparOlsjPlOru9mvfiIabENnAu9TDtIsR6znsBDSSph+iASC6MLlGMgKLur/7kpkZuOokRxh+poHMSp5IXZlD1uPzFh2hhjEBztqtELXDGqDaX9JTu3ZPmH4FuSKFwn1sYg5zdjAGdVEpN0kXR9dUQHm4O8PZiFER/L6MvQaqo07dl3vsmwCqPtY2nnZh/F9C046+KToUGabx0RR+GgX4VDX7D+RURYRVbCkyPpSxPJSB9whMZUDMUsHoVultaNeYzLZ3UjKqwReTOosYf+SU+dvUAqLXHdcNJLkMUI017epAhHj0Whd9sxZwWr/DNxlNfzmw+u0EqkN7Ev5FmIqeTWk1ZmtTWhPXPnk5YFD2qfP3Atwq2+Qfs3MUPnAuhBgSwQJzaqqELwICMe/+oQAVsjtDytrsPwzNgHpJjdroe4E5Ss3Qr/tlv+lxIGiAHaLLnUwvgRAoEgnLAkoDmEa9ZEs3mGl/p7ZLMK2zTL7FKBEcHSQoNmXlGEIrK+VMxZokxvHudFk54ioqJ6Y6FO215L45gl7qzQtu8gfkq/g3uNJxDGi+egAHrvlYGdoA48icIqwxMY8gEJFdMs8EYaBxpH8ER2G3uNsBrQQpCcL4Wqpg2GCdglMKfJXem/66lT2oHy9R1FHy1OiNslaJW3i8Lp3qANXf+oe/tURxNEXBRFX5esDvijSRYjp27PDgyOEDMtyKfHkm7RYbZOa8eiQWta0y2NSxFuXsLj4vaAEcLGlubEqBVXdeWJQItLWtROfoNKQsgBoYQtxMfmFs621Nf4Fgu5QGRA2z6mlEqL1l89ZmegNCvkNe2V6VBexSvca2bZsEQHQYtqhmhFRuoZjp6eDVgWpfmaVB6gHeVwWqzRGyXKpkogGqIeoF4MS6+ewmOOYXCeWmL9ThL2M3o4jiHa2f1u6W6oHvPZxxVPzNN44PpvZMioN1Qet605ytgFSInxHmo0eODj744IPBqbfetLLAKQCokmancJ7xrmc/+WQwq9TOoUOHBwfl0Pjxq1cdkWXvMI6kIIggcTBOqDGLM3DzJtO2FhxtPX7w0ODkkTcECPe6TomboQi9D0xDbFp56m1bowA8xznrWSNqL89TL9P0Xxl6IlbBVzenKCsOGgCAUhNGt3JNT9SkxuuRj3EBb+pViajuFgWIOS+pERSAjUiAan8E4CkPgIXCNUmsvT3ocOIiZJXqyd5/98pHAdVGUTZPTYCRv7uWd4Wo1OrG+ZuMqA4b/9DnldUb3szOI6PfIZ5SuXirvEv8uf9eL3Md9QesGBfp3FoC1bBm1Vu0V26pdnTKrSRuKoUnGMcclgvYAWZl5B+qeZISKZpRiaTAI0zNNt3HsAGMbVaNmuiBTMPG5CCxXOxmdrj0OjX+4zqPYwK3m3J6ULGbfXs9BFRH2vPsAkaHp+5ubw6ZHw0CXnbv17SpKzxp9bNQv/hXB6g2V/11AtW1HFHGtSK/YBsq1NCCNFJLLmM8d0T+CCA8eSTmANWxEiygIYgSlxnpXUa5oofBHKWmc6sCTJQFHNh3wDXZu3chyztdjz2+FTpLIq1qEDK3YFyoY5Z2EKm9zFxVAtm+NHaAau9sRsVWX4aX10KhQ0aBymGssDpQ5UbKZ5f3HNJaafDjrrGvNKzDP04ZETYdRgZPe8Q5cJNx9GyYglRrEwNxNH6crLRGte6EGUc/A1ixe9GzpECMmq8HqpVXLtVR1TjWjWWLdS9rXJ355YCqV6pZr54dqABrDWYdUf1n//T3lu6pGea+I6gSOsLLEjDQNZOjjh5RDajoUb6gCUUXiVFGoB7Jq6cOsXjuNMsEcWuus7d6BFDVYza0RPDzosuIMofxzScalFg0YMHSRlrssZCGR7Zq6tXdO3OOst4XifZ9TYRh1vbSF0rzb4hrgGN0m5oNoLEi0jepKKsjDYo47GQuvLw2RmsS9vZUBy93CnutYBNglL/HeeidXt+vjkgvvfDVAtVM3VXeGMXQRekHUG09uSUJ1HpFj1nDhcfqOJaCmJ0T6FeJxYPHmk0uADsGuBfcnVPK4MKFT6U41EWodDlrR+rl+LHjg/ffe0/jWI84wmjvjcMgD/iG6lE/+vmZwSWl/HeJTP/td961Ibz2+bXBp59+6mYQOj+RDSI+NGihTODIBTwCZA1UdVCOagLWWwLNR48cMs2GIz9EhEsENTVMmwbhZouaNjr3tZUHLVNlL1LhIGt4+zSXcQ84Oh4DTG0gkSodaEYAu7FF9a2e6y6QQKSV6CyHlk5rJq/QwRqpKoja9yiCrzIBgQH+rkvX4dYUIkWKzRyQsuGDnSC1XHoYUMfKe19NUra5z0aWUvReHai+LLwbusiXeOArAqqjcE+KwvKQaPgyhzIbq5T/LHejqwPVclUZUx0C5j2ZrZqc3DSI8UkDRFDgoRz2x3LgMTroPkpY7tvo63fJ7QudS1hAkCnkb7szSjvsVKEDcdj3MIZRjtWEnC8PvoC7WPVstcoLR6pui+jRslWGBu+4OZcpm2GyX5WE7SXEa5Wn/j8JVJe5564rVMlXY7Lak7JaRLWNqFW6dijdx2a3QNVdXrLfttuQ5AtLbFBPCS/jEuD1fvZU7DXKGHgCk8AUOpdm3NsajvFgXnPv1Wjosdl6LRSLZNqoz8bxojxgp7DI5H79TKOQAmkMBBpjkqUEN2x56NrQuclZSs63pySCvzXvrTIpDeheI1Bt17Gk/OM9CxjrbhUfuHJENYLT0fTNHkTWZVSApq9XYeSR3tDaPld2hjKhx8omMmVsTiCV4Q0P9C/rS2ASG000m6CUx9sLoFLmBmh1CaW+t0tfePiI7NrGDVE2mXGXcAry5kYD1RwcUpbYMhh6ockk+f6qJ+Q+FJ1SGtMMVP/wD/5oiYgaQIVubsLlpMuZEgV9z6RqGgdKF8/KiyeEDN3Ec4X1F1RrQiiZqCu0CAgNtRBEKz0yTJ9PmB5PygT0DtMnpMhUf2xoRhOKV+S7pxyAZgN+ErjgPdTV/lReGnQN0LnMSlHfvTOrSOttpZvvCnSIoFigH1DLJhARA3ADrB3eNnWDamDET0hqYbuirRDmshGefuVGpADKzlj7MhhzkIKS1zWkI/KmlgeqcWD8VR2WLtwdBg7dc5XpjOrDS1rD6xdL1vwAUF1yPS48ZusELknZ490C2CIa/lTr9ETpAowcUVDSBY7MaH8PHtyvqVTHBB4Pa193+jHEEsMJqDt77pPBzz76aLCoKPzp998fvCFQS3rn3Mcfa6TrlZj9LG/sgBrd8NpgEJjV4WAvALDUKdHwtUXve0A8eycEhhkBu0ce83bJHvXFYzlcIGpwi6dcbrQIe7npWL8421E35eXO9Kvnueup3D8TRczdC9elGvZgO1gQQJ+h1ofuVR1mwOsd8V3ihdJo5udzHShe6v6yRnD3TkbbwRwgsKqoPdEsJoWQbiWNFePt4huZqqcglbMQYJZvFF1E1BrgnULQAtXY7HKfQ7JYKY7l/haPrxxRXfm1q/11pfhnz4PO/Wre0XQ53XPS7vjozx2mVSmL0D1hxcGMRyuDzSd+SbC62hpXh7Lz1PbKyl6Xo5slUmgdRyrjZUT4n8n4P9VjNEt4kIe5qSmJUoRVmRI3X8kYcbbmVVpDMweBBKbiED2hUXYP9fyKnNB1DXClZGpCvIub1HxqLmUiI8FJE2tiDzj1oWU0/+arKvtcgHjeYuqjIbC6gjcxtFOrRNuHUo+rieSa/96/krzn6vXWKexJJbudoEQf4NTGuLxm+GOqT8h1rz9z6D1D2/XPyrBNqW+8a2PWAlS72xB2cHgbkQmOlOSAH7U+BAVw8JFb15VaJmCrQaaRM9h8ghyexmr07F3hD5pfGSU6N4sMU2cZk5kIjLlT3YBq3DactDXlATvlkO1R9pThGNRmW45ppEZebcdjwEA9DKO1FqEKwrS361P1wMYC1nZ7hGy2oLTdgeWBavtmtaZswXW5oNbGBZwbpc/qx/L6KRiGj1W26pnsNaWSjx8rsAilo+uGKalMdhzpDoIy2G7wCwEp6t4ZikM2hmboPXJymXQ5oRHPNKmDBVx2UZrT87qiP7q6zqzTbfRuhtxDL8R121YXEUXV9Na2lAGAIdf9qz/8D0s3blyXoNw2sIS2B45JRnLuEpgbU5p4Rn+j0YbpQITVnz9VCli1Jxjezeo0ZVb1gSlNAJLBppZxk7r7F58+djMTAmKjTbEuXdY0FlCcbTqHykhYCYai5uZi+kqUJLuTrlaAei61h9S8EFG4p3KAqOdiE2btpeG1AbzwMkiUU3sBIEXQCXeTyj0oaiI4x6y0DZAoLGaChA4FddugGdfjJmAt07CQXXs9KXS1II8q3NaarfzVVSLDzy2VwO1famVtu9KcqLYiLn6CLzYiisUp4DYg6y+CS0cmtCIA8CBmWwAAGRlJREFUfOpGTf+lxifS3i6RoHOZNZeDcv3GrcHffvihal+vae32D773/R8oQr1zcPGzS4Of/d2H5olkEhTk+seOHXPq/+zZj9VgdcMRHOSGyC1KDE94j/biqKivkKHx8Y12KIgAeRKXDoY7DmV0aeDytTQMCoXoPEVd/zS+agJTA9xclwCGoVS9XjrQBgBaB7zPBYH5R5Ipc7PmYUaOaARAzqjj5VB7Gos8UZQfwJvIFNHkXUwJYX67I/gaKqCaQRMvZ8nMRp2tKAlIT97lMZQChJQH9QFCBxVcC2DKgc6T/epAtbFuKyAH5LsfglhFgts/f0mgmtfVAJyVLy8+DuXWtSN5GakwO+9RX1cV1egV/a/5Nl/hiY1y7hjAvCEr8NB71oVNpiSaVuLOAsgyYY7BKW5ClYGflYG/NyOjT4ZMJTnUk9P8SGME+oKmiYlxMbzIIYQxgFQqvIukVncqQjUuI7R5gwxR1CI0mQkbJuTXIK1mEiiGKQ1OGp58edmiIRPLH2r5GjLBPXBXL7X3uw4Bl/dKWSjP/bIlHf1tHQWKS+1cbE//6rvX1/97P6DR/7zRAIf3rGL41nU5tWkt58Qf0gZMyjWVf5et1azvzT+PAqpxDi29lk/sor3yZt+bz/N6cR+VftNr0KfUXaNnHz5kfCvNhLLp0r007BIR9ChR2R8asACj1KuSNQWo7pP9Ro6nNPCGTML4Fj1nLEr8gp9VWdYEq4WxxSvSyFFC155c8ZyhDExvv+uI6jCYXFlJ9N87dqlkOFq5Slcwd7GDm0d+QEAQgn04DAwREI2kMokEieg/YdoY0ez76llh+hVUV9g5hjqAtbbIud0mPUFEFbDKmk4qc0oWkaasLe7PYPBPts6UaIEDShxEf7CuIaOwvhpkImxbndbnUmvHoS/OjqoSMPyXf/Bvl6hNnLt/zxQnpDHfeuuEgOekjSyRpGkB2fPnzw/uqXOPOip4PW3gddM0RG3fvkWcmccUWTvqEPIjefXTN25Yqe30GNQgVef9EJ5wzKGqaBVcSHr+z0IeGwVAqjeqbC51GQCMGNulkYUCWm66EmCdnsY7A2QQEaNhBvJ3amUiMkd0a5sarSbliRFd3X9AUx1Ijel3WAOIKI+PUxbAshbvjA2Ig9p0ao8Q7MpHSCHqdoGOFt2VgeowTB1WhrUZDvPR+jf2Zg3QvPAx+hFOR0/UiFoifiblyNHcKrCOw+FuYRvN8N5nZBDPffLp4OdnPna3/Kl3vjM4fvyEQdy5s5/ob+fdjXz8OFOyDigye8ipBoDq51c/Fwe0ykqICkF9ps/k/XcJ5E1q7UmZQ2J+UJHVY2KfiEEBEmytOddH1zNKHieCqL7TlmyQDfoIGh6j8sR/KUsloRn1S7EWGPHnrMdgoyLElAZAnwYxu1IkRFdNraJUqww/ShPwStoVAJBIwieNyBXRebpWKQmAxw4QzlQ1c7OqNABgC/FzcYQ4yNE4VtIkoGlxF9qoVDJRwEreUxyMVtL6aegV053fOFDtAsQhw10U/wpAdTTELPqie6Ji1VYDqu1rfgk4tQVuHaBaGSbkMs9wAePlr51oj2SEUhZYL8gkLYgeiIbB0khB0wojGMmCYOjhYmb6H1kBxiHjHAJQ98lhh094j9J+e5VB2eqyqLapokSnCDKUqXRtlKndnQKyAqgOa8J6p14D1dGWYK1AtXHLv0VA1SnrDBeUccP1XYYMo+Pai0YXl2lGAFEirouLS84WoG8Zw35HZQFMS4SvlQAVzBhldCnBjK0Klk0qSGAKJk1c3MU0tx1yyjxSFJYWUTVJPyPTdLZHps2Ri/iyA1b0LY/3nO1lzmmo4eZkjlZIo7fZj44GqlVJQr72ZYFq896+PoYQ5MRHXSpNxtSzupGYRrd0dM1nLweXaZdPpEvQKYB6SvegL903ud+glX6f7QrCbGPylb4ZQ86MKGfRSzAGhgA3FrdAlcVmb8N2ZVTVmKTY7lhk/7/9X2Pn1v2L3/3XS9PT1wVUFgeHDk/p++DgiOoFAa26LYfdp6dvDM4p3XvnVgBVbr7MngXLML7r1NsnB4ePTPnmqFM8f+6cI6f7xUvJhKK9irCRfiLdBD+aBwmQbi9CmwAqTEwUsFLjGiLTII5Q8nhhWkiEDe4tvmLh4WcVLZFoXuD3vCXAelP/Mh9+YUHNCQvQXG1UDY262CynSwbPlAYAUp0Sg75BNa0AjW0Kd7MR40wsEj9rnLHkwmyEOy/P/9jVHfL4V6cgekWgGivWfBUjkeba1xURabu8QT+R+fGory2jz1j3GEvrWl9HURRN1esU01Qjx73B//7bnw1+IVC6XQbt+z/4oenLrly6PPhUda4oEUauvvHGG3JYIBveYZD3iZquYAig9oiSALw6j9zTFw1Ve1U0jyfGNI9J/XxC42Dhxx1jzfXpgEPSFXiBKJpJ0fFQcgKRMVH6xsFJGQ8559oBqnEAmuiBfo76JDj6eG1ws7oukNvX6zjMsFE8UfQUEM7nBs8sU0HwPhllp65V1fpy0ImyrtNpBewzAQRnjIlf1EJDnbZfnr4bXLhmnQEcoS26N6aWuNwED5T6LpReAaj5r68+dWEN8urIzP8XQJWFiOO1/Jd1xq8+UOUGW1c9brcTlXJENc6yp7forMJ4gQGCn5pOa+STsYuQgjNQBdmdpzHLJVJKuTI3PA3LhAxPKQ0gKkXDIN9waNNAGzzC6ANFqvR56IUOUPXelBKAYlbDUVzu6zVQHb0yawKqfumKJ2HEm1claJU8Lbc/Q5Hi3Mu14OLGF67evLVFra1rxCOBC9nP9XKknLU1P7ZGZgucUs96/z7RP3Twgux51Gmjk6FiDH7qOPxksXaKnnKPMqboXAIn6NydsGAkhyhZPiZERbS11PlV+DmzXTVe8omsoqnDkfRyhyspqO7fRgPVYfxQv3MfKYQdrw9a+wx+ikE5EeoK/nAvlzPNBGmwxZT00ZNB7whNbi7FkK2HHYcgILI2rvHOZGTAb5R57qBEQBkZgjCU+sHhTGCJb6bluT8JhiVjuFTMqTSK7uqn+uvVaYJKeXfr/vnv/N4SYyepVXpTAOHwkYNOgUMaC3CgA//ObUjdqWOkaF9o/NGiKVOIqNJZ/86pk4PjJ44JbW93yumnP/nJ4LzACV97BSoAFkxVoRGFSB1RV8Z7RX3o5vRwwhcrYWEW37+7mzq4w8KQtzftm3G7O5tRom50XW80pxu8hB4koAasO/ceqPMd2gaNIlMjD19PtDkAXoSQZrAJJmfougBLgFVqJvcoIrZbUQdqWgGrzO513SGNYxgMGYiSyDCXZg1UG8M5LLxN1Ks51curAItZnfrR23VS/2sAqg7GZQ2gZ86ng4Ag49GaISQPb5Dj0R1YGilUIK9rmBZP2/8RUL3w2UUJ5jZ38SOk8KbekZAfUgT113/091y3acCrdaIB7uwvzsp5uWADibJYcLf9vMV2agqC/V1yMkS983BWJRhE508MTopCCwWDwrp0+bLk77LlEPmgtOCghj0cOarIq6KW7AWRfx9ayUlQl8RwCGqbWkfBscoAMy60byqXXHcd85pjTxvFan7AKAmAEYEIMU6aRwaq5scTQnQW5pM6zc6SgAKfjSeP3MNBG3QrUc9NlHWHzpup0xgFDLn15uAI9DAEH+wAImUYQl+CGuBdR1nzSas3kLT3vZxa/epS/19RRPU1UPVWhVxGzTXnOSYHMlQgymQwPnyZjJ3yHjlac4pOuTzAGSeVBzC5TREqpg9iqBjDCEk5wBTQulsOYDRgSWYZMGC9vdW149SVb5Exau17CGlkxyK7kRo7SryK7+VTFwY1fLBW343Cs8sNBRjiNXV0bPQ5edX0f9iX7gmpP79cY/05o15Tv8NXkvr3G371QHXZbEfRKys4HkN6pF43R1pj+yMnmcED1+W3r7R9MmuL7o4AlF4XI0ojbU3JmMsCxLHOYAzK/hihvaD+AoYLzDOdKTnTNyvSSkQ10tc0U5PlIgCl7JYepx5zs4ImBE4aqiuuLPFGjAgtF9fC7HK1v2yg2jquEdTrfrVyaxYcmzVJppvdYyxumLroIYqjuN72DNtGXwYjWmlwg58VqjxosBbFREImNijx1ODmEkrGtarJjdIh2TLqWccFWuG+jQwMmxnfoQEo5Yur9fLWAlDkrAoCFq2x7p/89u8skQY6cfKY067jW9k4XhFIndQwXg0pdcLxdwT6pjWOk7Q6QGRKjTfvv3/aDTgosmvXrg7+51/+5eD6tev+O8qO9D/ppvjQJXs5B6cOOt0EPytGnTpWy4ivPUa34rk76qp/H6uj1ZMtXBeRkVg/n+usvk0IHBEH+FbpgltQJG9Gk19uC6RO354VsLppnthZ1XMxM56oMQVgRA8RWgi1WXAAKoXb1MDsVQ3MDqXKGCZAPasjw7onFDxRO0fvsgur6OA4kiPS0jzeRJJ5Tt9PGha81YBqX1ZJsTeHihVCSeRDtQ5p65UsOqFCUpKUlGnMi+CfwL5A57nzg4/PX3D3P0oAj+u+6ltQCu+pseq99953lya0IRTS49z8RI7LRYFbhJr0wbXPr4sO66ZlYkqAE4eFUXszs/fsIJH6/45GvB7SoAnqoj85rwi9vhkdx0jdcX3WlGqimZh15PAR6z0PjRCQfMZoWa05kSAirhwoamHDi46Z0pxSgC0/bwSc44/DwSqlaEoVg/bwQL0crB/F6R4owMQvfRZzrlGSWVsFGJiZeehaac4G0WVHvLQOkK+HN8+UN8prdMBzzF1MwRLfr5oBxjR0YKui+KRSfFaoLQzsbAXjL/8cNYr+Kk0vlcjUdVh9SYrfXwPVsi7fxtS/t9Wasv3qGsYAqo3esE+TBQ+VbUX20AOPJbNMDlp4/FRlK3T9qi5NtEDov3sySDhdlOP4XeyoAVo3W3d7dKuyAzhYsF1AxE4WZLPpgTB8ofus/6orhg/ZnMY4vMl3WSrpLcY1KX7Kdbnb5aKK5QD0HbECHof02ssAq9EHZWStdn3+fK29z1nJyfvmgGpZjXZVun0Nw4szMmLYAxI93L7MqlUPh/LyA/FWra0LGa+vo1u7Wsr+CpgpNv3hQzIGZAcY2Qp3KIOCZlzmsijdPL+gYUWyBc+h0JQOJxJI1pSgBj0EuyXXjGM3g4uwiEePm5Od+tdoNAVgRdY1L3koctm/9QJmV1+SRvf05L5ZncqJ87r13pJrahy5LKEcuhovc2Zeyh/dI0FGnAccUbOtD6c3bFyUBMa41gXx2dMETSAmhjAxmnw+dQ+2VLhNjuuE9AH0k+OybTvEyrBbAUvwEcNxXO4pPbGRb5X3BXe+go41IOmIS8t/G5ISWmXdv/+jf7cE8NqnWk14y4y1yhQCPcHjVFF0AnRzooK69NnVwYVPLhi84pkAcE+f/o5fS13CZxc/HfyvH//YCnCLavLg2ASowotKJzWpUwDKIUXSSBFPad48gAclCFAlcgr7AFx/cAMComnwefZC6VVdMsJkEMEGJuCgFiIAIVa9KA4amOg4ZGNEiaFQ97y6vOcyyjot3lB4Wec87i0orp6IAos6GRsBXcyGjaTA1xuwEjneI8L3qUOKELsRYZc3g5Fv0Ds4qqH7J4XNa1BW0XxQH82iahtI6AciyreSCuimbfyaURGJfAsUTr8UoDRTLXeMGn2UXg5JAhL+4VqwsuvFQ7o4uCFC/8tXPld09aaD+oB8IjJTKvF4R5OsDgs4jm1iwELUAt0SldWZM7/w8AaiioDYSxcvKUJ6xe9LxH1c0Zp5gb45pXdeaJ9JKZw8ecJRU9I+589/5kECAEWABcX0FHi/++67LjVgnW/emhb4vWEFhdHEAYqUO52hzDpu5xzHMtHBz+QyNc6x+nieuUgogTjnqWD9SxxwDjIGmO5roqtE5z0JRPIzL9orUlIMqbit6DO1VET2iSSXSAuyDGAlckxUlVITIsoAgO2qq5rcJ/YMl5yoqY8mAIA08pSy1OCQtiV8SHJeA9U0Gp0j1as7y4PwbQGq9bks53e5Ks8WO4TWsExY7RmxNl8GVPoP1pSn1HlTmyZ5JDLixkFFojhfyOxd6WuMPSVUZBDINJHCw8lDxwXvoqIoklfGV9MsOM4oRtUA4nxRImVn0KCViyDDERawBZ7txb0GqqM18VeX+m8B4ZqapRChOrhR0EvvMl8FqIZsxnWFJMQgjBBaUGErH9GEn7WMrUTrJ+otZc89HIPabDUIPWGym5pgFVWFl5UyMYIeMNowXIbhM4Awsqb0CYBHPKVJ3e1EA4mukr2jj2YCOiacMMk+drwtT1ymkay5tq8PqI6SlAao0mg8BGVTDUTEMb9ahyEeSKCaf7UeBH9lVibsHKA1yt/mH8YQJiaGAlrJlJKNoQFr/XroG7cJ78lu6ZuGdcreaIjeKRvHY0x23L6DoT5pV/XeBqzl6nrg3A5wQUVc+p/88R8vmStLqUcmOQUdEOlw0FoI1nMJBcX6hIPPnb2gmsSr/p2GmdOKfJGqJYVJx/e5c2cHP/3rn7g2ca+KmwESOyUQixIqxnNevnJZNycwIu/m8EERxQuM7BNf67atE45mLUpRUm5AZ9m4lB8k8EzD2rBBgrZF/KhSiihPHz6HtYM6yHUqLoJGYKg95DYx8qSpNiqysE5KWgoYsKFDSFRhVgt/7+6cSwMY1Xr//pPBQ32b4uqFmg+0DrAXvBAfKe0227bFYlNTiQexR2mE/ZpRzM8Q5uI5QPyuj4zyAFO7JLAuy5lHtVu3+vUDVa9MTq8aJfirAlVqVfX9AMJ8lXcQkYFzdFEE+YT4WQfmNW+Em1YNQdBLsUekHG9cn3bzFEoB5XL27LnB+QvnzSKwV/RU2xRtBPQ9nL+v5y26nADmCfaeSRu3bt52+meDppFxeJBJGuDeefsdG84Y/3pJkfLPB/NiMCBCT6oH2SJyz4hJvGci5XZ0vC8ooqi7g1N2swDhJtVH8XuJAMTZyUiV3dhQnnxBF4QxZ5oabAmepibDDx3IPBF8TxTKMcC6BwjcoRXCEYv51ZRGaO61ymxQkNHIqEjxIVgDqGdVAyJ0ISgApWQpYSBi3zcU/N6Ptr8Gqr/6QJU7aPumR5zYXpjFdV981UA1xDdZU5RdArQiu+hZxl3KyKPbw9AzCOO+AxCQhDOdcMHnm4lt0n+mZlsfHMI4fjRUKAuwQw4gjrs7gvV4lAWQ+YpafkcXR3gDr4HqKC1cwGJvc612+qn+1VL/326gGqIKUK1qLDPt7r+1l5+KN4XZKdUIQPENZSXN3cg/jYXYG7IHc8ryMVjm7r07rtMO0KqMm2SflD90l0wfJJhGIINeAuxE2IpgoNmsDJebXz0gIxiLlv/6tgLVjucamM4PhZ1rEru54JxzaladvfYfo/SN5mGaMQm8OIIt/DSnDCI4CprHR+Jqd6OWsBI2lvLRCQVA0RMTCsrs2iO2Jdk3ygIYKAALg2kbnXltZbnONFt/ZFh73X/90/+yRH0BFzQmsEqEzEC16XyLmgY8GGoVPv7FucHHZ87Z8EI/9Gu/9r4asA542tGsvJiff/Th4MxHZ2y8D2r05rvvvqML2TS4qDrD6elppZ/g7BokX5cAn4AGAAbACccX84ABsusFPjHQKEaM+I7tY3oe9aMaqab6yE3u3uNgE7om3Y9nURA6fyChi4CJrRbkKCFzdzco3ikxpYsXJdi6J1O7zBBZUA3MbMywf6j0waPHgNlZgzEifRs07en5i8cS9HXuIqTmZVJgHDB09MgRK+zxrTQeqAsu61ijTjIavkppQ5BV1THUzqkccRZePaJagGp58+F6pPzLchFVA1V1ZDIJpwA0hjK4G59xqAKoOtAINQc7fg86CjwywBOeKwXaH3740eDM2bM2jpP7pxRNVI0qfG6P5z2VijIQvDGUyk3x5DKFZ0zCPa7JYzwGl9tppf3fVQSXlP+Hkjki5MjfgiKzKEDqoO1IaH9wqDz2lKYQlZGwHzSHcL1jAFUpvgm95zY+g7nHgMIEho1CzWhA6RgN2rRUtjrUT+RZUkYCwfKC/n38iMlCT5VBeCBHSJF7TcKCmQIlipf67JlKTnSvzgRQm6ql2irZ2Tz2QjKlchMpzP0C8cdUh7tPNblbdG1ccylhKPtod6zjOUfZwspfr1P/ZX2+jRFVrm3l1H9vdy2HxZ53czNNoEKOEe72EzIgNlCqaZWaJwuAc4Va9PhWyTFpPxpV6LSmIQvqmnsy+I9pwJJsjUmnMRUIuj/qV6GUw1F1LwI1/buln6UjIyKlc+ZsQNfIvwaqo0/oNxFR7ZQOYfkzSvFNRlQbvVqAauk9SdxRsFRIdh9sYUGjqdv1lxpd84WavDdoQibPpDabaW6UZvEvk9xuKtgBcIUJw6CLskDZEvAAgZHt2yTDKgeYEi0jgbPdznDBH6pAmSKxzhhk4/YyO9e9zlU0cHVcO8+MQPLqceu1R1Sr9bNZKFgjPqP9rCxzkywQFDLJvksgwklCRChnowkL7DdPBlr8rC+eqyxT+mNajfaRnZl1mSYjyfEpAK1bBPp37dqi4NFW17LupAyOxiw5Cawto9cbQNog5/ZKKQH5v8/3/QfK9yHrAAAAAElFTkSuQmCC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20272" y="0"/>
            <a:ext cx="6236208" cy="98755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DAE3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65759" y="5085182"/>
            <a:ext cx="13574175" cy="107302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/>
            <a:r>
              <a:rPr lang="ru-RU" sz="4800" dirty="0">
                <a:solidFill>
                  <a:srgbClr val="C00000"/>
                </a:solidFill>
              </a:rPr>
              <a:t>Достижения и перспективы проекта</a:t>
            </a:r>
          </a:p>
        </p:txBody>
      </p:sp>
      <p:sp>
        <p:nvSpPr>
          <p:cNvPr id="7" name="Text 2"/>
          <p:cNvSpPr/>
          <p:nvPr/>
        </p:nvSpPr>
        <p:spPr>
          <a:xfrm>
            <a:off x="3291839" y="6774024"/>
            <a:ext cx="10013613" cy="291115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/>
            <a:r>
              <a:rPr lang="ru-RU" sz="3600" dirty="0"/>
              <a:t>Проект способствует развитию практических навыков, самооценки и социальных компетенций подростков с ОВЗ, создавая продукт, отражающий их творческий потенциал и интеграционное участие.</a:t>
            </a:r>
          </a:p>
        </p:txBody>
      </p:sp>
      <p:pic>
        <p:nvPicPr>
          <p:cNvPr id="5122" name="Picture 2" descr="C:\Users\User\AppData\Local\Temp\Rar$DIa1896.12664\IMG_2846.jpe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811" r="9369" b="18239"/>
          <a:stretch/>
        </p:blipFill>
        <p:spPr bwMode="auto">
          <a:xfrm>
            <a:off x="4292080" y="321345"/>
            <a:ext cx="9423919" cy="4441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507</Words>
  <Application>Microsoft Office PowerPoint</Application>
  <PresentationFormat>Произвольный</PresentationFormat>
  <Paragraphs>58</Paragraphs>
  <Slides>10</Slides>
  <Notes>10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User</cp:lastModifiedBy>
  <cp:revision>14</cp:revision>
  <dcterms:created xsi:type="dcterms:W3CDTF">2026-02-11T11:38:21Z</dcterms:created>
  <dcterms:modified xsi:type="dcterms:W3CDTF">2026-02-11T13:41:14Z</dcterms:modified>
</cp:coreProperties>
</file>