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7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26233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0380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03113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41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91073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1075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04409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78589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36142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98292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07233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07231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56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37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2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36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8644" y="0"/>
            <a:ext cx="7993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ГБПОО РА</a:t>
            </a:r>
            <a:r>
              <a:rPr lang="en-US" sz="2000" b="1" dirty="0" smtClean="0"/>
              <a:t>”</a:t>
            </a:r>
            <a:r>
              <a:rPr lang="ru-RU" sz="2000" b="1" dirty="0" smtClean="0"/>
              <a:t>Майкопский медицинский колледж</a:t>
            </a:r>
            <a:r>
              <a:rPr lang="en-US" sz="2800" dirty="0" smtClean="0"/>
              <a:t>”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28773" y="523220"/>
            <a:ext cx="88152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Межрегиональный молодежный форум </a:t>
            </a:r>
          </a:p>
          <a:p>
            <a:pPr algn="ctr"/>
            <a:r>
              <a:rPr lang="en-US" sz="2400" b="1" dirty="0" smtClean="0"/>
              <a:t> </a:t>
            </a:r>
            <a:r>
              <a:rPr lang="ru-RU" sz="2400" b="1" dirty="0" smtClean="0"/>
              <a:t>«</a:t>
            </a:r>
            <a:r>
              <a:rPr lang="ru-RU" sz="2400" b="1" dirty="0" smtClean="0"/>
              <a:t>7</a:t>
            </a:r>
            <a:r>
              <a:rPr lang="ru-RU" sz="2400" b="1" dirty="0"/>
              <a:t>7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летию</a:t>
            </a:r>
            <a:r>
              <a:rPr lang="ru-RU" sz="2400" b="1" dirty="0" smtClean="0"/>
              <a:t>  Победы – великий праздник великого народа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277511" y="3491258"/>
            <a:ext cx="2641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Выполнил:</a:t>
            </a:r>
          </a:p>
          <a:p>
            <a:r>
              <a:rPr lang="ru-RU" sz="1600" b="1" dirty="0" smtClean="0"/>
              <a:t>Студент группы </a:t>
            </a:r>
            <a:r>
              <a:rPr lang="ru-RU" sz="1600" b="1" dirty="0" smtClean="0"/>
              <a:t>С-21</a:t>
            </a:r>
            <a:r>
              <a:rPr lang="ru-RU" sz="1600" b="1" dirty="0" smtClean="0"/>
              <a:t> А.А </a:t>
            </a:r>
            <a:r>
              <a:rPr lang="ru-RU" sz="1600" b="1" dirty="0" err="1" smtClean="0"/>
              <a:t>Гучетль</a:t>
            </a:r>
            <a:endParaRPr lang="ru-RU" sz="1600" b="1" dirty="0" smtClean="0"/>
          </a:p>
          <a:p>
            <a:r>
              <a:rPr lang="ru-RU" sz="1600" b="1" dirty="0" smtClean="0"/>
              <a:t>Руководитель:</a:t>
            </a:r>
          </a:p>
          <a:p>
            <a:r>
              <a:rPr lang="ru-RU" sz="1600" b="1" dirty="0" err="1" smtClean="0"/>
              <a:t>Хабиева</a:t>
            </a:r>
            <a:r>
              <a:rPr lang="ru-RU" sz="1600" b="1" dirty="0" smtClean="0"/>
              <a:t> Ж.М.</a:t>
            </a:r>
            <a:endParaRPr lang="ru-RU" sz="1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27020" y="2060096"/>
            <a:ext cx="733574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ВЫПУСКНИКИ МАЙКОПСКОГО МЕДИЦИНСКОГО КОЛЛЕДЖА-УЧАСТНИКИ ВЕЛИКОЙ ОТЕЧЕСТВЕННОЙ ВОЙНЫ</a:t>
            </a:r>
            <a:r>
              <a:rPr lang="ru-RU" sz="1800" b="1" dirty="0"/>
              <a:t/>
            </a:r>
            <a:br>
              <a:rPr lang="ru-RU" sz="1800" b="1" dirty="0"/>
            </a:br>
            <a:endParaRPr lang="ru-RU" sz="1800" dirty="0"/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90" name="Shape 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29325" y="1110375"/>
            <a:ext cx="5715000" cy="4033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97" name="Shape 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792000"/>
            <a:ext cx="5715000" cy="413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Shape 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2000" y="1606150"/>
            <a:ext cx="5281998" cy="3537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Shape 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0"/>
            <a:ext cx="5715000" cy="476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48" name="Shape 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200150"/>
            <a:ext cx="7000036" cy="3943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55" name="Shape 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3325"/>
            <a:ext cx="7620000" cy="5076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62" name="Shape 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"/>
            <a:ext cx="5715000" cy="3819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69" name="Shape 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24650"/>
            <a:ext cx="6191250" cy="407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05973"/>
            <a:ext cx="7070930" cy="4719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83" name="Shape 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6150" y="895350"/>
            <a:ext cx="5657850" cy="4248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Microsoft Office PowerPoint</Application>
  <PresentationFormat>Экран (16:9)</PresentationFormat>
  <Paragraphs>8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Arial</vt:lpstr>
      <vt:lpstr>simple-light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Met</cp:lastModifiedBy>
  <cp:revision>3</cp:revision>
  <dcterms:modified xsi:type="dcterms:W3CDTF">2023-04-05T09:02:46Z</dcterms:modified>
</cp:coreProperties>
</file>