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8" r:id="rId11"/>
    <p:sldId id="267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17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64F2CD-FA88-4A77-A882-54C408D603F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CA45DD-4C97-45B0-BCEC-E247114D64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62200" y="214290"/>
            <a:ext cx="6477000" cy="242889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Развитие связной речи у детей дошкольного в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возраста.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2996952"/>
            <a:ext cx="8458200" cy="1946524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pPr algn="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Учитель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– логопед – Пескишева А.В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ГБДОУ НАО «ЦРР – ДС </a:t>
            </a:r>
            <a:r>
              <a:rPr lang="ru-RU" sz="2000" b="1" smtClean="0">
                <a:solidFill>
                  <a:schemeClr val="accent3">
                    <a:lumMod val="50000"/>
                  </a:schemeClr>
                </a:solidFill>
              </a:rPr>
              <a:t>«Аннушка»</a:t>
            </a:r>
            <a:endParaRPr lang="ru-RU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Актуальность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Дошкольный возраст – период активного усвоения ребёнком разговорного языка, становления и развития всех сторон речи. 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Полноценное владение родным языком в дошкольном детстве является необходимым условием решения задач умственного, эстетического и нравственного воспитания детей в 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</a:rPr>
              <a:t>сензитивный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период развития.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Речь – одна из основ воспитания и обучения детей, так как от уровня овладения связной речи зависит успешность обучения детей в школе, умение общаться с людьми, общее интеллектуальное развитие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Речь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Речь – система высказываний (текст), которая позволяет ребёнку выразить свою индивидуальность.</a:t>
            </a: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Темп и качество речи обусловлены: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 * удовлетворением потребности ребёнка в общении 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 * содержанием познавательного материала.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Связная речь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pPr algn="just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</a:rPr>
              <a:t>Связная речь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– развёрнутое изложение определённого содержания, которое осуществляется логично, последовательно, правильно.</a:t>
            </a:r>
          </a:p>
          <a:p>
            <a:pPr algn="just"/>
            <a:endParaRPr lang="ru-RU" sz="2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Различают два вида связной речи: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* ситуативная;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* контекстная.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Ситуативная речь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Ситуативная речь состоит из отдельных , не связанных  друг с другом предложений, произносимых в процессе выполнения каких – либо действий  и понятных лишь в том случае, если он знаком с ситуацией, в которой эти действия воспроизводятся.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Контекстная  речь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Четыре вида контекстной речи: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повествование;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описание;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доказательство;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объяснение.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Повествование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Связный рассказ о каких – либо  событиях.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Основа – сюжет, развёртывающийся во времени.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Повествование служит  для рассказа о развивающихся действиях и состояниях (повествование о фактах, событиях, о состоянии и настроение, о переживаниях).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Структура повествования  жёсткая, т.е. требует определённой последовательности, не допускает перестановки (начало события, его развитие, конец события).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Дети дошкольного возраста составляют рассказы на наглядной основе и без опоры на наглядность.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Описание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Умение использовать разнообразные средства выразительности, в том числе языковые: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метафоры;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сравнения;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эпитеты;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     * олицетворения.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Сочинение загадок, подбирая слова, характеризующие существенные особенности предметов.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доказательство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Творческий вид речевого высказывания, направленный на отстаивание собственного взгляда на то или иное событие в диалоге.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Речь – доказательство имеет традиционные для культуры общения речевые обороты ( «я думаю», «я считаю», «мне кажется», «позвольте не согласиться).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Объяснение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Творческий, интегрированный вид речевого высказывания, направленный на передачу опыта, например, правил игр, способ изготовления игрушки,…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Младшая группа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У ребёнка преобладает ситуативная речь. Потребность общения со взрослым побуждает его овладевать связной контекстной речью, которая стимулирует малыша к овладению словарём, грамматикой, звуковой культурой речи.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В развитии связной речи особое внимание обращается  на овладение умениями высказываться по теме разговора развёрнутыми предложениями, обращаться с просьбами, воспроизводить хорошо знакомые сказки, короткие рассказы, описывать игрушку.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Под руководством педагога  дети усваивают правильное произношение звуков, регулируют речевое дыхание, интонационно – выразительно оформляют высказывания.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Средняя группа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Речь ребёнка становится ведущим средством общения со сверстниками и взрослыми. 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Работа по развитию связной речи направлена на овладение умениями пересказывать впервые прочитанные небольшие сказки и рассказы, творчески пересказывать от лица литературного героя, составлять описательные и повествовательные рассказы (по картине, игрушке, предмету) по вопросам, модели – системе картинок и самостоятельно.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Ребёнок учится быть участником беседы, которая предполагает умение не только самому говорить, а главное – слушать другого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Старшая группа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Ребёнок овладевает разными видами текстов, в творческой форме проявления себя, как индивидуальности. Освоение повествовательного вида речи: может пересказывать литературное произведение (близко к тексту, по ролям, от лица героя), правильно передавая идею и содержание , выразительно воспроизводя диалоги действующих лиц; понимает и запоминает авторские средства выразительности, используя их в собственном пересказе, замечает в рассказах сверстников. 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Развитие речи – доказательства обусловлено интересом детей к беседам, диалогам, в процессе которых ребёнок обобщает  и систематизирует ранее приобретённые знания. 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Участвуя в беседах, «посиделках», ребёнок овладевает принятыми нормами вежливого речевого общения.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Подготовительная группа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Значимая задача – сочинение речевых текстов – монологов (сказок, пересказов от лица героя, рассказы на темы, загадок,…).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Особую роль во взаимоотношениях между детьми начинает  играть самый сложный вид – объяснение.</a:t>
            </a:r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Важное средство развития  речевого общения являются коллективные разговоры – «посиделки», «философские игры», протекающие как проблемные ситуации с развивающейся интригой, беседы – как специальный метод  формирования нравственного сознания и связной доказательной речи на заданные взрослым темы, а также беседы с небольшими группами детей на темы личностного и познавательного характера («Мой лучший друг», «Моё впечатление об игре других»).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итог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just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Программа развития речи отражает понимание того, что если воспитанник свободно владеет родным языком, его речь превращается в средство формулирования целостной системы речевых высказываний  - в тексты, отражающие дошкольника как индивидуальность.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5206" y="3857628"/>
            <a:ext cx="1595946" cy="2493666"/>
          </a:xfrm>
        </p:spPr>
      </p:pic>
      <p:sp>
        <p:nvSpPr>
          <p:cNvPr id="4" name="Прямоугольник 3"/>
          <p:cNvSpPr/>
          <p:nvPr/>
        </p:nvSpPr>
        <p:spPr>
          <a:xfrm>
            <a:off x="714348" y="2714620"/>
            <a:ext cx="7875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288</TotalTime>
  <Words>833</Words>
  <Application>Microsoft Office PowerPoint</Application>
  <PresentationFormat>Экран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Franklin Gothic Book</vt:lpstr>
      <vt:lpstr>Franklin Gothic Medium</vt:lpstr>
      <vt:lpstr>Wingdings 2</vt:lpstr>
      <vt:lpstr>Трек</vt:lpstr>
      <vt:lpstr>Развитие связной речи у детей дошкольного в возраста. </vt:lpstr>
      <vt:lpstr>Актуальность</vt:lpstr>
      <vt:lpstr>Речь</vt:lpstr>
      <vt:lpstr>Связная речь</vt:lpstr>
      <vt:lpstr>Ситуативная речь</vt:lpstr>
      <vt:lpstr>Контекстная  речь</vt:lpstr>
      <vt:lpstr>Повествование</vt:lpstr>
      <vt:lpstr>Описание</vt:lpstr>
      <vt:lpstr>доказательство</vt:lpstr>
      <vt:lpstr>Объяснение</vt:lpstr>
      <vt:lpstr>Младшая группа</vt:lpstr>
      <vt:lpstr>Средняя группа</vt:lpstr>
      <vt:lpstr>Старшая группа</vt:lpstr>
      <vt:lpstr>Подготовительная группа</vt:lpstr>
      <vt:lpstr>итог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связной речи у детей дошкольного возраста.</dc:title>
  <dc:creator>Анюта</dc:creator>
  <cp:lastModifiedBy>RePack by Diakov</cp:lastModifiedBy>
  <cp:revision>29</cp:revision>
  <dcterms:created xsi:type="dcterms:W3CDTF">2014-03-16T10:38:21Z</dcterms:created>
  <dcterms:modified xsi:type="dcterms:W3CDTF">2020-03-02T12:52:40Z</dcterms:modified>
</cp:coreProperties>
</file>